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6737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970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3863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472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17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15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2880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1452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6918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764418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98452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540682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7835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805336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285061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199043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16506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0106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864618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385943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3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167529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559550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91714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729581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752259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089321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914736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735005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46346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15307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3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501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35949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3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212909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4709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18176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2435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7687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8978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1131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138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0942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4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1311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1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40580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79099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4335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635168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978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Automate financial query management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250C11F1-D9F5-355F-DC69-458F90445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Query collection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6. Reporting &amp; analytics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Knowledge base integration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Feedback loop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Automated feedback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4. Case escalation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/>
          <a:p>
            <a:r>
              <a:rPr lang="en-US" dirty="0"/>
              <a:t>Copilot for Microsoft 365 | Copilot Studio</a:t>
            </a:r>
            <a:endParaRPr lang="en-US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Copilot Studio to create a chat bot that answers common Finance questions from employees at your company and logs items to a quality control database.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Empower the chat bot to respond to questions using a custom copilot trained on knowledge base documents.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Utilize the chat bot to prompt employees to give feedback on the information provided. 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Ensures that all internal queries are captured </a:t>
            </a:r>
            <a:r>
              <a:rPr lang="en-US" dirty="0"/>
              <a:t>and properly categorized for efficient handling.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Offer detailed reports </a:t>
            </a:r>
            <a:r>
              <a:rPr lang="en-US" dirty="0"/>
              <a:t>on query handling and knowledgebase usage to optimize the system.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Access to a comprehensive knowledge base </a:t>
            </a:r>
            <a:r>
              <a:rPr lang="en-US" dirty="0"/>
              <a:t>ensures accurate and consistent information is used in responses.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Gather user feedback </a:t>
            </a:r>
            <a:r>
              <a:rPr lang="en-US" dirty="0"/>
              <a:t>to refine the knowledge base and response mechanisms.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Gather user feedback </a:t>
            </a:r>
            <a:r>
              <a:rPr lang="en-US" dirty="0"/>
              <a:t>to refine the knowledgebase and response mechanisms.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Direct complex issues</a:t>
            </a:r>
            <a:r>
              <a:rPr lang="en-US" dirty="0"/>
              <a:t> to the right experts, ensuring high-quality support.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 dirty="0">
                <a:cs typeface="Segoe UI"/>
              </a:rPr>
              <a:t>Have Copilot help to draft a report and presentation around consistent issues, fixes, and next steps.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Using Copilot in Word, update the knowledge base articles with information from Microsoft Graph. You may also update chat bot responses with Copilot Studio.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the chat bot escalate via e-mail when the feedback indicates further action is required.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Customize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E1BDA-E5E9-4F0B-839C-D03F76ACB89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7C7D4-80DB-0848-0B1A-F2D6936097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F5BAC-31A2-E97A-5F92-15971F0AB7E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280160" cy="216000"/>
            <a:chOff x="1198144" y="862657"/>
            <a:chExt cx="128016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Spend on systems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611522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74DBB2-6A0B-11FC-27BA-BCE708C50DF9}"/>
              </a:ext>
            </a:extLst>
          </p:cNvPr>
          <p:cNvGrpSpPr/>
          <p:nvPr/>
        </p:nvGrpSpPr>
        <p:grpSpPr>
          <a:xfrm>
            <a:off x="731709" y="5185483"/>
            <a:ext cx="2512983" cy="360000"/>
            <a:chOff x="4111577" y="5084119"/>
            <a:chExt cx="2512983" cy="360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8EAEE7-8D3A-68FB-627E-9BE19E4DF140}"/>
                </a:ext>
              </a:extLst>
            </p:cNvPr>
            <p:cNvGrpSpPr/>
            <p:nvPr/>
          </p:nvGrpSpPr>
          <p:grpSpPr>
            <a:xfrm>
              <a:off x="4111577" y="5084119"/>
              <a:ext cx="1262752" cy="360000"/>
              <a:chOff x="588263" y="2177588"/>
              <a:chExt cx="1262752" cy="3600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DC0E27A-E26B-9E59-F289-417C80BFA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263" y="2177588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8C108F-BAE4-6235-8B83-9F33D482FB45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203700"/>
                <a:ext cx="80380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PowerPoint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46CEB4F-96FD-E0B0-6BAF-6D437D27C0B0}"/>
                </a:ext>
              </a:extLst>
            </p:cNvPr>
            <p:cNvGrpSpPr/>
            <p:nvPr/>
          </p:nvGrpSpPr>
          <p:grpSpPr>
            <a:xfrm>
              <a:off x="5500981" y="5084119"/>
              <a:ext cx="1123579" cy="360000"/>
              <a:chOff x="577439" y="3137252"/>
              <a:chExt cx="1123579" cy="36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0428BAF-24B0-5EDE-A621-904DEFAF5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7439" y="3137252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47671E-4737-366C-1FD4-411517DA9BB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3163364"/>
                <a:ext cx="6538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Word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7EBACB-6173-5C81-B24E-DEB42CDE9E08}"/>
              </a:ext>
            </a:extLst>
          </p:cNvPr>
          <p:cNvGrpSpPr/>
          <p:nvPr/>
        </p:nvGrpSpPr>
        <p:grpSpPr>
          <a:xfrm>
            <a:off x="4220837" y="5180476"/>
            <a:ext cx="1980138" cy="360000"/>
            <a:chOff x="588263" y="2657420"/>
            <a:chExt cx="1980138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DB4F4B-356C-DACE-B060-12533CBB4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D9022A-AB31-6550-848A-148BD645908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E97B37B3-9ACC-F2A2-DDE9-B4E43496E7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2FA87-752B-19F3-0837-7E7F26C6469F}"/>
              </a:ext>
            </a:extLst>
          </p:cNvPr>
          <p:cNvGrpSpPr/>
          <p:nvPr/>
        </p:nvGrpSpPr>
        <p:grpSpPr>
          <a:xfrm>
            <a:off x="4142620" y="2601169"/>
            <a:ext cx="2073117" cy="360000"/>
            <a:chOff x="4142620" y="2601169"/>
            <a:chExt cx="2073117" cy="360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16770E-2073-F393-FDCA-CD00F3F38AF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77AA3A-81DA-2202-F037-0E93DA96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70F7F6-C857-8EFD-72F6-F5273AA77046}"/>
              </a:ext>
            </a:extLst>
          </p:cNvPr>
          <p:cNvGrpSpPr/>
          <p:nvPr/>
        </p:nvGrpSpPr>
        <p:grpSpPr>
          <a:xfrm>
            <a:off x="7801397" y="2595880"/>
            <a:ext cx="2073117" cy="360000"/>
            <a:chOff x="4142620" y="2601169"/>
            <a:chExt cx="2073117" cy="3600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05CE3C-F844-28F8-FBB6-B67A8C1761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7F9CCC7-7A60-578A-DBB4-6B08B0A6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F5EA43-A9E4-F25A-6F45-A94E126FB168}"/>
              </a:ext>
            </a:extLst>
          </p:cNvPr>
          <p:cNvGrpSpPr/>
          <p:nvPr/>
        </p:nvGrpSpPr>
        <p:grpSpPr>
          <a:xfrm>
            <a:off x="985555" y="2645823"/>
            <a:ext cx="2073117" cy="360000"/>
            <a:chOff x="4142620" y="2601169"/>
            <a:chExt cx="2073117" cy="36000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545106-65DD-880F-F90C-023802FB05A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172A234-F157-A1A3-2C23-9290FEEE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27056C-39F8-A620-A00D-40E01C99E55D}"/>
              </a:ext>
            </a:extLst>
          </p:cNvPr>
          <p:cNvGrpSpPr/>
          <p:nvPr/>
        </p:nvGrpSpPr>
        <p:grpSpPr>
          <a:xfrm>
            <a:off x="7801397" y="5175494"/>
            <a:ext cx="2073117" cy="360000"/>
            <a:chOff x="4142620" y="2601169"/>
            <a:chExt cx="2073117" cy="36000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F1E8D57-16B7-DA38-E6B2-AE67277C519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50D6135-C607-54A8-70CC-8CA0FBF7F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8365324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1_Light 16x9</vt:lpstr>
      <vt:lpstr>Finance | Automate financial query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2024-06-11T21:36:10Z</dcterms:created>
  <dcterms:modified xsi:type="dcterms:W3CDTF">2024-06-11T21:37:04Z</dcterms:modified>
</cp:coreProperties>
</file>