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1205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4871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574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320555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714673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292812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030088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484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6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s://copilot.microsoft.com/" TargetMode="External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Amendment comparisons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1.  Summarize policy updates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CBC1725-8EAF-13F1-ED12-07078F22C3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/>
              <a:t>5. Share learnings broadly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2.  Conduct comparison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4. Solicit feedback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/>
              <a:t>3. Collaborate efficiently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to review the latest U.S. GAAP updates for the past quarter to determine which amendments may need review.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40A4566-4C52-BE06-23AE-86D16F075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Ask Copilot</a:t>
            </a:r>
            <a:r>
              <a:rPr lang="en-US" baseline="30000">
                <a:solidFill>
                  <a:srgbClr val="000000"/>
                </a:solidFill>
                <a:latin typeface="Segoe UI"/>
                <a:cs typeface="Segoe UI"/>
              </a:rPr>
              <a:t>2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to evaluate and compare the two amendments associated with the recent U.S. GAAP updates.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AC7D8B44-080C-15A2-C6AE-BD15C644D2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Microsoft Word to display the table of comparisons and your recommended changes. Add a summary paragraph explaining the objective and recommendations.</a:t>
            </a:r>
          </a:p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FF157D6-557C-B244-C9A0-10F96E23E7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U.S. GAAP updates from the last 3 months.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DF8C386-FE31-8C7F-45F4-7C8C2F894F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Outline your approach and steps on a PowerPoint slide.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about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your approach.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2B801-AFD7-8D22-3624-F6D49F6559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Compare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[standardamendment.docx] and [customamendment.docx]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put the results into a table.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B36E00FD-EC62-D0BD-CEC5-4063BB23CE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with Copilot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email to a colleague requesting their edits and comments in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comparison.doc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the end of the week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CDA06025-4D89-FF18-F90C-9C6FDC8A39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Rewrite with Copilot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summarize the key differences between the documents in one paragraph.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8C6D7598-D64E-45B4-194A-CA7B429BDE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Create a deck with methodology and learnings for new hires to the team to accelerate their onboarding.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7CA97DB-BDA1-8E80-E4D4-213502078F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Request your colleague to review the Microsoft Word document of comparisons, using Copilot in Outlook to draft the email.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E96C360-2D60-5568-908F-6D30A1EADE9E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68" name="Picture 167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37EF0534-A5F5-1129-8E38-4FC47020FA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E1C158E-6444-E8C7-A620-7D5366306B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29FCC08-DBC6-9B05-5A36-87901514682C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171" name="Picture 170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B9502198-B1B1-7A7A-8AAE-D6C926E5AA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2B64863-AE34-E8F9-8B19-ABCCE3484CE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534CD66-3C1F-CDBD-A9E8-FB0C888F617C}"/>
              </a:ext>
            </a:extLst>
          </p:cNvPr>
          <p:cNvGrpSpPr/>
          <p:nvPr/>
        </p:nvGrpSpPr>
        <p:grpSpPr>
          <a:xfrm>
            <a:off x="6008093" y="5158847"/>
            <a:ext cx="2351135" cy="360000"/>
            <a:chOff x="588263" y="1697756"/>
            <a:chExt cx="2351135" cy="360000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8B308ACC-A721-F161-B1C0-99807D2C1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ADE20FF-02B1-D6EE-1FFA-5441747DF62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0822348-9506-8AAC-ABEF-28B118AF59E7}"/>
              </a:ext>
            </a:extLst>
          </p:cNvPr>
          <p:cNvGrpSpPr/>
          <p:nvPr/>
        </p:nvGrpSpPr>
        <p:grpSpPr>
          <a:xfrm>
            <a:off x="2544453" y="5158847"/>
            <a:ext cx="2351135" cy="360000"/>
            <a:chOff x="588263" y="2177588"/>
            <a:chExt cx="2351135" cy="360000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7D586C3D-686B-091E-22C2-6CB9CBE5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CA23A9A-28F8-90E0-B447-4F2C3F9195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F4F43CF-BDFA-8ABB-83AB-799203547BD2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2657420"/>
            <a:chExt cx="2351135" cy="360000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A8FD4D0F-49D7-E59D-F17A-D7C5218E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D610ABE-82C9-3A77-E046-D3C65DD0F00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4B706D8-0518-C87F-B5E3-35AEC6C75C8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5BB14A4-7240-AB21-2745-54ACF96D4A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F9CA7D8-04FA-D70F-5608-1511E255C7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719E334-D406-D61B-CB49-65B65394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D99801-FFF8-91B8-5530-2A5526A40D7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EBEE41EF-81AE-07B8-93C1-E28D2BAC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spending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A9C1076-3611-FBFC-C7CF-A50F79AD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1F0E6A-FA3D-8F3B-8D52-79334A48D7F0}"/>
              </a:ext>
            </a:extLst>
          </p:cNvPr>
          <p:cNvGrpSpPr/>
          <p:nvPr/>
        </p:nvGrpSpPr>
        <p:grpSpPr>
          <a:xfrm>
            <a:off x="3022536" y="1132756"/>
            <a:ext cx="1280160" cy="216000"/>
            <a:chOff x="2707850" y="862657"/>
            <a:chExt cx="1280160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A430F3F5-ABEB-295B-396B-14CAEF0DB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Risk management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3B15564-AE73-E467-818C-8BF2E2EE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0B13B739-C928-7A2A-0813-C20DBABFA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7B0730-6D7B-93C3-8CDB-73BE8AAF85F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B228257B-DC5B-AA01-AF50-7F01BDAB0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7B4CAC8-1AD8-80DE-666B-2F4C39FF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8B6497-8150-A656-2F75-7FDBBCED9DD4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5" name="Rectangle: Rounded Corners 6">
              <a:extLst>
                <a:ext uri="{FF2B5EF4-FFF2-40B4-BE49-F238E27FC236}">
                  <a16:creationId xmlns:a16="http://schemas.microsoft.com/office/drawing/2014/main" id="{5EEE3EF4-8A5C-6BBD-E9CB-16B7924F4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ECC00F68-43C0-33BC-7A56-C235FBA0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58A440D-9B66-3486-D1FF-63100C00F6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E05372F6-FDCD-93B0-71E8-74C52DFB93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E5942-4456-6BE1-F337-CFF2D6A3A2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D6F626F9-ECC7-BDAD-274B-BFC184DC62F6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2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2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6514862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Finance | Amendment comparisons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| Amendment comparisons</dc:title>
  <dc:creator>Chad Christian (Unify Consulting LLC)</dc:creator>
  <cp:lastModifiedBy>Chad Christian (Unify Consulting LLC)</cp:lastModifiedBy>
  <cp:revision>3</cp:revision>
  <dcterms:created xsi:type="dcterms:W3CDTF">2024-06-05T20:00:23Z</dcterms:created>
  <dcterms:modified xsi:type="dcterms:W3CDTF">2024-06-06T22:29:12Z</dcterms:modified>
</cp:coreProperties>
</file>