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30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0461D-C5AF-47A3-8E01-E36D79B1D640}" v="27" dt="2025-11-20T19:20:2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52" autoAdjust="0"/>
    <p:restoredTop sz="92202" autoAdjust="0"/>
  </p:normalViewPr>
  <p:slideViewPr>
    <p:cSldViewPr snapToGrid="0">
      <p:cViewPr varScale="1">
        <p:scale>
          <a:sx n="72" d="100"/>
          <a:sy n="72" d="100"/>
        </p:scale>
        <p:origin x="23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4E199-DD77-489E-950B-7193487A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272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96B9EA-FBFB-4858-13AE-0D3B6A1BFE98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0B21A-B692-149F-D60C-5E53B60E00B6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37" name="Step 5 Top">
            <a:extLst>
              <a:ext uri="{FF2B5EF4-FFF2-40B4-BE49-F238E27FC236}">
                <a16:creationId xmlns:a16="http://schemas.microsoft.com/office/drawing/2014/main" id="{6A995B05-0623-381A-BC20-075E020B55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82157D41-F80D-AE68-F668-478CD741D4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2057403" cy="307777"/>
          </a:xfrm>
        </p:spPr>
        <p:txBody>
          <a:bodyPr anchor="ctr"/>
          <a:lstStyle>
            <a:lvl1pPr marL="0" indent="0"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 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2">
            <a:extLst>
              <a:ext uri="{FF2B5EF4-FFF2-40B4-BE49-F238E27FC236}">
                <a16:creationId xmlns:a16="http://schemas.microsoft.com/office/drawing/2014/main" id="{26B05CF8-4E6B-B8CC-5AA9-B8ED4463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 anchor="ctr"/>
          <a:lstStyle>
            <a:lvl1pPr>
              <a:defRPr lang="en-US" sz="18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</a:t>
            </a:r>
          </a:p>
        </p:txBody>
      </p: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9C693E26-EC61-AEAC-C1C4-733CBC83CC4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8467A5F-7BA2-6E3A-1EFE-31FAA4F5B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514AE07-2437-886C-64BF-90FCDB18900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47" name="Rectangle 89">
              <a:extLst>
                <a:ext uri="{FF2B5EF4-FFF2-40B4-BE49-F238E27FC236}">
                  <a16:creationId xmlns:a16="http://schemas.microsoft.com/office/drawing/2014/main" id="{F1304105-F302-1DA2-7A52-41BBBCC44EED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C32FE7B-F07D-C499-EA83-97D8A5B9D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D7ABAD2-6246-A1F3-5E86-044B3D8C307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59" name="Rectangle 89">
              <a:extLst>
                <a:ext uri="{FF2B5EF4-FFF2-40B4-BE49-F238E27FC236}">
                  <a16:creationId xmlns:a16="http://schemas.microsoft.com/office/drawing/2014/main" id="{0E6F2315-5317-6C1E-5DF8-4BE9FE7C7CA6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B13FA4-84C5-6F46-C1BB-22875F9B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2541168"/>
            <a:ext cx="210652" cy="210652"/>
            <a:chOff x="5214995" y="-1168400"/>
            <a:chExt cx="431800" cy="4318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7D4A430-8084-5075-B04A-2E8CDD118B7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2" name="Rectangle 89">
              <a:extLst>
                <a:ext uri="{FF2B5EF4-FFF2-40B4-BE49-F238E27FC236}">
                  <a16:creationId xmlns:a16="http://schemas.microsoft.com/office/drawing/2014/main" id="{ABE5358E-92F9-96A5-6FDB-150E91A8AF78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FFD46EF-67A1-2B45-C906-05C4ACC2D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805591" y="3859456"/>
            <a:ext cx="210652" cy="210652"/>
            <a:chOff x="5214995" y="-1168400"/>
            <a:chExt cx="431800" cy="4318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4ED043E-EA90-195B-771E-CE53479D2BC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5" name="Rectangle 89">
              <a:extLst>
                <a:ext uri="{FF2B5EF4-FFF2-40B4-BE49-F238E27FC236}">
                  <a16:creationId xmlns:a16="http://schemas.microsoft.com/office/drawing/2014/main" id="{3853106D-E38A-371E-B378-89F7601572D3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B2872BD-57A1-5A98-BBEC-120407B23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689384" y="3859456"/>
            <a:ext cx="210652" cy="210652"/>
            <a:chOff x="5214995" y="-1168400"/>
            <a:chExt cx="431800" cy="4318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C271353-C79B-E3BF-32F5-48C1A526FF0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9" name="Rectangle 89">
              <a:extLst>
                <a:ext uri="{FF2B5EF4-FFF2-40B4-BE49-F238E27FC236}">
                  <a16:creationId xmlns:a16="http://schemas.microsoft.com/office/drawing/2014/main" id="{B93F1E4A-9BA7-C4D0-83D8-2451A1DEAD80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977582E-F97B-70B5-CB03-F46869F849C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81" name="Step 1 Title">
            <a:extLst>
              <a:ext uri="{FF2B5EF4-FFF2-40B4-BE49-F238E27FC236}">
                <a16:creationId xmlns:a16="http://schemas.microsoft.com/office/drawing/2014/main" id="{7E33DF77-DD28-CC24-9FC2-0AD434BCF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Step 1 Top">
            <a:extLst>
              <a:ext uri="{FF2B5EF4-FFF2-40B4-BE49-F238E27FC236}">
                <a16:creationId xmlns:a16="http://schemas.microsoft.com/office/drawing/2014/main" id="{4B00355E-1235-20E9-A051-604C9CFEC8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Step 1 Title">
            <a:extLst>
              <a:ext uri="{FF2B5EF4-FFF2-40B4-BE49-F238E27FC236}">
                <a16:creationId xmlns:a16="http://schemas.microsoft.com/office/drawing/2014/main" id="{2F0B0E91-BF30-3362-2F5C-B3C5D2B134A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Step 1 Top">
            <a:extLst>
              <a:ext uri="{FF2B5EF4-FFF2-40B4-BE49-F238E27FC236}">
                <a16:creationId xmlns:a16="http://schemas.microsoft.com/office/drawing/2014/main" id="{4F227FB4-9BBF-2C43-E0ED-95EC51590A0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33075CE-083E-DACE-75B9-DDCB2E43755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93" name="Step 1 Title">
            <a:extLst>
              <a:ext uri="{FF2B5EF4-FFF2-40B4-BE49-F238E27FC236}">
                <a16:creationId xmlns:a16="http://schemas.microsoft.com/office/drawing/2014/main" id="{78B57A65-16AE-5996-C81D-89A1171052D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Step 1 Top">
            <a:extLst>
              <a:ext uri="{FF2B5EF4-FFF2-40B4-BE49-F238E27FC236}">
                <a16:creationId xmlns:a16="http://schemas.microsoft.com/office/drawing/2014/main" id="{6B743263-A0E0-B08F-8640-1A6F2A47401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828537-77ED-661B-164D-7972C8F2B3CF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B7B6A3B2-F891-96DB-EDD6-15440AF2E8C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0F93BF10-EBCF-85EF-D1B2-A7563451D7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6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Step 1 Top">
            <a:extLst>
              <a:ext uri="{FF2B5EF4-FFF2-40B4-BE49-F238E27FC236}">
                <a16:creationId xmlns:a16="http://schemas.microsoft.com/office/drawing/2014/main" id="{C1C2FA4E-D061-ECCE-C8BB-24C647D6010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itle">
            <a:extLst>
              <a:ext uri="{FF2B5EF4-FFF2-40B4-BE49-F238E27FC236}">
                <a16:creationId xmlns:a16="http://schemas.microsoft.com/office/drawing/2014/main" id="{9CB910C7-53F5-CD35-F7B3-ED8F5DD4F6A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Step 1 Top">
            <a:extLst>
              <a:ext uri="{FF2B5EF4-FFF2-40B4-BE49-F238E27FC236}">
                <a16:creationId xmlns:a16="http://schemas.microsoft.com/office/drawing/2014/main" id="{E81FD2D6-1B95-AE76-667E-A7ADD3CD3A5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9D255C6-A463-0E1B-EFD1-0675518123ED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2" name="Step 1 Title">
            <a:extLst>
              <a:ext uri="{FF2B5EF4-FFF2-40B4-BE49-F238E27FC236}">
                <a16:creationId xmlns:a16="http://schemas.microsoft.com/office/drawing/2014/main" id="{A1FCE115-20B6-1C4D-4833-053AE41AEBD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" name="Step 1 Top">
            <a:extLst>
              <a:ext uri="{FF2B5EF4-FFF2-40B4-BE49-F238E27FC236}">
                <a16:creationId xmlns:a16="http://schemas.microsoft.com/office/drawing/2014/main" id="{3D5F63B4-9275-D6B7-3A0E-699C0C868EA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AEFB6C2-AB19-3A46-843C-CF95D15344CB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7" name="Footnote">
            <a:extLst>
              <a:ext uri="{FF2B5EF4-FFF2-40B4-BE49-F238E27FC236}">
                <a16:creationId xmlns:a16="http://schemas.microsoft.com/office/drawing/2014/main" id="{AC05EA29-0447-0506-FB1B-E11117B0DF2E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1FD8182-9192-3293-3C25-613D50894B8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D81CAF3-1B44-C8D0-3BB0-F3DD087633F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2525780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0">
          <p15:clr>
            <a:srgbClr val="A4A3A4"/>
          </p15:clr>
        </p15:guide>
        <p15:guide id="8" pos="1368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36">
          <p15:clr>
            <a:srgbClr val="A4A3A4"/>
          </p15:clr>
        </p15:guide>
        <p15:guide id="14" pos="3168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hyperlink" Target="https://support.microsoft.com/topic/getting-started-with-office-agent-6d043333-6eeb-49d8-a80c-681d29ab7c04" TargetMode="External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hyperlink" Target="https://support.microsoft.com/en-us/topic/overview-of-microsoft-365-chat-preview-5b00a52d-7296-48ee-b938-b95b7209f737" TargetMode="External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A0092-68A2-DE21-573F-9CA448E94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 Placeholder 203">
            <a:extLst>
              <a:ext uri="{FF2B5EF4-FFF2-40B4-BE49-F238E27FC236}">
                <a16:creationId xmlns:a16="http://schemas.microsoft.com/office/drawing/2014/main" id="{137684A8-2295-F897-9884-A7B2216B3B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noProof="0"/>
              <a:t>Copilot can help executives and their teams with all aspects of communicating a message to employees.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8359A6B6-064A-1C51-0B7F-43D92A9F365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/>
              <a:t>Executive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8C421C6-B54C-7E9B-6502-B1C5331E277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noProof="0"/>
              <a:t>Buy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CF4E215B-81D6-71F5-126C-88B339537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/>
              <a:t>Microsoft 365 Copilot</a:t>
            </a:r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295EA946-030A-E88E-18E8-43ADAA1E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Prepare for an all-hands meeting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3270A5A-D42F-26C5-03E2-E70B98A46F6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r>
              <a:rPr lang="en-US" noProof="0">
                <a:latin typeface="+mj-lt"/>
              </a:rPr>
              <a:t>Rapidly get up to speed </a:t>
            </a:r>
            <a:r>
              <a:rPr lang="en-US" noProof="0"/>
              <a:t>to focus on key issues and concerns. Have additional time to identify key pain points for customer. 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C9372086-95FD-6F38-A56E-C1B165F99A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Gather key points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964C4CF-C004-A625-7C6D-DB37667EF3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noProof="0"/>
              <a:t>Quickly catch up on the latest developments related to the announcement by prompting Copilot to summarize email threads and chat conversations. </a:t>
            </a:r>
          </a:p>
          <a:p>
            <a:endParaRPr lang="en-US" noProof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A306561-A663-AF2D-BFE1-12FE1C4340B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noProof="0"/>
              <a:t>Rally the team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9C9AC6F3-6D8F-9481-D9EA-C7CE584CF89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noProof="0"/>
              <a:t>Meet with the executive team to review each business unit’s results. During the meeting, </a:t>
            </a:r>
            <a:r>
              <a:rPr lang="en-US"/>
              <a:t>Facilitator </a:t>
            </a:r>
            <a:r>
              <a:rPr lang="en-US" noProof="0"/>
              <a:t>in Teams will take notes, create action items from the conversation, and assign owners.</a:t>
            </a:r>
          </a:p>
          <a:p>
            <a:endParaRPr lang="en-US" noProof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03100D21-E57C-EE4C-0F4F-C1AB006784CC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873748"/>
          </a:xfrm>
        </p:spPr>
        <p:txBody>
          <a:bodyPr/>
          <a:lstStyle/>
          <a:p>
            <a:r>
              <a:rPr lang="en-US" noProof="0">
                <a:latin typeface="+mj-lt"/>
              </a:rPr>
              <a:t>Sample Prompt: </a:t>
            </a:r>
            <a:r>
              <a:rPr lang="en-US" altLang="zh-CN" i="1">
                <a:solidFill>
                  <a:prstClr val="black"/>
                </a:solidFill>
                <a:latin typeface="Segoe Sans Display"/>
                <a:ea typeface="等线" panose="02010600030101010101" pitchFamily="2" charset="-122"/>
                <a:cs typeface="Segoe Sans Display"/>
              </a:rPr>
              <a:t>Generate a speech for the meeting based on announcements made during the past quarter and the quarterly financial results that explains these highlights in a clear, engaging tone.</a:t>
            </a:r>
          </a:p>
          <a:p>
            <a:r>
              <a:rPr lang="en-US" u="sng">
                <a:hlinkClick r:id="rId3"/>
              </a:rPr>
              <a:t>Get started with Office Agent</a:t>
            </a:r>
            <a:endParaRPr lang="en-US" noProof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3118DCF9-088D-9131-E5CA-ECD1715193F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noProof="0"/>
              <a:t>Draft the speech 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6F06411C-7540-FA1B-42ED-BC0C912F598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/>
              <a:t>Use Office Agent to create a</a:t>
            </a:r>
            <a:r>
              <a:rPr lang="en-US" noProof="0"/>
              <a:t> draft of the speech in Word, specifying tone and content to make it resonate more with the workers at the speech location.</a:t>
            </a:r>
          </a:p>
          <a:p>
            <a:endParaRPr lang="en-US" noProof="0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B0537F53-8C88-A991-F31A-5288CDBC38C8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r>
              <a:rPr lang="en-US" noProof="0">
                <a:latin typeface="+mj-lt"/>
              </a:rPr>
              <a:t>Document and socialize </a:t>
            </a:r>
            <a:r>
              <a:rPr lang="en-US" noProof="0"/>
              <a:t>the action items to keep the preparation process moving forward towards a successful close.​ </a:t>
            </a:r>
            <a:r>
              <a:rPr lang="en-US" b="1" noProof="0">
                <a:latin typeface="+mj-lt"/>
              </a:rPr>
              <a:t>Interpreter</a:t>
            </a:r>
            <a:r>
              <a:rPr lang="en-US" b="1" noProof="0"/>
              <a:t> </a:t>
            </a:r>
            <a:r>
              <a:rPr lang="en-US" noProof="0"/>
              <a:t>will </a:t>
            </a:r>
            <a:r>
              <a:rPr lang="en-US"/>
              <a:t>translate the conversation to each participant’s preferred language in real time. </a:t>
            </a:r>
            <a:endParaRPr lang="en-US" noProof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A688B61F-2549-C6F1-0CB5-3D42AA1B388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 noProof="0">
                <a:latin typeface="+mj-lt"/>
              </a:rPr>
              <a:t>Create recap in record time </a:t>
            </a:r>
            <a:r>
              <a:rPr lang="en-US" noProof="0"/>
              <a:t>by relying on Copilot in Outlook to draft the message along with your notes from the Teams recording recap. 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1DB39F32-1E3F-151F-5F1D-29CFC563C1E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US" noProof="0"/>
              <a:t>Send thank you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4FEB8B1-554D-5F8C-9DF7-7317A1457D5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noProof="0"/>
              <a:t>Thank the team for watching the address by asking Copilot in Outlook to draft a response that can be personalized in tone and length.</a:t>
            </a:r>
          </a:p>
          <a:p>
            <a:endParaRPr lang="en-US" noProof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BC4B23A3-777A-AA6E-F483-EFB20F4B363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US" noProof="0"/>
              <a:t>Review previous session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E6A01618-8814-9EE6-1F11-C20A6CB4671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pPr lvl="0"/>
            <a:r>
              <a:rPr lang="en-US" noProof="0"/>
              <a:t>Review last quarter’s address by prompting </a:t>
            </a:r>
            <a:br>
              <a:rPr lang="en-US" noProof="0"/>
            </a:br>
            <a:r>
              <a:rPr lang="en-US" noProof="0"/>
              <a:t>Copilot to summarize the meeting and highlight the numbers that were presented to ensure consistency.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AE6FE15D-EC06-6BF6-1DB8-72075C3E55C4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n-US" noProof="0">
                <a:latin typeface="+mj-lt"/>
              </a:rPr>
              <a:t>Create presentation from your speech </a:t>
            </a:r>
            <a:r>
              <a:rPr lang="en-US" noProof="0"/>
              <a:t>document to present at the meeting about the new organizational metrics. </a:t>
            </a:r>
          </a:p>
          <a:p>
            <a:r>
              <a:rPr lang="en-US" u="sng">
                <a:hlinkClick r:id="rId3"/>
              </a:rPr>
              <a:t>Get started with Office Agent</a:t>
            </a:r>
            <a:endParaRPr lang="en-US" noProof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6A13615A-D4CF-870F-512A-48002EAA98C6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n-US" noProof="0"/>
              <a:t>Create presentation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FBBDB963-B386-D818-2FA2-5010A7F580E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n-US"/>
              <a:t>Ask Office Agent to create a presentation based on your speech. </a:t>
            </a:r>
            <a:endParaRPr lang="en-US" noProof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0CCFFDAE-DB8C-D6BD-6853-144BF9B44BFF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en-US" noProof="0">
                <a:latin typeface="+mj-lt"/>
              </a:rPr>
              <a:t>Avoid listening to meeting recordings </a:t>
            </a:r>
            <a:r>
              <a:rPr lang="en-US" noProof="0"/>
              <a:t>and instead rely on generated summaries, freeing up more time to focus on the speech at hand. 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88E0CD40-76BA-EB6E-4070-5844C13B08D6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pPr lvl="0"/>
            <a:r>
              <a:rPr lang="en-US" noProof="0"/>
              <a:t>Value benefit</a:t>
            </a:r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32FF937-DE10-6A5C-5D44-1241C9987D3D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pPr lvl="0"/>
            <a:r>
              <a:rPr lang="en-US" noProof="0"/>
              <a:t>KPIs impacted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474683DA-F981-2767-9F6A-6F679FC699A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28927" y="4884469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Office Agent with PowerPoint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A6249060-D624-914F-F555-23ABB5E412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62472" y="2251283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pic>
        <p:nvPicPr>
          <p:cNvPr id="207" name="Picture 50">
            <a:hlinkClick r:id="rId4"/>
            <a:extLst>
              <a:ext uri="{FF2B5EF4-FFF2-40B4-BE49-F238E27FC236}">
                <a16:creationId xmlns:a16="http://schemas.microsoft.com/office/drawing/2014/main" id="{763F1ECC-7AAC-0AFE-A055-CFADB29CF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2207040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" name="TextBox 211">
            <a:extLst>
              <a:ext uri="{FF2B5EF4-FFF2-40B4-BE49-F238E27FC236}">
                <a16:creationId xmlns:a16="http://schemas.microsoft.com/office/drawing/2014/main" id="{64223E5E-7E89-90BC-AF3B-AD76EBD7CB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28927" y="2251283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Office Agent with Word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78BECC43-C7C9-D46E-EB37-2F86B7D965E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46959" y="2251283"/>
            <a:ext cx="1583325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Facilitator in Teams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F434049D-C1A7-4F60-BC4A-57EE7AE7BF3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46959" y="4884469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pic>
        <p:nvPicPr>
          <p:cNvPr id="220" name="Picture 50">
            <a:hlinkClick r:id="rId4"/>
            <a:extLst>
              <a:ext uri="{FF2B5EF4-FFF2-40B4-BE49-F238E27FC236}">
                <a16:creationId xmlns:a16="http://schemas.microsoft.com/office/drawing/2014/main" id="{F4F55F4A-0F4D-5FC3-1F48-76D191AA3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4840225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" name="TextBox 221">
            <a:extLst>
              <a:ext uri="{FF2B5EF4-FFF2-40B4-BE49-F238E27FC236}">
                <a16:creationId xmlns:a16="http://schemas.microsoft.com/office/drawing/2014/main" id="{0C7B9D71-A52C-ED30-38A0-4E14A54588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62472" y="4884469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Outlook</a:t>
            </a: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DB747F45-8915-5520-F824-FCF1B3FB916E}"/>
              </a:ext>
            </a:extLst>
          </p:cNvPr>
          <p:cNvGrpSpPr/>
          <p:nvPr/>
        </p:nvGrpSpPr>
        <p:grpSpPr>
          <a:xfrm>
            <a:off x="320719" y="5020658"/>
            <a:ext cx="1771605" cy="216000"/>
            <a:chOff x="320719" y="4224856"/>
            <a:chExt cx="1771605" cy="219456"/>
          </a:xfrm>
        </p:grpSpPr>
        <p:sp>
          <p:nvSpPr>
            <p:cNvPr id="225" name="Rectangle: Rounded Corners 6">
              <a:extLst>
                <a:ext uri="{FF2B5EF4-FFF2-40B4-BE49-F238E27FC236}">
                  <a16:creationId xmlns:a16="http://schemas.microsoft.com/office/drawing/2014/main" id="{34C1085B-4A71-24E3-01F4-8113E72DE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56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226" name="Graphic 225">
              <a:extLst>
                <a:ext uri="{FF2B5EF4-FFF2-40B4-BE49-F238E27FC236}">
                  <a16:creationId xmlns:a16="http://schemas.microsoft.com/office/drawing/2014/main" id="{125FF90B-41C4-4E08-DCAD-017754B50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BD25FDD9-3019-4DD4-0621-D50EA1EF8CD9}"/>
              </a:ext>
            </a:extLst>
          </p:cNvPr>
          <p:cNvGrpSpPr/>
          <p:nvPr/>
        </p:nvGrpSpPr>
        <p:grpSpPr>
          <a:xfrm>
            <a:off x="320721" y="5309272"/>
            <a:ext cx="1771605" cy="216000"/>
            <a:chOff x="320721" y="4517211"/>
            <a:chExt cx="1771605" cy="216000"/>
          </a:xfrm>
        </p:grpSpPr>
        <p:sp>
          <p:nvSpPr>
            <p:cNvPr id="228" name="Rectangle: Rounded Corners 6">
              <a:extLst>
                <a:ext uri="{FF2B5EF4-FFF2-40B4-BE49-F238E27FC236}">
                  <a16:creationId xmlns:a16="http://schemas.microsoft.com/office/drawing/2014/main" id="{D9DBB626-91C0-E236-FBFC-EBA9CDB18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4517211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229" name="Graphic 228">
              <a:extLst>
                <a:ext uri="{FF2B5EF4-FFF2-40B4-BE49-F238E27FC236}">
                  <a16:creationId xmlns:a16="http://schemas.microsoft.com/office/drawing/2014/main" id="{8C303312-98AD-F681-764A-9A22461DC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7507" y="4552645"/>
              <a:ext cx="144000" cy="141732"/>
            </a:xfrm>
            <a:prstGeom prst="rect">
              <a:avLst/>
            </a:prstGeom>
          </p:spPr>
        </p:pic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BD96B8A8-0601-1C9C-CC2A-69F4EC2E56A8}"/>
              </a:ext>
            </a:extLst>
          </p:cNvPr>
          <p:cNvGrpSpPr/>
          <p:nvPr/>
        </p:nvGrpSpPr>
        <p:grpSpPr>
          <a:xfrm>
            <a:off x="320719" y="3778836"/>
            <a:ext cx="1771605" cy="216000"/>
            <a:chOff x="320719" y="4224856"/>
            <a:chExt cx="1771605" cy="219456"/>
          </a:xfrm>
        </p:grpSpPr>
        <p:sp>
          <p:nvSpPr>
            <p:cNvPr id="231" name="Rectangle: Rounded Corners 6">
              <a:extLst>
                <a:ext uri="{FF2B5EF4-FFF2-40B4-BE49-F238E27FC236}">
                  <a16:creationId xmlns:a16="http://schemas.microsoft.com/office/drawing/2014/main" id="{2D548EEA-5B82-8B90-6BA5-9290A9854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56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Employee satisfaction</a:t>
              </a:r>
            </a:p>
          </p:txBody>
        </p:sp>
        <p:pic>
          <p:nvPicPr>
            <p:cNvPr id="232" name="Graphic 231">
              <a:extLst>
                <a:ext uri="{FF2B5EF4-FFF2-40B4-BE49-F238E27FC236}">
                  <a16:creationId xmlns:a16="http://schemas.microsoft.com/office/drawing/2014/main" id="{2E2977C0-7AB4-E5F5-A9F6-C1D3FF6D1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pic>
        <p:nvPicPr>
          <p:cNvPr id="2" name="Picture 1" descr="Word logo">
            <a:extLst>
              <a:ext uri="{FF2B5EF4-FFF2-40B4-BE49-F238E27FC236}">
                <a16:creationId xmlns:a16="http://schemas.microsoft.com/office/drawing/2014/main" id="{3E7EEB8F-8A85-B6FB-49C3-D102FAED1F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0325" y="2207040"/>
            <a:ext cx="246576" cy="246576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3" name="Picture 2" descr="Outlook logo">
            <a:extLst>
              <a:ext uri="{FF2B5EF4-FFF2-40B4-BE49-F238E27FC236}">
                <a16:creationId xmlns:a16="http://schemas.microsoft.com/office/drawing/2014/main" id="{6CD672FC-9E58-CC7D-6BDC-61102BACF7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82890" y="4828824"/>
            <a:ext cx="265176" cy="265176"/>
          </a:xfrm>
          <a:prstGeom prst="rect">
            <a:avLst/>
          </a:prstGeom>
        </p:spPr>
      </p:pic>
      <p:pic>
        <p:nvPicPr>
          <p:cNvPr id="4" name="Picture 3" descr="PowerPoint logo">
            <a:extLst>
              <a:ext uri="{FF2B5EF4-FFF2-40B4-BE49-F238E27FC236}">
                <a16:creationId xmlns:a16="http://schemas.microsoft.com/office/drawing/2014/main" id="{E2B1FEEC-2686-663A-D9D2-BB4102D3C4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29158" y="4840225"/>
            <a:ext cx="265176" cy="265176"/>
          </a:xfrm>
          <a:prstGeom prst="rect">
            <a:avLst/>
          </a:prstGeom>
        </p:spPr>
      </p:pic>
      <p:pic>
        <p:nvPicPr>
          <p:cNvPr id="5" name="Picture 4" descr="Teams logo">
            <a:extLst>
              <a:ext uri="{FF2B5EF4-FFF2-40B4-BE49-F238E27FC236}">
                <a16:creationId xmlns:a16="http://schemas.microsoft.com/office/drawing/2014/main" id="{CCCCD0AF-F7B6-F801-3CD4-250F22B822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55230" y="2184751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4804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385</Words>
  <Application>Microsoft Office PowerPoint</Application>
  <PresentationFormat>Widescreen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Sans Display</vt:lpstr>
      <vt:lpstr>Segoe UI</vt:lpstr>
      <vt:lpstr>Segoe UI Semibold</vt:lpstr>
      <vt:lpstr>Wingdings</vt:lpstr>
      <vt:lpstr>Light 16x9</vt:lpstr>
      <vt:lpstr>Prepare for an all-hands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2025-11-21T02:19:31Z</dcterms:created>
  <dcterms:modified xsi:type="dcterms:W3CDTF">2025-11-21T04:02:58Z</dcterms:modified>
</cp:coreProperties>
</file>