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4"/>
  </p:sldMasterIdLst>
  <p:notesMasterIdLst>
    <p:notesMasterId r:id="rId6"/>
  </p:notesMasterIdLst>
  <p:sldIdLst>
    <p:sldId id="53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2160">
          <p15:clr>
            <a:srgbClr val="A4A3A4"/>
          </p15:clr>
        </p15:guide>
        <p15:guide id="3"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42827239-A550-492D-1576-CE1DCACE4914}" name="Daryl Schaal (SYNAXIS CORPORATION)" initials="DS" userId="S::v-darsch@microsoft.com::a951ecaa-969a-4477-a8c9-df0dfa026182" providerId="AD"/>
  <p188:author id="{1CC9BD66-4965-66EC-D43C-4175EDB96078}" name="Erin McHugh Saif" initials="" userId="S::ermchugh@microsoft.com::9f93b4d3-52d4-4220-a190-55567abe2076" providerId="AD"/>
  <p188:author id="{0AF83D72-BA31-CE2B-D76F-59446C5DD042}" name="Aysha Kaushik" initials="AK" userId="S::aypathak@microsoft.com::549cd2d3-dab8-4c0c-ac06-1c38fc8f43a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B63EC5"/>
    <a:srgbClr val="0078D4"/>
    <a:srgbClr val="B1B3B3"/>
    <a:srgbClr val="49C5B1"/>
    <a:srgbClr val="F5EBE9"/>
    <a:srgbClr val="593794"/>
    <a:srgbClr val="E4DFDC"/>
    <a:srgbClr val="FFFFFF"/>
    <a:srgbClr val="E7E3E0"/>
    <a:srgbClr val="ECE9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07E090-2898-4C5B-8636-B01C91BC2635}" v="2539" dt="2025-02-10T22:01:53.4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360" y="9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7ABE1F-CA5A-2B44-8AB1-8023C3D7A890}" type="datetimeFigureOut">
              <a:rPr lang="en-US" smtClean="0"/>
              <a:t>2/10/2025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57A88C-D68B-7E43-B6BD-8EAA3060908E}" type="slidenum">
              <a:rPr lang="en-US" smtClean="0"/>
              <a:t>‹#›</a:t>
            </a:fld>
            <a:endParaRPr lang="en-US"/>
          </a:p>
        </p:txBody>
      </p:sp>
    </p:spTree>
    <p:extLst>
      <p:ext uri="{BB962C8B-B14F-4D97-AF65-F5344CB8AC3E}">
        <p14:creationId xmlns:p14="http://schemas.microsoft.com/office/powerpoint/2010/main" val="4154804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quare photo 2">
    <p:bg>
      <p:bgPr>
        <a:solidFill>
          <a:srgbClr val="FFF8F3"/>
        </a:solidFill>
        <a:effectLst/>
      </p:bgPr>
    </p:bg>
    <p:spTree>
      <p:nvGrpSpPr>
        <p:cNvPr id="1" name=""/>
        <p:cNvGrpSpPr/>
        <p:nvPr/>
      </p:nvGrpSpPr>
      <p:grpSpPr>
        <a:xfrm>
          <a:off x="0" y="0"/>
          <a:ext cx="0" cy="0"/>
          <a:chOff x="0" y="0"/>
          <a:chExt cx="0" cy="0"/>
        </a:xfrm>
      </p:grpSpPr>
      <p:pic>
        <p:nvPicPr>
          <p:cNvPr id="4" name="Picture 3" descr="A close-up of a spiral&#10;&#10;Description automatically generated">
            <a:extLst>
              <a:ext uri="{FF2B5EF4-FFF2-40B4-BE49-F238E27FC236}">
                <a16:creationId xmlns:a16="http://schemas.microsoft.com/office/drawing/2014/main" id="{361D5F98-BDD8-425B-488B-22D9DCB8038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418D8C93-A68F-427F-AC31-AE3104AD1194}"/>
              </a:ext>
            </a:extLst>
          </p:cNvPr>
          <p:cNvSpPr/>
          <p:nvPr userDrawn="1"/>
        </p:nvSpPr>
        <p:spPr bwMode="auto">
          <a:xfrm>
            <a:off x="0" y="0"/>
            <a:ext cx="12192000" cy="6858000"/>
          </a:xfrm>
          <a:prstGeom prst="rect">
            <a:avLst/>
          </a:prstGeom>
          <a:solidFill>
            <a:schemeClr val="bg1">
              <a:alpha val="24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2" name="Title 1">
            <a:extLst>
              <a:ext uri="{FF2B5EF4-FFF2-40B4-BE49-F238E27FC236}">
                <a16:creationId xmlns:a16="http://schemas.microsoft.com/office/drawing/2014/main" id="{25D0408F-4A76-4E13-B20C-89E0FD40DC32}"/>
              </a:ext>
            </a:extLst>
          </p:cNvPr>
          <p:cNvSpPr>
            <a:spLocks noGrp="1"/>
          </p:cNvSpPr>
          <p:nvPr>
            <p:ph type="title" hasCustomPrompt="1"/>
          </p:nvPr>
        </p:nvSpPr>
        <p:spPr>
          <a:xfrm>
            <a:off x="588263" y="2917984"/>
            <a:ext cx="7758903" cy="615553"/>
          </a:xfrm>
        </p:spPr>
        <p:txBody>
          <a:bodyPr wrap="square" anchor="b" anchorCtr="0">
            <a:spAutoFit/>
          </a:bodyPr>
          <a:lstStyle>
            <a:lvl1pPr>
              <a:defRPr sz="4000">
                <a:solidFill>
                  <a:schemeClr val="tx1"/>
                </a:solidFill>
              </a:defRPr>
            </a:lvl1pPr>
          </a:lstStyle>
          <a:p>
            <a:r>
              <a:rPr lang="en-US"/>
              <a:t>Event name or presentation title </a:t>
            </a:r>
          </a:p>
        </p:txBody>
      </p:sp>
      <p:sp>
        <p:nvSpPr>
          <p:cNvPr id="5" name="Text Placeholder 4"/>
          <p:cNvSpPr>
            <a:spLocks noGrp="1"/>
          </p:cNvSpPr>
          <p:nvPr>
            <p:ph type="body" sz="quarter" idx="12" hasCustomPrompt="1"/>
          </p:nvPr>
        </p:nvSpPr>
        <p:spPr>
          <a:xfrm>
            <a:off x="582042" y="3962400"/>
            <a:ext cx="7752752" cy="246221"/>
          </a:xfrm>
          <a:noFill/>
        </p:spPr>
        <p:txBody>
          <a:bodyPr wrap="square" lIns="0" tIns="0" rIns="0" bIns="0">
            <a:spAutoFit/>
          </a:bodyPr>
          <a:lstStyle>
            <a:lvl1pPr marL="0" indent="0">
              <a:spcBef>
                <a:spcPts val="0"/>
              </a:spcBef>
              <a:buNone/>
              <a:defRPr sz="1600" spc="0" baseline="0">
                <a:solidFill>
                  <a:schemeClr val="tx1"/>
                </a:solidFill>
                <a:latin typeface="+mn-lt"/>
                <a:cs typeface="Segoe UI" panose="020B0502040204020203" pitchFamily="34" charset="0"/>
              </a:defRPr>
            </a:lvl1pPr>
          </a:lstStyle>
          <a:p>
            <a:pPr lvl="0"/>
            <a:r>
              <a:rPr lang="en-US"/>
              <a:t>Speaker name or subtitle</a:t>
            </a:r>
          </a:p>
        </p:txBody>
      </p:sp>
      <p:pic>
        <p:nvPicPr>
          <p:cNvPr id="7" name="MS logo gray - EMF" descr="Microsoft logo, gray text version">
            <a:extLst>
              <a:ext uri="{FF2B5EF4-FFF2-40B4-BE49-F238E27FC236}">
                <a16:creationId xmlns:a16="http://schemas.microsoft.com/office/drawing/2014/main" id="{D4D1E6E7-6980-34C8-5B50-9BC3D2B8E20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black">
          <a:xfrm>
            <a:off x="584200" y="585788"/>
            <a:ext cx="1366440" cy="292608"/>
          </a:xfrm>
          <a:prstGeom prst="rect">
            <a:avLst/>
          </a:prstGeom>
        </p:spPr>
      </p:pic>
    </p:spTree>
    <p:extLst>
      <p:ext uri="{BB962C8B-B14F-4D97-AF65-F5344CB8AC3E}">
        <p14:creationId xmlns:p14="http://schemas.microsoft.com/office/powerpoint/2010/main" val="12547835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orient="horz" pos="2496">
          <p15:clr>
            <a:srgbClr val="5ACBF0"/>
          </p15:clr>
        </p15:guide>
        <p15:guide id="3" pos="3360">
          <p15:clr>
            <a:srgbClr val="5ACBF0"/>
          </p15:clr>
        </p15:guide>
        <p15:guide id="5" orient="horz" pos="2160">
          <p15:clr>
            <a:srgbClr val="FBAE40"/>
          </p15:clr>
        </p15:guide>
        <p15:guide id="6" orient="horz" pos="2229">
          <p15:clr>
            <a:srgbClr val="5ACBF0"/>
          </p15:clr>
        </p15:guide>
        <p15:guide id="7" pos="2996">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5" name="Picture 4" descr="A blue sky with white clouds&#10;&#10;AI-generated content may be incorrect.">
            <a:extLst>
              <a:ext uri="{FF2B5EF4-FFF2-40B4-BE49-F238E27FC236}">
                <a16:creationId xmlns:a16="http://schemas.microsoft.com/office/drawing/2014/main" id="{D06997A8-9B2A-B93C-F597-79B38162AF6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57784871"/>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46527458"/>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 left side ">
    <p:spTree>
      <p:nvGrpSpPr>
        <p:cNvPr id="1" name=""/>
        <p:cNvGrpSpPr/>
        <p:nvPr/>
      </p:nvGrpSpPr>
      <p:grpSpPr>
        <a:xfrm>
          <a:off x="0" y="0"/>
          <a:ext cx="0" cy="0"/>
          <a:chOff x="0" y="0"/>
          <a:chExt cx="0" cy="0"/>
        </a:xfrm>
      </p:grpSpPr>
      <p:pic>
        <p:nvPicPr>
          <p:cNvPr id="3" name="Picture 2" descr="A close-up of a curved object">
            <a:extLst>
              <a:ext uri="{FF2B5EF4-FFF2-40B4-BE49-F238E27FC236}">
                <a16:creationId xmlns:a16="http://schemas.microsoft.com/office/drawing/2014/main" id="{65978E02-7B42-4283-0732-A5ECD04C20F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Rectangle 3">
            <a:extLst>
              <a:ext uri="{FF2B5EF4-FFF2-40B4-BE49-F238E27FC236}">
                <a16:creationId xmlns:a16="http://schemas.microsoft.com/office/drawing/2014/main" id="{FD9B2C81-3582-FD54-9197-2A2E6EA52FF9}"/>
              </a:ext>
            </a:extLst>
          </p:cNvPr>
          <p:cNvSpPr/>
          <p:nvPr userDrawn="1"/>
        </p:nvSpPr>
        <p:spPr bwMode="auto">
          <a:xfrm>
            <a:off x="0" y="0"/>
            <a:ext cx="8586216" cy="6858000"/>
          </a:xfrm>
          <a:prstGeom prst="rect">
            <a:avLst/>
          </a:prstGeom>
          <a:gradFill>
            <a:gsLst>
              <a:gs pos="0">
                <a:srgbClr val="FFF8F3"/>
              </a:gs>
              <a:gs pos="100000">
                <a:srgbClr val="FFF8F3">
                  <a:alpha val="0"/>
                </a:srgbClr>
              </a:gs>
            </a:gsLst>
            <a:lin ang="0" scaled="1"/>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a:xfrm>
            <a:off x="588264" y="2875002"/>
            <a:ext cx="4127692" cy="1107996"/>
          </a:xfrm>
        </p:spPr>
        <p:txBody>
          <a:bodyPr wrap="square" anchor="ctr">
            <a:spAutoFit/>
          </a:bodyPr>
          <a:lstStyle/>
          <a:p>
            <a:r>
              <a:rPr lang="en-US"/>
              <a:t>Click to edit Master title style</a:t>
            </a:r>
          </a:p>
        </p:txBody>
      </p:sp>
    </p:spTree>
    <p:extLst>
      <p:ext uri="{BB962C8B-B14F-4D97-AF65-F5344CB8AC3E}">
        <p14:creationId xmlns:p14="http://schemas.microsoft.com/office/powerpoint/2010/main" val="1326365060"/>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30" orient="horz" pos="288">
          <p15:clr>
            <a:srgbClr val="5ACBF0"/>
          </p15:clr>
        </p15:guide>
        <p15:guide id="32" orient="horz" pos="2160">
          <p15:clr>
            <a:srgbClr val="5ACBF0"/>
          </p15:clr>
        </p15:guide>
        <p15:guide id="33" pos="2976">
          <p15:clr>
            <a:srgbClr val="5ACBF0"/>
          </p15:clr>
        </p15:guide>
        <p15:guide id="34" pos="3336">
          <p15:clr>
            <a:srgbClr val="5ACBF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mall title - half page">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p:nvPr>
        </p:nvSpPr>
        <p:spPr>
          <a:xfrm>
            <a:off x="584200" y="457200"/>
            <a:ext cx="5508419" cy="307777"/>
          </a:xfrm>
        </p:spPr>
        <p:txBody>
          <a:bodyPr tIns="0"/>
          <a:lstStyle>
            <a:lvl1pPr>
              <a:defRPr sz="2000" spc="0">
                <a:latin typeface="+mj-lt"/>
                <a:cs typeface="Segoe UI" panose="020B0502040204020203" pitchFamily="34" charset="0"/>
              </a:defRPr>
            </a:lvl1pPr>
          </a:lstStyle>
          <a:p>
            <a:r>
              <a:rPr lang="en-US"/>
              <a:t>Click to edit Master title style</a:t>
            </a:r>
          </a:p>
        </p:txBody>
      </p:sp>
    </p:spTree>
    <p:extLst>
      <p:ext uri="{BB962C8B-B14F-4D97-AF65-F5344CB8AC3E}">
        <p14:creationId xmlns:p14="http://schemas.microsoft.com/office/powerpoint/2010/main" val="407522268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cenario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4" name="Freeform: Shape 2">
            <a:extLst>
              <a:ext uri="{FF2B5EF4-FFF2-40B4-BE49-F238E27FC236}">
                <a16:creationId xmlns:a16="http://schemas.microsoft.com/office/drawing/2014/main" id="{2F51F4A4-9D1C-10B6-3868-E6FD8FD9C23B}"/>
              </a:ext>
              <a:ext uri="{C183D7F6-B498-43B3-948B-1728B52AA6E4}">
                <adec:decorative xmlns:adec="http://schemas.microsoft.com/office/drawing/2017/decorative" val="1"/>
              </a:ext>
            </a:extLst>
          </p:cNvPr>
          <p:cNvSpPr/>
          <p:nvPr userDrawn="1"/>
        </p:nvSpPr>
        <p:spPr bwMode="auto">
          <a:xfrm>
            <a:off x="-1576" y="1761263"/>
            <a:ext cx="11100760"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0 w 9706877"/>
              <a:gd name="connsiteY0" fmla="*/ 0 h 2491048"/>
              <a:gd name="connsiteX1" fmla="*/ 9486494 w 9706877"/>
              <a:gd name="connsiteY1" fmla="*/ 0 h 2491048"/>
              <a:gd name="connsiteX2" fmla="*/ 9706877 w 9706877"/>
              <a:gd name="connsiteY2" fmla="*/ 220383 h 2491048"/>
              <a:gd name="connsiteX3" fmla="*/ 9706877 w 9706877"/>
              <a:gd name="connsiteY3" fmla="*/ 2270665 h 2491048"/>
              <a:gd name="connsiteX4" fmla="*/ 9486494 w 9706877"/>
              <a:gd name="connsiteY4" fmla="*/ 2491048 h 2491048"/>
              <a:gd name="connsiteX5" fmla="*/ 635902 w 9706877"/>
              <a:gd name="connsiteY5" fmla="*/ 2491048 h 2491048"/>
              <a:gd name="connsiteX0" fmla="*/ 19270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289046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745418"/>
              <a:gd name="connsiteY0" fmla="*/ 0 h 2491048"/>
              <a:gd name="connsiteX1" fmla="*/ 9525035 w 9745418"/>
              <a:gd name="connsiteY1" fmla="*/ 0 h 2491048"/>
              <a:gd name="connsiteX2" fmla="*/ 9745418 w 9745418"/>
              <a:gd name="connsiteY2" fmla="*/ 220383 h 2491048"/>
              <a:gd name="connsiteX3" fmla="*/ 9745418 w 9745418"/>
              <a:gd name="connsiteY3" fmla="*/ 2270665 h 2491048"/>
              <a:gd name="connsiteX4" fmla="*/ 9525035 w 9745418"/>
              <a:gd name="connsiteY4" fmla="*/ 2491048 h 2491048"/>
              <a:gd name="connsiteX5" fmla="*/ 19271 w 9745418"/>
              <a:gd name="connsiteY5" fmla="*/ 2491048 h 2491048"/>
              <a:gd name="connsiteX0" fmla="*/ 28903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54159 w 9697244"/>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 w 9697244"/>
              <a:gd name="connsiteY5" fmla="*/ 2491048 h 2491048"/>
              <a:gd name="connsiteX0" fmla="*/ 240871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9634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0 w 10058822"/>
              <a:gd name="connsiteY0" fmla="*/ 0 h 2491048"/>
              <a:gd name="connsiteX1" fmla="*/ 9838439 w 10058822"/>
              <a:gd name="connsiteY1" fmla="*/ 0 h 2491048"/>
              <a:gd name="connsiteX2" fmla="*/ 10058822 w 10058822"/>
              <a:gd name="connsiteY2" fmla="*/ 220383 h 2491048"/>
              <a:gd name="connsiteX3" fmla="*/ 10058822 w 10058822"/>
              <a:gd name="connsiteY3" fmla="*/ 2270665 h 2491048"/>
              <a:gd name="connsiteX4" fmla="*/ 9838439 w 10058822"/>
              <a:gd name="connsiteY4" fmla="*/ 2491048 h 2491048"/>
              <a:gd name="connsiteX5" fmla="*/ 120707 w 10058822"/>
              <a:gd name="connsiteY5" fmla="*/ 2491048 h 2491048"/>
              <a:gd name="connsiteX0" fmla="*/ 324 w 10059146"/>
              <a:gd name="connsiteY0" fmla="*/ 0 h 2491048"/>
              <a:gd name="connsiteX1" fmla="*/ 9838763 w 10059146"/>
              <a:gd name="connsiteY1" fmla="*/ 0 h 2491048"/>
              <a:gd name="connsiteX2" fmla="*/ 10059146 w 10059146"/>
              <a:gd name="connsiteY2" fmla="*/ 220383 h 2491048"/>
              <a:gd name="connsiteX3" fmla="*/ 10059146 w 10059146"/>
              <a:gd name="connsiteY3" fmla="*/ 2270665 h 2491048"/>
              <a:gd name="connsiteX4" fmla="*/ 9838763 w 10059146"/>
              <a:gd name="connsiteY4" fmla="*/ 2491048 h 2491048"/>
              <a:gd name="connsiteX5" fmla="*/ 0 w 10059146"/>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59146" h="2491048">
                <a:moveTo>
                  <a:pt x="324" y="0"/>
                </a:moveTo>
                <a:lnTo>
                  <a:pt x="9838763" y="0"/>
                </a:lnTo>
                <a:cubicBezTo>
                  <a:pt x="9960477" y="0"/>
                  <a:pt x="10059146" y="98669"/>
                  <a:pt x="10059146" y="220383"/>
                </a:cubicBezTo>
                <a:lnTo>
                  <a:pt x="10059146" y="2270665"/>
                </a:lnTo>
                <a:cubicBezTo>
                  <a:pt x="10059146" y="2392379"/>
                  <a:pt x="9960477" y="2491048"/>
                  <a:pt x="9838763"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41" name="Group 40">
            <a:extLst>
              <a:ext uri="{FF2B5EF4-FFF2-40B4-BE49-F238E27FC236}">
                <a16:creationId xmlns:a16="http://schemas.microsoft.com/office/drawing/2014/main" id="{09DFAC3A-9D18-4DFA-67CB-EE7054879BA6}"/>
              </a:ext>
              <a:ext uri="{C183D7F6-B498-43B3-948B-1728B52AA6E4}">
                <adec:decorative xmlns:adec="http://schemas.microsoft.com/office/drawing/2017/decorative" val="1"/>
              </a:ext>
            </a:extLst>
          </p:cNvPr>
          <p:cNvGrpSpPr/>
          <p:nvPr userDrawn="1"/>
        </p:nvGrpSpPr>
        <p:grpSpPr>
          <a:xfrm>
            <a:off x="3636944" y="1684408"/>
            <a:ext cx="166152" cy="166152"/>
            <a:chOff x="5214995" y="-1168400"/>
            <a:chExt cx="431800" cy="431800"/>
          </a:xfrm>
        </p:grpSpPr>
        <p:sp>
          <p:nvSpPr>
            <p:cNvPr id="42" name="Oval 41">
              <a:extLst>
                <a:ext uri="{FF2B5EF4-FFF2-40B4-BE49-F238E27FC236}">
                  <a16:creationId xmlns:a16="http://schemas.microsoft.com/office/drawing/2014/main" id="{71508D32-3003-665E-D9C9-67ACD21C3D71}"/>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43" name="Rectangle 89">
              <a:extLst>
                <a:ext uri="{FF2B5EF4-FFF2-40B4-BE49-F238E27FC236}">
                  <a16:creationId xmlns:a16="http://schemas.microsoft.com/office/drawing/2014/main" id="{248CF6DE-65DC-C736-D623-1F2A06E914A7}"/>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4" name="Group 43">
            <a:extLst>
              <a:ext uri="{FF2B5EF4-FFF2-40B4-BE49-F238E27FC236}">
                <a16:creationId xmlns:a16="http://schemas.microsoft.com/office/drawing/2014/main" id="{D45B81D1-84F0-94E4-4DE4-7A327E9B2AE4}"/>
              </a:ext>
              <a:ext uri="{C183D7F6-B498-43B3-948B-1728B52AA6E4}">
                <adec:decorative xmlns:adec="http://schemas.microsoft.com/office/drawing/2017/decorative" val="1"/>
              </a:ext>
            </a:extLst>
          </p:cNvPr>
          <p:cNvGrpSpPr/>
          <p:nvPr userDrawn="1"/>
        </p:nvGrpSpPr>
        <p:grpSpPr>
          <a:xfrm>
            <a:off x="7100584" y="1684408"/>
            <a:ext cx="166152" cy="166152"/>
            <a:chOff x="5214995" y="-1168400"/>
            <a:chExt cx="431800" cy="431800"/>
          </a:xfrm>
        </p:grpSpPr>
        <p:sp>
          <p:nvSpPr>
            <p:cNvPr id="45" name="Oval 44">
              <a:extLst>
                <a:ext uri="{FF2B5EF4-FFF2-40B4-BE49-F238E27FC236}">
                  <a16:creationId xmlns:a16="http://schemas.microsoft.com/office/drawing/2014/main" id="{E8C73BD9-3028-F45B-8158-789AEF32D47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6" name="Rectangle 89">
              <a:extLst>
                <a:ext uri="{FF2B5EF4-FFF2-40B4-BE49-F238E27FC236}">
                  <a16:creationId xmlns:a16="http://schemas.microsoft.com/office/drawing/2014/main" id="{FAF601F9-E0B9-1FBF-2750-424B7916332E}"/>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7" name="Group 46">
            <a:extLst>
              <a:ext uri="{FF2B5EF4-FFF2-40B4-BE49-F238E27FC236}">
                <a16:creationId xmlns:a16="http://schemas.microsoft.com/office/drawing/2014/main" id="{F779840A-3B56-4441-9EB1-044204839ABC}"/>
              </a:ext>
              <a:ext uri="{C183D7F6-B498-43B3-948B-1728B52AA6E4}">
                <adec:decorative xmlns:adec="http://schemas.microsoft.com/office/drawing/2017/decorative" val="1"/>
              </a:ext>
            </a:extLst>
          </p:cNvPr>
          <p:cNvGrpSpPr/>
          <p:nvPr userDrawn="1"/>
        </p:nvGrpSpPr>
        <p:grpSpPr>
          <a:xfrm flipH="1">
            <a:off x="3636944" y="4142745"/>
            <a:ext cx="166152" cy="166152"/>
            <a:chOff x="5214995" y="-1168400"/>
            <a:chExt cx="431800" cy="431800"/>
          </a:xfrm>
        </p:grpSpPr>
        <p:sp>
          <p:nvSpPr>
            <p:cNvPr id="48" name="Oval 47">
              <a:extLst>
                <a:ext uri="{FF2B5EF4-FFF2-40B4-BE49-F238E27FC236}">
                  <a16:creationId xmlns:a16="http://schemas.microsoft.com/office/drawing/2014/main" id="{2672E089-DCD3-79B1-E202-7C5F962CAC8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9" name="Rectangle 89">
              <a:extLst>
                <a:ext uri="{FF2B5EF4-FFF2-40B4-BE49-F238E27FC236}">
                  <a16:creationId xmlns:a16="http://schemas.microsoft.com/office/drawing/2014/main" id="{5A2EC4C6-437C-8108-922E-C4B4286B3B35}"/>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0" name="Group 49">
            <a:extLst>
              <a:ext uri="{FF2B5EF4-FFF2-40B4-BE49-F238E27FC236}">
                <a16:creationId xmlns:a16="http://schemas.microsoft.com/office/drawing/2014/main" id="{B64E915B-BA21-E031-5D19-4519F1D78B45}"/>
              </a:ext>
              <a:ext uri="{C183D7F6-B498-43B3-948B-1728B52AA6E4}">
                <adec:decorative xmlns:adec="http://schemas.microsoft.com/office/drawing/2017/decorative" val="1"/>
              </a:ext>
            </a:extLst>
          </p:cNvPr>
          <p:cNvGrpSpPr/>
          <p:nvPr userDrawn="1"/>
        </p:nvGrpSpPr>
        <p:grpSpPr>
          <a:xfrm flipH="1">
            <a:off x="7100584" y="4142745"/>
            <a:ext cx="166152" cy="166152"/>
            <a:chOff x="5214995" y="-1168400"/>
            <a:chExt cx="431800" cy="431800"/>
          </a:xfrm>
        </p:grpSpPr>
        <p:sp>
          <p:nvSpPr>
            <p:cNvPr id="51" name="Oval 50">
              <a:extLst>
                <a:ext uri="{FF2B5EF4-FFF2-40B4-BE49-F238E27FC236}">
                  <a16:creationId xmlns:a16="http://schemas.microsoft.com/office/drawing/2014/main" id="{02B82046-E842-DA14-9AF1-3064C6A958A2}"/>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2" name="Rectangle 89">
              <a:extLst>
                <a:ext uri="{FF2B5EF4-FFF2-40B4-BE49-F238E27FC236}">
                  <a16:creationId xmlns:a16="http://schemas.microsoft.com/office/drawing/2014/main" id="{C23BDFA1-27FE-AFFE-BAFA-178EC2BDEE68}"/>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3" name="Group 52">
            <a:extLst>
              <a:ext uri="{FF2B5EF4-FFF2-40B4-BE49-F238E27FC236}">
                <a16:creationId xmlns:a16="http://schemas.microsoft.com/office/drawing/2014/main" id="{2A8269E9-7FA7-00B4-27D8-BD3C30EC9C33}"/>
              </a:ext>
              <a:ext uri="{C183D7F6-B498-43B3-948B-1728B52AA6E4}">
                <adec:decorative xmlns:adec="http://schemas.microsoft.com/office/drawing/2017/decorative" val="1"/>
              </a:ext>
            </a:extLst>
          </p:cNvPr>
          <p:cNvGrpSpPr/>
          <p:nvPr userDrawn="1"/>
        </p:nvGrpSpPr>
        <p:grpSpPr>
          <a:xfrm rot="5400000">
            <a:off x="11016108" y="2124548"/>
            <a:ext cx="166152" cy="166152"/>
            <a:chOff x="5214995" y="-1168400"/>
            <a:chExt cx="431800" cy="431800"/>
          </a:xfrm>
        </p:grpSpPr>
        <p:sp>
          <p:nvSpPr>
            <p:cNvPr id="54" name="Oval 53">
              <a:extLst>
                <a:ext uri="{FF2B5EF4-FFF2-40B4-BE49-F238E27FC236}">
                  <a16:creationId xmlns:a16="http://schemas.microsoft.com/office/drawing/2014/main" id="{4716AABC-F343-A221-57CC-C5D99F7B3846}"/>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5" name="Rectangle 89">
              <a:extLst>
                <a:ext uri="{FF2B5EF4-FFF2-40B4-BE49-F238E27FC236}">
                  <a16:creationId xmlns:a16="http://schemas.microsoft.com/office/drawing/2014/main" id="{061DE92A-41EF-BE20-2B32-1F1C759D49C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6" name="Group 55">
            <a:extLst>
              <a:ext uri="{FF2B5EF4-FFF2-40B4-BE49-F238E27FC236}">
                <a16:creationId xmlns:a16="http://schemas.microsoft.com/office/drawing/2014/main" id="{3D806EBC-6CF0-B99D-315F-A10C3C5C5E85}"/>
              </a:ext>
              <a:ext uri="{C183D7F6-B498-43B3-948B-1728B52AA6E4}">
                <adec:decorative xmlns:adec="http://schemas.microsoft.com/office/drawing/2017/decorative" val="1"/>
              </a:ext>
            </a:extLst>
          </p:cNvPr>
          <p:cNvGrpSpPr/>
          <p:nvPr userDrawn="1"/>
        </p:nvGrpSpPr>
        <p:grpSpPr>
          <a:xfrm rot="5400000">
            <a:off x="11016108" y="3672835"/>
            <a:ext cx="166152" cy="166152"/>
            <a:chOff x="5214995" y="-1168400"/>
            <a:chExt cx="431800" cy="431800"/>
          </a:xfrm>
        </p:grpSpPr>
        <p:sp>
          <p:nvSpPr>
            <p:cNvPr id="57" name="Oval 56">
              <a:extLst>
                <a:ext uri="{FF2B5EF4-FFF2-40B4-BE49-F238E27FC236}">
                  <a16:creationId xmlns:a16="http://schemas.microsoft.com/office/drawing/2014/main" id="{FCE15390-CFE7-F286-A235-8FA675AD4A0E}"/>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8" name="Rectangle 89">
              <a:extLst>
                <a:ext uri="{FF2B5EF4-FFF2-40B4-BE49-F238E27FC236}">
                  <a16:creationId xmlns:a16="http://schemas.microsoft.com/office/drawing/2014/main" id="{3AEFD386-8FD7-D901-A569-04180E61B0C0}"/>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75" name="Scenario Level">
            <a:extLst>
              <a:ext uri="{FF2B5EF4-FFF2-40B4-BE49-F238E27FC236}">
                <a16:creationId xmlns:a16="http://schemas.microsoft.com/office/drawing/2014/main" id="{1BB75DAB-4D8A-2933-BB52-0C94AA4816E3}"/>
              </a:ext>
            </a:extLst>
          </p:cNvPr>
          <p:cNvSpPr txBox="1"/>
          <p:nvPr userDrawn="1"/>
        </p:nvSpPr>
        <p:spPr>
          <a:xfrm>
            <a:off x="1036986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5" name="Level">
            <a:extLst>
              <a:ext uri="{FF2B5EF4-FFF2-40B4-BE49-F238E27FC236}">
                <a16:creationId xmlns:a16="http://schemas.microsoft.com/office/drawing/2014/main" id="{D78A2D53-01ED-9D74-9712-451C6F321482}"/>
              </a:ext>
            </a:extLst>
          </p:cNvPr>
          <p:cNvSpPr>
            <a:spLocks noGrp="1"/>
          </p:cNvSpPr>
          <p:nvPr>
            <p:ph type="body" sz="quarter" idx="30" hasCustomPrompt="1"/>
          </p:nvPr>
        </p:nvSpPr>
        <p:spPr>
          <a:xfrm>
            <a:off x="10430351"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2679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dirty="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sp>
        <p:nvSpPr>
          <p:cNvPr id="103" name="Licenses">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224"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789"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p:nvPr>
        </p:nvSpPr>
        <p:spPr>
          <a:xfrm>
            <a:off x="58420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7" name="Step 2 Title">
            <a:extLst>
              <a:ext uri="{FF2B5EF4-FFF2-40B4-BE49-F238E27FC236}">
                <a16:creationId xmlns:a16="http://schemas.microsoft.com/office/drawing/2014/main" id="{3B54AA0B-E0B1-5D11-B277-EFE8393CEB3D}"/>
              </a:ext>
            </a:extLst>
          </p:cNvPr>
          <p:cNvSpPr>
            <a:spLocks noGrp="1"/>
          </p:cNvSpPr>
          <p:nvPr>
            <p:ph type="body" sz="quarter" idx="13"/>
          </p:nvPr>
        </p:nvSpPr>
        <p:spPr>
          <a:xfrm>
            <a:off x="404784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7" name="Step 2 Top">
            <a:extLst>
              <a:ext uri="{FF2B5EF4-FFF2-40B4-BE49-F238E27FC236}">
                <a16:creationId xmlns:a16="http://schemas.microsoft.com/office/drawing/2014/main" id="{316E4613-3786-8D83-9628-7E09E4CE5CA3}"/>
              </a:ext>
            </a:extLst>
          </p:cNvPr>
          <p:cNvSpPr>
            <a:spLocks noGrp="1"/>
          </p:cNvSpPr>
          <p:nvPr>
            <p:ph type="body" sz="quarter" idx="19"/>
          </p:nvPr>
        </p:nvSpPr>
        <p:spPr>
          <a:xfrm>
            <a:off x="404784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1" name="Step 2 Bottom">
            <a:extLst>
              <a:ext uri="{FF2B5EF4-FFF2-40B4-BE49-F238E27FC236}">
                <a16:creationId xmlns:a16="http://schemas.microsoft.com/office/drawing/2014/main" id="{C0FC7227-E465-68DB-562C-41F9209C1C45}"/>
              </a:ext>
            </a:extLst>
          </p:cNvPr>
          <p:cNvSpPr>
            <a:spLocks noGrp="1"/>
          </p:cNvSpPr>
          <p:nvPr>
            <p:ph type="body" sz="quarter" idx="23"/>
          </p:nvPr>
        </p:nvSpPr>
        <p:spPr>
          <a:xfrm>
            <a:off x="404784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9" name="Step 3 Title">
            <a:extLst>
              <a:ext uri="{FF2B5EF4-FFF2-40B4-BE49-F238E27FC236}">
                <a16:creationId xmlns:a16="http://schemas.microsoft.com/office/drawing/2014/main" id="{BC06CC83-0BF3-7305-E4C8-4FC7098F2465}"/>
              </a:ext>
            </a:extLst>
          </p:cNvPr>
          <p:cNvSpPr>
            <a:spLocks noGrp="1"/>
          </p:cNvSpPr>
          <p:nvPr>
            <p:ph type="body" sz="quarter" idx="15"/>
          </p:nvPr>
        </p:nvSpPr>
        <p:spPr>
          <a:xfrm>
            <a:off x="7511481"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8" name="Step 3 Top">
            <a:extLst>
              <a:ext uri="{FF2B5EF4-FFF2-40B4-BE49-F238E27FC236}">
                <a16:creationId xmlns:a16="http://schemas.microsoft.com/office/drawing/2014/main" id="{78B00E55-70B0-D155-AAB8-EDCD9850B3EA}"/>
              </a:ext>
            </a:extLst>
          </p:cNvPr>
          <p:cNvSpPr>
            <a:spLocks noGrp="1"/>
          </p:cNvSpPr>
          <p:nvPr>
            <p:ph type="body" sz="quarter" idx="20"/>
          </p:nvPr>
        </p:nvSpPr>
        <p:spPr>
          <a:xfrm>
            <a:off x="7511481"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3" name="Step 3 Bottom">
            <a:extLst>
              <a:ext uri="{FF2B5EF4-FFF2-40B4-BE49-F238E27FC236}">
                <a16:creationId xmlns:a16="http://schemas.microsoft.com/office/drawing/2014/main" id="{14FE71DF-89A5-D552-ED14-BA6299A9B591}"/>
              </a:ext>
            </a:extLst>
          </p:cNvPr>
          <p:cNvSpPr>
            <a:spLocks noGrp="1"/>
          </p:cNvSpPr>
          <p:nvPr>
            <p:ph type="body" sz="quarter" idx="25"/>
          </p:nvPr>
        </p:nvSpPr>
        <p:spPr>
          <a:xfrm>
            <a:off x="7511481"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00" name="Step 4 Title">
            <a:extLst>
              <a:ext uri="{FF2B5EF4-FFF2-40B4-BE49-F238E27FC236}">
                <a16:creationId xmlns:a16="http://schemas.microsoft.com/office/drawing/2014/main" id="{B23A96E3-3F83-DC61-A4B8-B2A153768700}"/>
              </a:ext>
            </a:extLst>
          </p:cNvPr>
          <p:cNvSpPr>
            <a:spLocks noGrp="1"/>
          </p:cNvSpPr>
          <p:nvPr>
            <p:ph type="body" sz="quarter" idx="16"/>
          </p:nvPr>
        </p:nvSpPr>
        <p:spPr>
          <a:xfrm>
            <a:off x="7511481"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7" name="Step 4 Top">
            <a:extLst>
              <a:ext uri="{FF2B5EF4-FFF2-40B4-BE49-F238E27FC236}">
                <a16:creationId xmlns:a16="http://schemas.microsoft.com/office/drawing/2014/main" id="{D2CA7E74-0DAF-8C61-3066-8A79C80C0112}"/>
              </a:ext>
            </a:extLst>
          </p:cNvPr>
          <p:cNvSpPr>
            <a:spLocks noGrp="1"/>
          </p:cNvSpPr>
          <p:nvPr>
            <p:ph type="body" sz="quarter" idx="29"/>
          </p:nvPr>
        </p:nvSpPr>
        <p:spPr>
          <a:xfrm>
            <a:off x="751148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4" name="Step 4 Bottom">
            <a:extLst>
              <a:ext uri="{FF2B5EF4-FFF2-40B4-BE49-F238E27FC236}">
                <a16:creationId xmlns:a16="http://schemas.microsoft.com/office/drawing/2014/main" id="{5072DCCC-D271-7D85-5D20-D5B1E137F60B}"/>
              </a:ext>
            </a:extLst>
          </p:cNvPr>
          <p:cNvSpPr>
            <a:spLocks noGrp="1"/>
          </p:cNvSpPr>
          <p:nvPr>
            <p:ph type="body" sz="quarter" idx="26"/>
          </p:nvPr>
        </p:nvSpPr>
        <p:spPr>
          <a:xfrm>
            <a:off x="7511481"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8" name="Step 5 Title">
            <a:extLst>
              <a:ext uri="{FF2B5EF4-FFF2-40B4-BE49-F238E27FC236}">
                <a16:creationId xmlns:a16="http://schemas.microsoft.com/office/drawing/2014/main" id="{F4DCE8BB-0971-09CE-000F-84A576611FD9}"/>
              </a:ext>
            </a:extLst>
          </p:cNvPr>
          <p:cNvSpPr>
            <a:spLocks noGrp="1"/>
          </p:cNvSpPr>
          <p:nvPr>
            <p:ph type="body" sz="quarter" idx="14"/>
          </p:nvPr>
        </p:nvSpPr>
        <p:spPr>
          <a:xfrm>
            <a:off x="404784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6" name="Step 5 Top">
            <a:extLst>
              <a:ext uri="{FF2B5EF4-FFF2-40B4-BE49-F238E27FC236}">
                <a16:creationId xmlns:a16="http://schemas.microsoft.com/office/drawing/2014/main" id="{76F241AD-4900-CAEB-243D-CD8A3BDFB17C}"/>
              </a:ext>
            </a:extLst>
          </p:cNvPr>
          <p:cNvSpPr>
            <a:spLocks noGrp="1"/>
          </p:cNvSpPr>
          <p:nvPr>
            <p:ph type="body" sz="quarter" idx="28"/>
          </p:nvPr>
        </p:nvSpPr>
        <p:spPr>
          <a:xfrm>
            <a:off x="404784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2" name="Step 5 Bottom">
            <a:extLst>
              <a:ext uri="{FF2B5EF4-FFF2-40B4-BE49-F238E27FC236}">
                <a16:creationId xmlns:a16="http://schemas.microsoft.com/office/drawing/2014/main" id="{E720EE0E-4289-B4F4-1115-2C86FBB940E8}"/>
              </a:ext>
            </a:extLst>
          </p:cNvPr>
          <p:cNvSpPr>
            <a:spLocks noGrp="1"/>
          </p:cNvSpPr>
          <p:nvPr>
            <p:ph type="body" sz="quarter" idx="24"/>
          </p:nvPr>
        </p:nvSpPr>
        <p:spPr>
          <a:xfrm>
            <a:off x="404784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6" name="Step 6 Title">
            <a:extLst>
              <a:ext uri="{FF2B5EF4-FFF2-40B4-BE49-F238E27FC236}">
                <a16:creationId xmlns:a16="http://schemas.microsoft.com/office/drawing/2014/main" id="{8A6533F9-9132-CD8F-EACD-23DC8A6FF27F}"/>
              </a:ext>
            </a:extLst>
          </p:cNvPr>
          <p:cNvSpPr>
            <a:spLocks noGrp="1"/>
          </p:cNvSpPr>
          <p:nvPr>
            <p:ph type="body" sz="quarter" idx="12"/>
          </p:nvPr>
        </p:nvSpPr>
        <p:spPr>
          <a:xfrm>
            <a:off x="58420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5" name="Step 6 Top">
            <a:extLst>
              <a:ext uri="{FF2B5EF4-FFF2-40B4-BE49-F238E27FC236}">
                <a16:creationId xmlns:a16="http://schemas.microsoft.com/office/drawing/2014/main" id="{B939ABEF-8F03-D2E2-59E7-11A40F8ECABB}"/>
              </a:ext>
            </a:extLst>
          </p:cNvPr>
          <p:cNvSpPr>
            <a:spLocks noGrp="1"/>
          </p:cNvSpPr>
          <p:nvPr>
            <p:ph type="body" sz="quarter" idx="27"/>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0" name="Step 6 Bottom">
            <a:extLst>
              <a:ext uri="{FF2B5EF4-FFF2-40B4-BE49-F238E27FC236}">
                <a16:creationId xmlns:a16="http://schemas.microsoft.com/office/drawing/2014/main" id="{A2B81D72-802A-1B65-345D-831621254381}"/>
              </a:ext>
            </a:extLst>
          </p:cNvPr>
          <p:cNvSpPr>
            <a:spLocks noGrp="1"/>
          </p:cNvSpPr>
          <p:nvPr>
            <p:ph type="body" sz="quarter" idx="22"/>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6" name="Circle 1">
            <a:extLst>
              <a:ext uri="{FF2B5EF4-FFF2-40B4-BE49-F238E27FC236}">
                <a16:creationId xmlns:a16="http://schemas.microsoft.com/office/drawing/2014/main" id="{26C3E936-7CEB-8A05-2E47-0AD7851B98F2}"/>
              </a:ext>
            </a:extLst>
          </p:cNvPr>
          <p:cNvSpPr>
            <a:spLocks noGrp="1"/>
          </p:cNvSpPr>
          <p:nvPr>
            <p:ph type="body" sz="quarter" idx="38" hasCustomPrompt="1"/>
          </p:nvPr>
        </p:nvSpPr>
        <p:spPr>
          <a:xfrm>
            <a:off x="11417245"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2">
            <a:extLst>
              <a:ext uri="{FF2B5EF4-FFF2-40B4-BE49-F238E27FC236}">
                <a16:creationId xmlns:a16="http://schemas.microsoft.com/office/drawing/2014/main" id="{04AEA325-90B3-6821-227C-4FFCA898F9AB}"/>
              </a:ext>
            </a:extLst>
          </p:cNvPr>
          <p:cNvSpPr>
            <a:spLocks noGrp="1"/>
          </p:cNvSpPr>
          <p:nvPr>
            <p:ph type="body" sz="quarter" idx="39" hasCustomPrompt="1"/>
          </p:nvPr>
        </p:nvSpPr>
        <p:spPr>
          <a:xfrm>
            <a:off x="11588781"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8" name="Circle 3">
            <a:extLst>
              <a:ext uri="{FF2B5EF4-FFF2-40B4-BE49-F238E27FC236}">
                <a16:creationId xmlns:a16="http://schemas.microsoft.com/office/drawing/2014/main" id="{35386AB7-28CA-0BBA-03F5-CC72BD939DC2}"/>
              </a:ext>
            </a:extLst>
          </p:cNvPr>
          <p:cNvSpPr>
            <a:spLocks noGrp="1"/>
          </p:cNvSpPr>
          <p:nvPr>
            <p:ph type="body" sz="quarter" idx="40" hasCustomPrompt="1"/>
          </p:nvPr>
        </p:nvSpPr>
        <p:spPr>
          <a:xfrm>
            <a:off x="11760317"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3" name="Footnote">
            <a:extLst>
              <a:ext uri="{FF2B5EF4-FFF2-40B4-BE49-F238E27FC236}">
                <a16:creationId xmlns:a16="http://schemas.microsoft.com/office/drawing/2014/main" id="{06DCEE78-A961-202E-B0EE-36041A6708D1}"/>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367027759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ay in the life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75" name="Scenario Level">
            <a:extLst>
              <a:ext uri="{FF2B5EF4-FFF2-40B4-BE49-F238E27FC236}">
                <a16:creationId xmlns:a16="http://schemas.microsoft.com/office/drawing/2014/main" id="{1BB75DAB-4D8A-2933-BB52-0C94AA4816E3}"/>
              </a:ext>
            </a:extLst>
          </p:cNvPr>
          <p:cNvSpPr txBox="1"/>
          <p:nvPr userDrawn="1"/>
        </p:nvSpPr>
        <p:spPr>
          <a:xfrm>
            <a:off x="1043023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3" name="Level">
            <a:extLst>
              <a:ext uri="{FF2B5EF4-FFF2-40B4-BE49-F238E27FC236}">
                <a16:creationId xmlns:a16="http://schemas.microsoft.com/office/drawing/2014/main" id="{78D71A05-3479-3DEB-1227-2FC98983A80C}"/>
              </a:ext>
            </a:extLst>
          </p:cNvPr>
          <p:cNvSpPr>
            <a:spLocks noGrp="1"/>
          </p:cNvSpPr>
          <p:nvPr>
            <p:ph type="body" sz="quarter" idx="37" hasCustomPrompt="1"/>
          </p:nvPr>
        </p:nvSpPr>
        <p:spPr>
          <a:xfrm>
            <a:off x="10430234"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8716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672"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103" name="License">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107"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sp>
        <p:nvSpPr>
          <p:cNvPr id="119" name="Freeform: Shape 2">
            <a:extLst>
              <a:ext uri="{FF2B5EF4-FFF2-40B4-BE49-F238E27FC236}">
                <a16:creationId xmlns:a16="http://schemas.microsoft.com/office/drawing/2014/main" id="{DFCC0CE5-9BBF-33A2-43D3-995556541219}"/>
              </a:ext>
              <a:ext uri="{C183D7F6-B498-43B3-948B-1728B52AA6E4}">
                <adec:decorative xmlns:adec="http://schemas.microsoft.com/office/drawing/2017/decorative" val="1"/>
              </a:ext>
            </a:extLst>
          </p:cNvPr>
          <p:cNvSpPr/>
          <p:nvPr userDrawn="1"/>
        </p:nvSpPr>
        <p:spPr bwMode="auto">
          <a:xfrm>
            <a:off x="-1" y="1761263"/>
            <a:ext cx="10010265"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70975" h="2491048">
                <a:moveTo>
                  <a:pt x="0" y="0"/>
                </a:moveTo>
                <a:lnTo>
                  <a:pt x="8850592" y="0"/>
                </a:lnTo>
                <a:cubicBezTo>
                  <a:pt x="8972306" y="0"/>
                  <a:pt x="9070975" y="98669"/>
                  <a:pt x="9070975" y="220383"/>
                </a:cubicBezTo>
                <a:lnTo>
                  <a:pt x="9070975" y="2270665"/>
                </a:lnTo>
                <a:cubicBezTo>
                  <a:pt x="9070975" y="2392379"/>
                  <a:pt x="8972306" y="2491048"/>
                  <a:pt x="8850592"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147" name="Group 146">
            <a:extLst>
              <a:ext uri="{FF2B5EF4-FFF2-40B4-BE49-F238E27FC236}">
                <a16:creationId xmlns:a16="http://schemas.microsoft.com/office/drawing/2014/main" id="{F3E1CBA9-BB11-EF2E-649E-27B49E82FE86}"/>
              </a:ext>
            </a:extLst>
          </p:cNvPr>
          <p:cNvGrpSpPr/>
          <p:nvPr userDrawn="1"/>
        </p:nvGrpSpPr>
        <p:grpSpPr>
          <a:xfrm>
            <a:off x="3476832" y="1696843"/>
            <a:ext cx="166152" cy="166152"/>
            <a:chOff x="5214995" y="-1168400"/>
            <a:chExt cx="431800" cy="431800"/>
          </a:xfrm>
        </p:grpSpPr>
        <p:sp>
          <p:nvSpPr>
            <p:cNvPr id="148" name="Oval 147">
              <a:extLst>
                <a:ext uri="{FF2B5EF4-FFF2-40B4-BE49-F238E27FC236}">
                  <a16:creationId xmlns:a16="http://schemas.microsoft.com/office/drawing/2014/main" id="{E54C8AC7-0DF2-A7B4-59BC-354BDE9A823D}"/>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149" name="Rectangle 89">
              <a:extLst>
                <a:ext uri="{FF2B5EF4-FFF2-40B4-BE49-F238E27FC236}">
                  <a16:creationId xmlns:a16="http://schemas.microsoft.com/office/drawing/2014/main" id="{F0376496-3125-ED18-7608-C142A0C35F3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0" name="Group 149">
            <a:extLst>
              <a:ext uri="{FF2B5EF4-FFF2-40B4-BE49-F238E27FC236}">
                <a16:creationId xmlns:a16="http://schemas.microsoft.com/office/drawing/2014/main" id="{3D3E10AB-B82F-F7E8-A33D-8AF61C784420}"/>
              </a:ext>
            </a:extLst>
          </p:cNvPr>
          <p:cNvGrpSpPr/>
          <p:nvPr userDrawn="1"/>
        </p:nvGrpSpPr>
        <p:grpSpPr>
          <a:xfrm>
            <a:off x="6669529" y="1696843"/>
            <a:ext cx="166152" cy="166152"/>
            <a:chOff x="5214995" y="-1168400"/>
            <a:chExt cx="431800" cy="431800"/>
          </a:xfrm>
        </p:grpSpPr>
        <p:sp>
          <p:nvSpPr>
            <p:cNvPr id="151" name="Oval 150">
              <a:extLst>
                <a:ext uri="{FF2B5EF4-FFF2-40B4-BE49-F238E27FC236}">
                  <a16:creationId xmlns:a16="http://schemas.microsoft.com/office/drawing/2014/main" id="{CC526CF7-4F8D-6DB9-E3E9-2381E7AFAF4A}"/>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2" name="Rectangle 89">
              <a:extLst>
                <a:ext uri="{FF2B5EF4-FFF2-40B4-BE49-F238E27FC236}">
                  <a16:creationId xmlns:a16="http://schemas.microsoft.com/office/drawing/2014/main" id="{63E3BD4D-8045-49DC-2041-46643AE5ED02}"/>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3" name="Group 152">
            <a:extLst>
              <a:ext uri="{FF2B5EF4-FFF2-40B4-BE49-F238E27FC236}">
                <a16:creationId xmlns:a16="http://schemas.microsoft.com/office/drawing/2014/main" id="{816F1C59-4D7D-3BDD-0560-654E11A9B15E}"/>
              </a:ext>
            </a:extLst>
          </p:cNvPr>
          <p:cNvGrpSpPr/>
          <p:nvPr userDrawn="1"/>
        </p:nvGrpSpPr>
        <p:grpSpPr>
          <a:xfrm flipH="1">
            <a:off x="3476832" y="4152094"/>
            <a:ext cx="166152" cy="166152"/>
            <a:chOff x="5214995" y="-1168400"/>
            <a:chExt cx="431800" cy="431800"/>
          </a:xfrm>
        </p:grpSpPr>
        <p:sp>
          <p:nvSpPr>
            <p:cNvPr id="154" name="Oval 153">
              <a:extLst>
                <a:ext uri="{FF2B5EF4-FFF2-40B4-BE49-F238E27FC236}">
                  <a16:creationId xmlns:a16="http://schemas.microsoft.com/office/drawing/2014/main" id="{A0C410FC-F149-F1FA-B620-BF7F0EDE7D6C}"/>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5" name="Rectangle 89">
              <a:extLst>
                <a:ext uri="{FF2B5EF4-FFF2-40B4-BE49-F238E27FC236}">
                  <a16:creationId xmlns:a16="http://schemas.microsoft.com/office/drawing/2014/main" id="{5B5C9B65-59ED-2529-1E53-C9ABE9CB79FD}"/>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6" name="Group 155">
            <a:extLst>
              <a:ext uri="{FF2B5EF4-FFF2-40B4-BE49-F238E27FC236}">
                <a16:creationId xmlns:a16="http://schemas.microsoft.com/office/drawing/2014/main" id="{28DAF83D-E0BD-BE8E-ECEC-5E5EDE3E6C74}"/>
              </a:ext>
            </a:extLst>
          </p:cNvPr>
          <p:cNvGrpSpPr/>
          <p:nvPr userDrawn="1"/>
        </p:nvGrpSpPr>
        <p:grpSpPr>
          <a:xfrm flipH="1">
            <a:off x="6669529" y="4152094"/>
            <a:ext cx="166152" cy="166152"/>
            <a:chOff x="5214995" y="-1168400"/>
            <a:chExt cx="431800" cy="431800"/>
          </a:xfrm>
        </p:grpSpPr>
        <p:sp>
          <p:nvSpPr>
            <p:cNvPr id="157" name="Oval 156">
              <a:extLst>
                <a:ext uri="{FF2B5EF4-FFF2-40B4-BE49-F238E27FC236}">
                  <a16:creationId xmlns:a16="http://schemas.microsoft.com/office/drawing/2014/main" id="{2CC39567-C008-3C38-03DA-28EE0BE7483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8" name="Rectangle 89">
              <a:extLst>
                <a:ext uri="{FF2B5EF4-FFF2-40B4-BE49-F238E27FC236}">
                  <a16:creationId xmlns:a16="http://schemas.microsoft.com/office/drawing/2014/main" id="{99B2574B-7594-72E2-E826-4D4DA471A11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77" name="Group 176">
            <a:extLst>
              <a:ext uri="{FF2B5EF4-FFF2-40B4-BE49-F238E27FC236}">
                <a16:creationId xmlns:a16="http://schemas.microsoft.com/office/drawing/2014/main" id="{E60DF7C5-E7F6-A90D-706C-6592ECDDB338}"/>
              </a:ext>
            </a:extLst>
          </p:cNvPr>
          <p:cNvGrpSpPr/>
          <p:nvPr userDrawn="1"/>
        </p:nvGrpSpPr>
        <p:grpSpPr>
          <a:xfrm rot="5400000">
            <a:off x="9928103" y="2137261"/>
            <a:ext cx="166152" cy="166152"/>
            <a:chOff x="5214995" y="-1168400"/>
            <a:chExt cx="431800" cy="431800"/>
          </a:xfrm>
        </p:grpSpPr>
        <p:sp>
          <p:nvSpPr>
            <p:cNvPr id="178" name="Oval 177">
              <a:extLst>
                <a:ext uri="{FF2B5EF4-FFF2-40B4-BE49-F238E27FC236}">
                  <a16:creationId xmlns:a16="http://schemas.microsoft.com/office/drawing/2014/main" id="{11A9EA57-349E-6453-094C-DB252913E583}"/>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79" name="Rectangle 89">
              <a:extLst>
                <a:ext uri="{FF2B5EF4-FFF2-40B4-BE49-F238E27FC236}">
                  <a16:creationId xmlns:a16="http://schemas.microsoft.com/office/drawing/2014/main" id="{217C0C60-8F15-8390-C6A7-0DB9E99CA65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80" name="Group 179">
            <a:extLst>
              <a:ext uri="{FF2B5EF4-FFF2-40B4-BE49-F238E27FC236}">
                <a16:creationId xmlns:a16="http://schemas.microsoft.com/office/drawing/2014/main" id="{3B572509-4831-8A48-B663-AE17D9FD8ED5}"/>
              </a:ext>
            </a:extLst>
          </p:cNvPr>
          <p:cNvGrpSpPr/>
          <p:nvPr userDrawn="1"/>
        </p:nvGrpSpPr>
        <p:grpSpPr>
          <a:xfrm rot="5400000">
            <a:off x="9928103" y="3858268"/>
            <a:ext cx="166152" cy="166152"/>
            <a:chOff x="5214995" y="-1168400"/>
            <a:chExt cx="431800" cy="431800"/>
          </a:xfrm>
        </p:grpSpPr>
        <p:sp>
          <p:nvSpPr>
            <p:cNvPr id="181" name="Oval 180">
              <a:extLst>
                <a:ext uri="{FF2B5EF4-FFF2-40B4-BE49-F238E27FC236}">
                  <a16:creationId xmlns:a16="http://schemas.microsoft.com/office/drawing/2014/main" id="{068A591D-A59C-D3D7-2C67-293B3727D0A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82" name="Rectangle 89">
              <a:extLst>
                <a:ext uri="{FF2B5EF4-FFF2-40B4-BE49-F238E27FC236}">
                  <a16:creationId xmlns:a16="http://schemas.microsoft.com/office/drawing/2014/main" id="{8B0AF6B1-C3AC-C476-AE16-287C61A1D75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hasCustomPrompt="1"/>
          </p:nvPr>
        </p:nvSpPr>
        <p:spPr>
          <a:xfrm>
            <a:off x="584200"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3" name="Step 2 Title">
            <a:extLst>
              <a:ext uri="{FF2B5EF4-FFF2-40B4-BE49-F238E27FC236}">
                <a16:creationId xmlns:a16="http://schemas.microsoft.com/office/drawing/2014/main" id="{DF1E6E41-3DB3-84EB-984F-CCB9167D5657}"/>
              </a:ext>
            </a:extLst>
          </p:cNvPr>
          <p:cNvSpPr>
            <a:spLocks noGrp="1"/>
          </p:cNvSpPr>
          <p:nvPr>
            <p:ph type="body" sz="quarter" idx="22" hasCustomPrompt="1"/>
          </p:nvPr>
        </p:nvSpPr>
        <p:spPr>
          <a:xfrm>
            <a:off x="3776898"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4" name="Step 2 Top">
            <a:extLst>
              <a:ext uri="{FF2B5EF4-FFF2-40B4-BE49-F238E27FC236}">
                <a16:creationId xmlns:a16="http://schemas.microsoft.com/office/drawing/2014/main" id="{6E6ACE10-8248-C360-0E35-7598E8EC8281}"/>
              </a:ext>
            </a:extLst>
          </p:cNvPr>
          <p:cNvSpPr>
            <a:spLocks noGrp="1"/>
          </p:cNvSpPr>
          <p:nvPr>
            <p:ph type="body" sz="quarter" idx="23"/>
          </p:nvPr>
        </p:nvSpPr>
        <p:spPr>
          <a:xfrm>
            <a:off x="3776898"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5" name="Step 2 Bottom">
            <a:extLst>
              <a:ext uri="{FF2B5EF4-FFF2-40B4-BE49-F238E27FC236}">
                <a16:creationId xmlns:a16="http://schemas.microsoft.com/office/drawing/2014/main" id="{55D154DF-71A5-D9D3-0756-AA7208899CFD}"/>
              </a:ext>
            </a:extLst>
          </p:cNvPr>
          <p:cNvSpPr>
            <a:spLocks noGrp="1"/>
          </p:cNvSpPr>
          <p:nvPr>
            <p:ph type="body" sz="quarter" idx="24"/>
          </p:nvPr>
        </p:nvSpPr>
        <p:spPr>
          <a:xfrm>
            <a:off x="3719286"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6" name="Step 3 Title">
            <a:extLst>
              <a:ext uri="{FF2B5EF4-FFF2-40B4-BE49-F238E27FC236}">
                <a16:creationId xmlns:a16="http://schemas.microsoft.com/office/drawing/2014/main" id="{3BF3353A-2534-A54C-BD30-4DA6ABBA06BA}"/>
              </a:ext>
            </a:extLst>
          </p:cNvPr>
          <p:cNvSpPr>
            <a:spLocks noGrp="1"/>
          </p:cNvSpPr>
          <p:nvPr>
            <p:ph type="body" sz="quarter" idx="25" hasCustomPrompt="1"/>
          </p:nvPr>
        </p:nvSpPr>
        <p:spPr>
          <a:xfrm>
            <a:off x="6969595"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7" name="Step 3 Top">
            <a:extLst>
              <a:ext uri="{FF2B5EF4-FFF2-40B4-BE49-F238E27FC236}">
                <a16:creationId xmlns:a16="http://schemas.microsoft.com/office/drawing/2014/main" id="{F8FA69C0-B798-B0EF-B064-997FF774E8E9}"/>
              </a:ext>
            </a:extLst>
          </p:cNvPr>
          <p:cNvSpPr>
            <a:spLocks noGrp="1"/>
          </p:cNvSpPr>
          <p:nvPr>
            <p:ph type="body" sz="quarter" idx="26"/>
          </p:nvPr>
        </p:nvSpPr>
        <p:spPr>
          <a:xfrm>
            <a:off x="6969595"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8" name="Step 3 Bottom">
            <a:extLst>
              <a:ext uri="{FF2B5EF4-FFF2-40B4-BE49-F238E27FC236}">
                <a16:creationId xmlns:a16="http://schemas.microsoft.com/office/drawing/2014/main" id="{FFA3E6BA-ECB6-F78C-CF22-7B05706020E3}"/>
              </a:ext>
            </a:extLst>
          </p:cNvPr>
          <p:cNvSpPr>
            <a:spLocks noGrp="1"/>
          </p:cNvSpPr>
          <p:nvPr>
            <p:ph type="body" sz="quarter" idx="27"/>
          </p:nvPr>
        </p:nvSpPr>
        <p:spPr>
          <a:xfrm>
            <a:off x="6969595"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5" name="Step 4 Title">
            <a:extLst>
              <a:ext uri="{FF2B5EF4-FFF2-40B4-BE49-F238E27FC236}">
                <a16:creationId xmlns:a16="http://schemas.microsoft.com/office/drawing/2014/main" id="{4411A19D-5600-3582-7891-BEECA6B3C921}"/>
              </a:ext>
            </a:extLst>
          </p:cNvPr>
          <p:cNvSpPr>
            <a:spLocks noGrp="1"/>
          </p:cNvSpPr>
          <p:nvPr>
            <p:ph type="body" sz="quarter" idx="34" hasCustomPrompt="1"/>
          </p:nvPr>
        </p:nvSpPr>
        <p:spPr>
          <a:xfrm>
            <a:off x="6969595"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6" name="Step 4 Top">
            <a:extLst>
              <a:ext uri="{FF2B5EF4-FFF2-40B4-BE49-F238E27FC236}">
                <a16:creationId xmlns:a16="http://schemas.microsoft.com/office/drawing/2014/main" id="{E6756EC6-5C62-CCBD-6970-540F4E463C66}"/>
              </a:ext>
            </a:extLst>
          </p:cNvPr>
          <p:cNvSpPr>
            <a:spLocks noGrp="1"/>
          </p:cNvSpPr>
          <p:nvPr>
            <p:ph type="body" sz="quarter" idx="35"/>
          </p:nvPr>
        </p:nvSpPr>
        <p:spPr>
          <a:xfrm>
            <a:off x="6969595"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7" name="Step 4 Bottom">
            <a:extLst>
              <a:ext uri="{FF2B5EF4-FFF2-40B4-BE49-F238E27FC236}">
                <a16:creationId xmlns:a16="http://schemas.microsoft.com/office/drawing/2014/main" id="{56520A8E-9E5D-0840-1CB1-35762F47BF5D}"/>
              </a:ext>
            </a:extLst>
          </p:cNvPr>
          <p:cNvSpPr>
            <a:spLocks noGrp="1"/>
          </p:cNvSpPr>
          <p:nvPr>
            <p:ph type="body" sz="quarter" idx="36"/>
          </p:nvPr>
        </p:nvSpPr>
        <p:spPr>
          <a:xfrm>
            <a:off x="6969595"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2" name="Step 5 Title">
            <a:extLst>
              <a:ext uri="{FF2B5EF4-FFF2-40B4-BE49-F238E27FC236}">
                <a16:creationId xmlns:a16="http://schemas.microsoft.com/office/drawing/2014/main" id="{D8F51403-DA8F-C60A-932D-8B8817FDA751}"/>
              </a:ext>
            </a:extLst>
          </p:cNvPr>
          <p:cNvSpPr>
            <a:spLocks noGrp="1"/>
          </p:cNvSpPr>
          <p:nvPr>
            <p:ph type="body" sz="quarter" idx="31" hasCustomPrompt="1"/>
          </p:nvPr>
        </p:nvSpPr>
        <p:spPr>
          <a:xfrm>
            <a:off x="3776898"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3" name="Step 5 Top">
            <a:extLst>
              <a:ext uri="{FF2B5EF4-FFF2-40B4-BE49-F238E27FC236}">
                <a16:creationId xmlns:a16="http://schemas.microsoft.com/office/drawing/2014/main" id="{1D287AE8-D07F-849B-E6F1-1AC629E8FB32}"/>
              </a:ext>
            </a:extLst>
          </p:cNvPr>
          <p:cNvSpPr>
            <a:spLocks noGrp="1"/>
          </p:cNvSpPr>
          <p:nvPr>
            <p:ph type="body" sz="quarter" idx="32"/>
          </p:nvPr>
        </p:nvSpPr>
        <p:spPr>
          <a:xfrm>
            <a:off x="3776898"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4" name="Step 5 Bottom">
            <a:extLst>
              <a:ext uri="{FF2B5EF4-FFF2-40B4-BE49-F238E27FC236}">
                <a16:creationId xmlns:a16="http://schemas.microsoft.com/office/drawing/2014/main" id="{D79AB424-C959-FD9F-0942-4B657234F221}"/>
              </a:ext>
            </a:extLst>
          </p:cNvPr>
          <p:cNvSpPr>
            <a:spLocks noGrp="1"/>
          </p:cNvSpPr>
          <p:nvPr>
            <p:ph type="body" sz="quarter" idx="33"/>
          </p:nvPr>
        </p:nvSpPr>
        <p:spPr>
          <a:xfrm>
            <a:off x="3719286"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9" name="Step 6 Title">
            <a:extLst>
              <a:ext uri="{FF2B5EF4-FFF2-40B4-BE49-F238E27FC236}">
                <a16:creationId xmlns:a16="http://schemas.microsoft.com/office/drawing/2014/main" id="{E07EBCA7-C1BD-E0AD-6403-14224CB1B5C6}"/>
              </a:ext>
            </a:extLst>
          </p:cNvPr>
          <p:cNvSpPr>
            <a:spLocks noGrp="1"/>
          </p:cNvSpPr>
          <p:nvPr>
            <p:ph type="body" sz="quarter" idx="28" hasCustomPrompt="1"/>
          </p:nvPr>
        </p:nvSpPr>
        <p:spPr>
          <a:xfrm>
            <a:off x="584200"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0" name="Step 6 Top">
            <a:extLst>
              <a:ext uri="{FF2B5EF4-FFF2-40B4-BE49-F238E27FC236}">
                <a16:creationId xmlns:a16="http://schemas.microsoft.com/office/drawing/2014/main" id="{880DDDC9-1973-AB6B-84B0-8402F7E57DD6}"/>
              </a:ext>
            </a:extLst>
          </p:cNvPr>
          <p:cNvSpPr>
            <a:spLocks noGrp="1"/>
          </p:cNvSpPr>
          <p:nvPr>
            <p:ph type="body" sz="quarter" idx="29"/>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1" name="Step 6 Bottom">
            <a:extLst>
              <a:ext uri="{FF2B5EF4-FFF2-40B4-BE49-F238E27FC236}">
                <a16:creationId xmlns:a16="http://schemas.microsoft.com/office/drawing/2014/main" id="{779BA1D8-105C-B66F-63AF-84DC7F622456}"/>
              </a:ext>
            </a:extLst>
          </p:cNvPr>
          <p:cNvSpPr>
            <a:spLocks noGrp="1"/>
          </p:cNvSpPr>
          <p:nvPr>
            <p:ph type="body" sz="quarter" idx="30"/>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4" name="Circle 1">
            <a:extLst>
              <a:ext uri="{FF2B5EF4-FFF2-40B4-BE49-F238E27FC236}">
                <a16:creationId xmlns:a16="http://schemas.microsoft.com/office/drawing/2014/main" id="{07FB0D44-B2FC-AD50-89A4-2016469B01D6}"/>
              </a:ext>
            </a:extLst>
          </p:cNvPr>
          <p:cNvSpPr>
            <a:spLocks noGrp="1"/>
          </p:cNvSpPr>
          <p:nvPr>
            <p:ph type="body" sz="quarter" idx="38" hasCustomPrompt="1"/>
          </p:nvPr>
        </p:nvSpPr>
        <p:spPr>
          <a:xfrm>
            <a:off x="11417128"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6" name="Circle 2">
            <a:extLst>
              <a:ext uri="{FF2B5EF4-FFF2-40B4-BE49-F238E27FC236}">
                <a16:creationId xmlns:a16="http://schemas.microsoft.com/office/drawing/2014/main" id="{4A5639CF-B5E7-20B0-D289-A990965914E6}"/>
              </a:ext>
            </a:extLst>
          </p:cNvPr>
          <p:cNvSpPr>
            <a:spLocks noGrp="1"/>
          </p:cNvSpPr>
          <p:nvPr>
            <p:ph type="body" sz="quarter" idx="39" hasCustomPrompt="1"/>
          </p:nvPr>
        </p:nvSpPr>
        <p:spPr>
          <a:xfrm>
            <a:off x="11588664"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3">
            <a:extLst>
              <a:ext uri="{FF2B5EF4-FFF2-40B4-BE49-F238E27FC236}">
                <a16:creationId xmlns:a16="http://schemas.microsoft.com/office/drawing/2014/main" id="{8C6AE7B5-FABD-E95D-A0C4-FEA8F2FE8010}"/>
              </a:ext>
            </a:extLst>
          </p:cNvPr>
          <p:cNvSpPr>
            <a:spLocks noGrp="1"/>
          </p:cNvSpPr>
          <p:nvPr>
            <p:ph type="body" sz="quarter" idx="40" hasCustomPrompt="1"/>
          </p:nvPr>
        </p:nvSpPr>
        <p:spPr>
          <a:xfrm>
            <a:off x="11760200"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5" name="Footnote">
            <a:extLst>
              <a:ext uri="{FF2B5EF4-FFF2-40B4-BE49-F238E27FC236}">
                <a16:creationId xmlns:a16="http://schemas.microsoft.com/office/drawing/2014/main" id="{31EB8337-5CD4-C7D9-AFCA-89AFAC81CFF8}"/>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4066855235"/>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sv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8263" y="457200"/>
            <a:ext cx="11018520" cy="553998"/>
          </a:xfrm>
          <a:prstGeom prst="rect">
            <a:avLst/>
          </a:prstGeom>
        </p:spPr>
        <p:txBody>
          <a:bodyPr vert="horz" wrap="square" lIns="0" tIns="0" rIns="0" bIns="0" rtlCol="0" anchor="t">
            <a:spAutoFit/>
          </a:bodyPr>
          <a:lstStyle/>
          <a:p>
            <a:r>
              <a:rPr lang="en-US"/>
              <a:t>Click to edit Master title style</a:t>
            </a:r>
          </a:p>
        </p:txBody>
      </p:sp>
      <p:sp>
        <p:nvSpPr>
          <p:cNvPr id="4" name="Text Placeholder 3"/>
          <p:cNvSpPr>
            <a:spLocks noGrp="1"/>
          </p:cNvSpPr>
          <p:nvPr>
            <p:ph type="body" idx="1"/>
          </p:nvPr>
        </p:nvSpPr>
        <p:spPr>
          <a:xfrm>
            <a:off x="584200" y="1435503"/>
            <a:ext cx="11018520" cy="1612749"/>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7" name="GRID" hidden="1">
            <a:extLst>
              <a:ext uri="{FF2B5EF4-FFF2-40B4-BE49-F238E27FC236}">
                <a16:creationId xmlns:a16="http://schemas.microsoft.com/office/drawing/2014/main" id="{32B5FFBF-552A-4973-B5B3-9EE3A765185F}"/>
              </a:ext>
            </a:extLst>
          </p:cNvPr>
          <p:cNvGrpSpPr/>
          <p:nvPr/>
        </p:nvGrpSpPr>
        <p:grpSpPr>
          <a:xfrm>
            <a:off x="0" y="0"/>
            <a:ext cx="12192000" cy="6858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p:nvSpPr>
        <p:spPr bwMode="auto">
          <a:xfrm>
            <a:off x="0" y="0"/>
            <a:ext cx="585216"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p:nvSpPr>
        <p:spPr bwMode="auto">
          <a:xfrm>
            <a:off x="0" y="0"/>
            <a:ext cx="292608" cy="292608"/>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pic>
        <p:nvPicPr>
          <p:cNvPr id="144" name="Graphic 143">
            <a:extLst>
              <a:ext uri="{FF2B5EF4-FFF2-40B4-BE49-F238E27FC236}">
                <a16:creationId xmlns:a16="http://schemas.microsoft.com/office/drawing/2014/main" id="{55FCE7D5-5796-0746-3173-EB75FBE85E45}"/>
              </a:ext>
            </a:extLst>
          </p:cNvPr>
          <p:cNvPicPr>
            <a:picLocks noChangeAspect="1"/>
          </p:cNvPicPr>
          <p:nvPr/>
        </p:nvPicPr>
        <p:blipFill>
          <a:blip r:embed="rId9">
            <a:extLst>
              <a:ext uri="{28A0092B-C50C-407E-A947-70E740481C1C}">
                <a14:useLocalDpi xmlns:a14="http://schemas.microsoft.com/office/drawing/2010/main"/>
              </a:ext>
              <a:ext uri="{96DAC541-7B7A-43D3-8B79-37D633B846F1}">
                <asvg:svgBlip xmlns:asvg="http://schemas.microsoft.com/office/drawing/2016/SVG/main" r:embed="rId10"/>
              </a:ext>
            </a:extLst>
          </a:blip>
          <a:srcRect/>
          <a:stretch/>
        </p:blipFill>
        <p:spPr>
          <a:xfrm rot="5400000">
            <a:off x="9509919" y="2743200"/>
            <a:ext cx="6858000" cy="1371600"/>
          </a:xfrm>
          <a:prstGeom prst="rect">
            <a:avLst/>
          </a:prstGeom>
        </p:spPr>
      </p:pic>
    </p:spTree>
    <p:extLst>
      <p:ext uri="{BB962C8B-B14F-4D97-AF65-F5344CB8AC3E}">
        <p14:creationId xmlns:p14="http://schemas.microsoft.com/office/powerpoint/2010/main" val="3166420605"/>
      </p:ext>
    </p:extLst>
  </p:cSld>
  <p:clrMap bg1="lt1" tx1="dk1" bg2="lt2" tx2="dk2" accent1="accent1" accent2="accent2" accent3="accent3" accent4="accent4" accent5="accent5" accent6="accent6" hlink="hlink" folHlink="folHlink"/>
  <p:sldLayoutIdLst>
    <p:sldLayoutId id="2147483710" r:id="rId1"/>
    <p:sldLayoutId id="2147483674" r:id="rId2"/>
    <p:sldLayoutId id="2147483835" r:id="rId3"/>
    <p:sldLayoutId id="2147483675" r:id="rId4"/>
    <p:sldLayoutId id="2147483676" r:id="rId5"/>
    <p:sldLayoutId id="2147483813" r:id="rId6"/>
    <p:sldLayoutId id="2147483816" r:id="rId7"/>
  </p:sldLayoutIdLst>
  <p:transition>
    <p:fade/>
  </p:transition>
  <p:hf sldNum="0" hdr="0" ftr="0" dt="0"/>
  <p:txStyles>
    <p:titleStyle>
      <a:lvl1pPr algn="l" defTabSz="932742" rtl="0" eaLnBrk="1" latinLnBrk="0" hangingPunct="1">
        <a:lnSpc>
          <a:spcPct val="100000"/>
        </a:lnSpc>
        <a:spcBef>
          <a:spcPct val="0"/>
        </a:spcBef>
        <a:buNone/>
        <a:defRPr lang="en-US" sz="3600" b="0" kern="1200" cap="none" spc="-50" baseline="0" dirty="0" smtClean="0">
          <a:ln w="3175">
            <a:noFill/>
          </a:ln>
          <a:solidFill>
            <a:schemeClr val="tx1"/>
          </a:solidFill>
          <a:effectLst/>
          <a:latin typeface="+mj-lt"/>
          <a:ea typeface="+mn-ea"/>
          <a:cs typeface="Segoe UI" pitchFamily="34" charset="0"/>
        </a:defRPr>
      </a:lvl1pPr>
    </p:titleStyle>
    <p:body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8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360">
          <p15:clr>
            <a:srgbClr val="C35EA4"/>
          </p15:clr>
        </p15:guide>
        <p15:guide id="17" pos="7320">
          <p15:clr>
            <a:srgbClr val="C35EA4"/>
          </p15:clr>
        </p15:guide>
        <p15:guide id="25" orient="horz" pos="369">
          <p15:clr>
            <a:srgbClr val="C35EA4"/>
          </p15:clr>
        </p15:guide>
        <p15:guide id="26" orient="horz" pos="3949">
          <p15:clr>
            <a:srgbClr val="C35EA4"/>
          </p15:clr>
        </p15:guide>
        <p15:guide id="27" orient="horz" pos="184">
          <p15:clr>
            <a:srgbClr val="A4A3A4"/>
          </p15:clr>
        </p15:guide>
        <p15:guide id="28" pos="192">
          <p15:clr>
            <a:srgbClr val="A4A3A4"/>
          </p15:clr>
        </p15:guide>
        <p15:guide id="29" orient="horz" pos="4135">
          <p15:clr>
            <a:srgbClr val="A4A3A4"/>
          </p15:clr>
        </p15:guide>
        <p15:guide id="30" pos="7488">
          <p15:clr>
            <a:srgbClr val="A4A3A4"/>
          </p15:clr>
        </p15:guide>
        <p15:guide id="31" orient="horz" pos="4008">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8.svg"/><Relationship Id="rId7" Type="http://schemas.openxmlformats.org/officeDocument/2006/relationships/image" Target="../media/image11.png"/><Relationship Id="rId2" Type="http://schemas.openxmlformats.org/officeDocument/2006/relationships/image" Target="../media/image7.png"/><Relationship Id="rId1" Type="http://schemas.openxmlformats.org/officeDocument/2006/relationships/slideLayout" Target="../slideLayouts/slideLayout6.xml"/><Relationship Id="rId6" Type="http://schemas.openxmlformats.org/officeDocument/2006/relationships/hyperlink" Target="https://support.microsoft.com/en-us/topic/overview-of-microsoft-365-chat-preview-5b00a52d-7296-48ee-b938-b95b7209f737" TargetMode="External"/><Relationship Id="rId5" Type="http://schemas.openxmlformats.org/officeDocument/2006/relationships/image" Target="../media/image10.svg"/><Relationship Id="rId4" Type="http://schemas.openxmlformats.org/officeDocument/2006/relationships/image" Target="../media/image9.png"/><Relationship Id="rId9"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B3CA22-F69B-E0E0-9516-D20A19B7EE9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38C310D-093E-3D8F-834F-965B55560B5E}"/>
              </a:ext>
            </a:extLst>
          </p:cNvPr>
          <p:cNvSpPr>
            <a:spLocks noGrp="1"/>
          </p:cNvSpPr>
          <p:nvPr>
            <p:ph type="title"/>
          </p:nvPr>
        </p:nvSpPr>
        <p:spPr>
          <a:xfrm>
            <a:off x="584200" y="387766"/>
            <a:ext cx="5672544" cy="263149"/>
          </a:xfrm>
        </p:spPr>
        <p:txBody>
          <a:bodyPr/>
          <a:lstStyle/>
          <a:p>
            <a:r>
              <a:rPr lang="en-US"/>
              <a:t>Resolve equipment issues faster</a:t>
            </a:r>
          </a:p>
        </p:txBody>
      </p:sp>
      <p:sp>
        <p:nvSpPr>
          <p:cNvPr id="3" name="Text Placeholder 2">
            <a:extLst>
              <a:ext uri="{FF2B5EF4-FFF2-40B4-BE49-F238E27FC236}">
                <a16:creationId xmlns:a16="http://schemas.microsoft.com/office/drawing/2014/main" id="{9EFEEAC9-8050-3E60-C56A-58BD63958D17}"/>
              </a:ext>
            </a:extLst>
          </p:cNvPr>
          <p:cNvSpPr>
            <a:spLocks noGrp="1"/>
          </p:cNvSpPr>
          <p:nvPr>
            <p:ph type="body" sz="quarter" idx="11"/>
          </p:nvPr>
        </p:nvSpPr>
        <p:spPr/>
        <p:txBody>
          <a:bodyPr/>
          <a:lstStyle/>
          <a:p>
            <a:r>
              <a:rPr lang="en-US"/>
              <a:t>1. Summarize work schedule </a:t>
            </a:r>
          </a:p>
        </p:txBody>
      </p:sp>
      <p:sp>
        <p:nvSpPr>
          <p:cNvPr id="4" name="Text Placeholder 3">
            <a:extLst>
              <a:ext uri="{FF2B5EF4-FFF2-40B4-BE49-F238E27FC236}">
                <a16:creationId xmlns:a16="http://schemas.microsoft.com/office/drawing/2014/main" id="{95CC9806-DD1D-2ED5-5FDC-7F8F5ED42711}"/>
              </a:ext>
            </a:extLst>
          </p:cNvPr>
          <p:cNvSpPr>
            <a:spLocks noGrp="1"/>
          </p:cNvSpPr>
          <p:nvPr>
            <p:ph type="body" sz="quarter" idx="12"/>
          </p:nvPr>
        </p:nvSpPr>
        <p:spPr/>
        <p:txBody>
          <a:bodyPr/>
          <a:lstStyle/>
          <a:p>
            <a:r>
              <a:rPr lang="en-US"/>
              <a:t>6. Close work order</a:t>
            </a:r>
          </a:p>
        </p:txBody>
      </p:sp>
      <p:sp>
        <p:nvSpPr>
          <p:cNvPr id="5" name="Text Placeholder 4">
            <a:extLst>
              <a:ext uri="{FF2B5EF4-FFF2-40B4-BE49-F238E27FC236}">
                <a16:creationId xmlns:a16="http://schemas.microsoft.com/office/drawing/2014/main" id="{6F9E7F41-E76C-A3F0-53C1-B6F0245C1499}"/>
              </a:ext>
            </a:extLst>
          </p:cNvPr>
          <p:cNvSpPr>
            <a:spLocks noGrp="1"/>
          </p:cNvSpPr>
          <p:nvPr>
            <p:ph type="body" sz="quarter" idx="13"/>
          </p:nvPr>
        </p:nvSpPr>
        <p:spPr/>
        <p:txBody>
          <a:bodyPr/>
          <a:lstStyle/>
          <a:p>
            <a:r>
              <a:rPr lang="en-US"/>
              <a:t>2. Work order key points</a:t>
            </a:r>
          </a:p>
        </p:txBody>
      </p:sp>
      <p:sp>
        <p:nvSpPr>
          <p:cNvPr id="6" name="Text Placeholder 5">
            <a:extLst>
              <a:ext uri="{FF2B5EF4-FFF2-40B4-BE49-F238E27FC236}">
                <a16:creationId xmlns:a16="http://schemas.microsoft.com/office/drawing/2014/main" id="{776DDA46-93FB-9DCC-E4ED-A6B0924CD8A8}"/>
              </a:ext>
            </a:extLst>
          </p:cNvPr>
          <p:cNvSpPr>
            <a:spLocks noGrp="1"/>
          </p:cNvSpPr>
          <p:nvPr>
            <p:ph type="body" sz="quarter" idx="14"/>
          </p:nvPr>
        </p:nvSpPr>
        <p:spPr/>
        <p:txBody>
          <a:bodyPr/>
          <a:lstStyle/>
          <a:p>
            <a:r>
              <a:rPr lang="en-US"/>
              <a:t>5. Find remediation</a:t>
            </a:r>
          </a:p>
        </p:txBody>
      </p:sp>
      <p:sp>
        <p:nvSpPr>
          <p:cNvPr id="7" name="Text Placeholder 6">
            <a:extLst>
              <a:ext uri="{FF2B5EF4-FFF2-40B4-BE49-F238E27FC236}">
                <a16:creationId xmlns:a16="http://schemas.microsoft.com/office/drawing/2014/main" id="{4003371A-68A0-FB16-3CAB-D7A1072F2C8F}"/>
              </a:ext>
            </a:extLst>
          </p:cNvPr>
          <p:cNvSpPr>
            <a:spLocks noGrp="1"/>
          </p:cNvSpPr>
          <p:nvPr>
            <p:ph type="body" sz="quarter" idx="15"/>
          </p:nvPr>
        </p:nvSpPr>
        <p:spPr/>
        <p:txBody>
          <a:bodyPr/>
          <a:lstStyle/>
          <a:p>
            <a:r>
              <a:rPr lang="en-US"/>
              <a:t>3. Understand O&amp;M manual</a:t>
            </a:r>
          </a:p>
        </p:txBody>
      </p:sp>
      <p:sp>
        <p:nvSpPr>
          <p:cNvPr id="8" name="Text Placeholder 7">
            <a:extLst>
              <a:ext uri="{FF2B5EF4-FFF2-40B4-BE49-F238E27FC236}">
                <a16:creationId xmlns:a16="http://schemas.microsoft.com/office/drawing/2014/main" id="{D8C5D227-BABB-67FD-83D5-1F27CF102A6E}"/>
              </a:ext>
            </a:extLst>
          </p:cNvPr>
          <p:cNvSpPr>
            <a:spLocks noGrp="1"/>
          </p:cNvSpPr>
          <p:nvPr>
            <p:ph type="body" sz="quarter" idx="16"/>
          </p:nvPr>
        </p:nvSpPr>
        <p:spPr/>
        <p:txBody>
          <a:bodyPr/>
          <a:lstStyle/>
          <a:p>
            <a:r>
              <a:rPr lang="en-US"/>
              <a:t>4. Ask information on Error Code</a:t>
            </a:r>
          </a:p>
        </p:txBody>
      </p:sp>
      <p:sp>
        <p:nvSpPr>
          <p:cNvPr id="9" name="Text Placeholder 8">
            <a:extLst>
              <a:ext uri="{FF2B5EF4-FFF2-40B4-BE49-F238E27FC236}">
                <a16:creationId xmlns:a16="http://schemas.microsoft.com/office/drawing/2014/main" id="{00724DF9-72D1-87B2-C8B4-2DC3CC571A90}"/>
              </a:ext>
            </a:extLst>
          </p:cNvPr>
          <p:cNvSpPr>
            <a:spLocks noGrp="1"/>
          </p:cNvSpPr>
          <p:nvPr>
            <p:ph type="body" sz="quarter" idx="17"/>
          </p:nvPr>
        </p:nvSpPr>
        <p:spPr>
          <a:xfrm>
            <a:off x="6519224" y="521099"/>
            <a:ext cx="3599821" cy="169277"/>
          </a:xfrm>
        </p:spPr>
        <p:txBody>
          <a:bodyPr/>
          <a:lstStyle/>
          <a:p>
            <a:r>
              <a:rPr lang="en-US"/>
              <a:t>Microsoft 365 Copilot and Copilot Studio</a:t>
            </a:r>
          </a:p>
        </p:txBody>
      </p:sp>
      <p:sp>
        <p:nvSpPr>
          <p:cNvPr id="10" name="Text Placeholder 9">
            <a:extLst>
              <a:ext uri="{FF2B5EF4-FFF2-40B4-BE49-F238E27FC236}">
                <a16:creationId xmlns:a16="http://schemas.microsoft.com/office/drawing/2014/main" id="{1704FFD7-20E8-068C-20E4-ACC34BA4F1CF}"/>
              </a:ext>
            </a:extLst>
          </p:cNvPr>
          <p:cNvSpPr>
            <a:spLocks noGrp="1"/>
          </p:cNvSpPr>
          <p:nvPr>
            <p:ph type="body" sz="quarter" idx="18"/>
          </p:nvPr>
        </p:nvSpPr>
        <p:spPr/>
        <p:txBody>
          <a:bodyPr vert="horz" wrap="square" lIns="90000" tIns="36000" rIns="90000" bIns="36000" rtlCol="0" anchor="t">
            <a:normAutofit/>
          </a:bodyPr>
          <a:lstStyle/>
          <a:p>
            <a:r>
              <a:rPr lang="en-US">
                <a:cs typeface="Segoe UI"/>
              </a:rPr>
              <a:t>At beginning of the day, the field worker asks Copilot to summarize all tasks. Copilot retrieves data from service platform and summarizes all work orders and tasks for the day ahead. </a:t>
            </a:r>
          </a:p>
        </p:txBody>
      </p:sp>
      <p:sp>
        <p:nvSpPr>
          <p:cNvPr id="11" name="Text Placeholder 10">
            <a:extLst>
              <a:ext uri="{FF2B5EF4-FFF2-40B4-BE49-F238E27FC236}">
                <a16:creationId xmlns:a16="http://schemas.microsoft.com/office/drawing/2014/main" id="{DC95C3BC-1F28-A543-A860-A361A7EC72F1}"/>
              </a:ext>
            </a:extLst>
          </p:cNvPr>
          <p:cNvSpPr>
            <a:spLocks noGrp="1"/>
          </p:cNvSpPr>
          <p:nvPr>
            <p:ph type="body" sz="quarter" idx="19"/>
          </p:nvPr>
        </p:nvSpPr>
        <p:spPr>
          <a:xfrm>
            <a:off x="4047840" y="2032188"/>
            <a:ext cx="2808000" cy="626701"/>
          </a:xfrm>
        </p:spPr>
        <p:txBody>
          <a:bodyPr vert="horz" wrap="square" lIns="90000" tIns="36000" rIns="90000" bIns="36000" rtlCol="0" anchor="t">
            <a:normAutofit/>
          </a:bodyPr>
          <a:lstStyle/>
          <a:p>
            <a:r>
              <a:rPr lang="en-US">
                <a:cs typeface="Segoe UI"/>
              </a:rPr>
              <a:t>The first task is a maintenance on some electrical equipment in a substation. The field worker asks Copilot to summarize key points of the work order. </a:t>
            </a:r>
            <a:endParaRPr lang="en-US"/>
          </a:p>
        </p:txBody>
      </p:sp>
      <p:sp>
        <p:nvSpPr>
          <p:cNvPr id="12" name="Text Placeholder 11">
            <a:extLst>
              <a:ext uri="{FF2B5EF4-FFF2-40B4-BE49-F238E27FC236}">
                <a16:creationId xmlns:a16="http://schemas.microsoft.com/office/drawing/2014/main" id="{699D56F9-69FA-E536-795E-EF00CDA0ED35}"/>
              </a:ext>
            </a:extLst>
          </p:cNvPr>
          <p:cNvSpPr>
            <a:spLocks noGrp="1"/>
          </p:cNvSpPr>
          <p:nvPr>
            <p:ph type="body" sz="quarter" idx="20"/>
          </p:nvPr>
        </p:nvSpPr>
        <p:spPr>
          <a:xfrm>
            <a:off x="7511481" y="2032188"/>
            <a:ext cx="2808000" cy="810798"/>
          </a:xfrm>
        </p:spPr>
        <p:txBody>
          <a:bodyPr vert="horz" wrap="square" lIns="90000" tIns="36000" rIns="90000" bIns="36000" rtlCol="0" anchor="t">
            <a:normAutofit fontScale="92500"/>
          </a:bodyPr>
          <a:lstStyle/>
          <a:p>
            <a:r>
              <a:rPr lang="en-US">
                <a:cs typeface="Segoe UI"/>
              </a:rPr>
              <a:t>The field worker does not have experience on that specific model of equipment and the O&amp;M Maintenance manual from the manufacturer is not clear. The field worker asks Copilot to find a specific procedure within the manual and summarize the procedure with simpler wording.</a:t>
            </a:r>
          </a:p>
        </p:txBody>
      </p:sp>
      <p:sp>
        <p:nvSpPr>
          <p:cNvPr id="13" name="Text Placeholder 12">
            <a:extLst>
              <a:ext uri="{FF2B5EF4-FFF2-40B4-BE49-F238E27FC236}">
                <a16:creationId xmlns:a16="http://schemas.microsoft.com/office/drawing/2014/main" id="{EF73E926-F2A6-2F9D-37D2-9BACFCD03154}"/>
              </a:ext>
            </a:extLst>
          </p:cNvPr>
          <p:cNvSpPr>
            <a:spLocks noGrp="1"/>
          </p:cNvSpPr>
          <p:nvPr>
            <p:ph type="body" sz="quarter" idx="21"/>
          </p:nvPr>
        </p:nvSpPr>
        <p:spPr/>
        <p:txBody>
          <a:bodyPr>
            <a:normAutofit/>
          </a:bodyPr>
          <a:lstStyle/>
          <a:p>
            <a:r>
              <a:rPr lang="en-US"/>
              <a:t>Benefit: </a:t>
            </a:r>
            <a:r>
              <a:rPr lang="en-US" b="1"/>
              <a:t>Get organized and save time </a:t>
            </a:r>
            <a:r>
              <a:rPr lang="en-US"/>
              <a:t>asking Copilot a summary of daily priorities.</a:t>
            </a:r>
          </a:p>
        </p:txBody>
      </p:sp>
      <p:sp>
        <p:nvSpPr>
          <p:cNvPr id="14" name="Text Placeholder 13">
            <a:extLst>
              <a:ext uri="{FF2B5EF4-FFF2-40B4-BE49-F238E27FC236}">
                <a16:creationId xmlns:a16="http://schemas.microsoft.com/office/drawing/2014/main" id="{CA5864E1-F41E-B63B-48E1-1E346CE497BA}"/>
              </a:ext>
            </a:extLst>
          </p:cNvPr>
          <p:cNvSpPr>
            <a:spLocks noGrp="1"/>
          </p:cNvSpPr>
          <p:nvPr>
            <p:ph type="body" sz="quarter" idx="22"/>
          </p:nvPr>
        </p:nvSpPr>
        <p:spPr>
          <a:xfrm>
            <a:off x="521381" y="5742363"/>
            <a:ext cx="2808000" cy="626701"/>
          </a:xfrm>
        </p:spPr>
        <p:txBody>
          <a:bodyPr>
            <a:normAutofit/>
          </a:bodyPr>
          <a:lstStyle/>
          <a:p>
            <a:r>
              <a:rPr lang="en-US"/>
              <a:t>Benefit: </a:t>
            </a:r>
            <a:r>
              <a:rPr lang="en-US" b="1"/>
              <a:t>Create a summary report</a:t>
            </a:r>
            <a:r>
              <a:rPr lang="en-US"/>
              <a:t> highlighting the operational status of the equipment and activities executed to fix the problem.</a:t>
            </a:r>
          </a:p>
        </p:txBody>
      </p:sp>
      <p:sp>
        <p:nvSpPr>
          <p:cNvPr id="15" name="Text Placeholder 14">
            <a:extLst>
              <a:ext uri="{FF2B5EF4-FFF2-40B4-BE49-F238E27FC236}">
                <a16:creationId xmlns:a16="http://schemas.microsoft.com/office/drawing/2014/main" id="{EC963B57-49D1-587A-4EC4-750E7D45AE43}"/>
              </a:ext>
            </a:extLst>
          </p:cNvPr>
          <p:cNvSpPr>
            <a:spLocks noGrp="1"/>
          </p:cNvSpPr>
          <p:nvPr>
            <p:ph type="body" sz="quarter" idx="23"/>
          </p:nvPr>
        </p:nvSpPr>
        <p:spPr/>
        <p:txBody>
          <a:bodyPr/>
          <a:lstStyle/>
          <a:p>
            <a:r>
              <a:rPr lang="en-US"/>
              <a:t>Benefit: Ensure a </a:t>
            </a:r>
            <a:r>
              <a:rPr lang="en-US" b="1"/>
              <a:t>clear understanding of the work </a:t>
            </a:r>
            <a:r>
              <a:rPr lang="en-US"/>
              <a:t>to be done with a focus on high-value points.</a:t>
            </a:r>
          </a:p>
        </p:txBody>
      </p:sp>
      <p:sp>
        <p:nvSpPr>
          <p:cNvPr id="16" name="Text Placeholder 15">
            <a:extLst>
              <a:ext uri="{FF2B5EF4-FFF2-40B4-BE49-F238E27FC236}">
                <a16:creationId xmlns:a16="http://schemas.microsoft.com/office/drawing/2014/main" id="{2ECCF7A7-1C2F-156E-7AD3-ACEBEEA92120}"/>
              </a:ext>
            </a:extLst>
          </p:cNvPr>
          <p:cNvSpPr>
            <a:spLocks noGrp="1"/>
          </p:cNvSpPr>
          <p:nvPr>
            <p:ph type="body" sz="quarter" idx="24"/>
          </p:nvPr>
        </p:nvSpPr>
        <p:spPr>
          <a:xfrm>
            <a:off x="4155331" y="5776683"/>
            <a:ext cx="2808000" cy="626701"/>
          </a:xfrm>
        </p:spPr>
        <p:txBody>
          <a:bodyPr>
            <a:normAutofit lnSpcReduction="10000"/>
          </a:bodyPr>
          <a:lstStyle/>
          <a:p>
            <a:r>
              <a:rPr lang="en-US"/>
              <a:t>Benefit: Ask Copilot to </a:t>
            </a:r>
            <a:r>
              <a:rPr lang="en-US" b="1"/>
              <a:t>generate step-by-step instructions for fixing the problem </a:t>
            </a:r>
            <a:r>
              <a:rPr lang="en-US"/>
              <a:t>using the equipment maintenance manual and service history records.</a:t>
            </a:r>
            <a:endParaRPr lang="en-US" b="1"/>
          </a:p>
        </p:txBody>
      </p:sp>
      <p:sp>
        <p:nvSpPr>
          <p:cNvPr id="17" name="Text Placeholder 16">
            <a:extLst>
              <a:ext uri="{FF2B5EF4-FFF2-40B4-BE49-F238E27FC236}">
                <a16:creationId xmlns:a16="http://schemas.microsoft.com/office/drawing/2014/main" id="{B1989C84-1F3B-2465-B5A7-B6462F1247C5}"/>
              </a:ext>
            </a:extLst>
          </p:cNvPr>
          <p:cNvSpPr>
            <a:spLocks noGrp="1"/>
          </p:cNvSpPr>
          <p:nvPr>
            <p:ph type="body" sz="quarter" idx="25"/>
          </p:nvPr>
        </p:nvSpPr>
        <p:spPr/>
        <p:txBody>
          <a:bodyPr/>
          <a:lstStyle/>
          <a:p>
            <a:r>
              <a:rPr lang="en-US"/>
              <a:t>Benefit: Ask Copilot to </a:t>
            </a:r>
            <a:r>
              <a:rPr lang="en-US" b="1"/>
              <a:t>find the required maintenance procedure </a:t>
            </a:r>
            <a:r>
              <a:rPr lang="en-US"/>
              <a:t>and summarize the procedure with simpler wording.</a:t>
            </a:r>
          </a:p>
        </p:txBody>
      </p:sp>
      <p:sp>
        <p:nvSpPr>
          <p:cNvPr id="18" name="Text Placeholder 17">
            <a:extLst>
              <a:ext uri="{FF2B5EF4-FFF2-40B4-BE49-F238E27FC236}">
                <a16:creationId xmlns:a16="http://schemas.microsoft.com/office/drawing/2014/main" id="{06355147-5360-1F5C-DEE6-20E6EC83B0DD}"/>
              </a:ext>
            </a:extLst>
          </p:cNvPr>
          <p:cNvSpPr>
            <a:spLocks noGrp="1"/>
          </p:cNvSpPr>
          <p:nvPr>
            <p:ph type="body" sz="quarter" idx="26"/>
          </p:nvPr>
        </p:nvSpPr>
        <p:spPr>
          <a:xfrm>
            <a:off x="7583481" y="5742363"/>
            <a:ext cx="2808000" cy="626701"/>
          </a:xfrm>
        </p:spPr>
        <p:txBody>
          <a:bodyPr>
            <a:normAutofit/>
          </a:bodyPr>
          <a:lstStyle/>
          <a:p>
            <a:r>
              <a:rPr lang="en-US"/>
              <a:t>Benefit: Ask Copilot to retrieve a </a:t>
            </a:r>
            <a:r>
              <a:rPr lang="en-US" b="1"/>
              <a:t>detailed description of the specific error </a:t>
            </a:r>
            <a:r>
              <a:rPr lang="en-US"/>
              <a:t>code, including a </a:t>
            </a:r>
            <a:r>
              <a:rPr lang="en-US" b="1"/>
              <a:t>table with potential causes.</a:t>
            </a:r>
          </a:p>
        </p:txBody>
      </p:sp>
      <p:sp>
        <p:nvSpPr>
          <p:cNvPr id="19" name="Text Placeholder 18">
            <a:extLst>
              <a:ext uri="{FF2B5EF4-FFF2-40B4-BE49-F238E27FC236}">
                <a16:creationId xmlns:a16="http://schemas.microsoft.com/office/drawing/2014/main" id="{64A0281F-0737-7E16-F7F2-7FBD170C4AD0}"/>
              </a:ext>
            </a:extLst>
          </p:cNvPr>
          <p:cNvSpPr>
            <a:spLocks noGrp="1"/>
          </p:cNvSpPr>
          <p:nvPr>
            <p:ph type="body" sz="quarter" idx="27"/>
          </p:nvPr>
        </p:nvSpPr>
        <p:spPr/>
        <p:txBody>
          <a:bodyPr>
            <a:normAutofit/>
          </a:bodyPr>
          <a:lstStyle/>
          <a:p>
            <a:r>
              <a:rPr lang="en-US"/>
              <a:t>The field worker fixes the problem, get the electrical equipment back to operative status and asks copilot to summarize the solution to quickly fill in the notes of the work order. </a:t>
            </a:r>
          </a:p>
        </p:txBody>
      </p:sp>
      <p:sp>
        <p:nvSpPr>
          <p:cNvPr id="20" name="Text Placeholder 19">
            <a:extLst>
              <a:ext uri="{FF2B5EF4-FFF2-40B4-BE49-F238E27FC236}">
                <a16:creationId xmlns:a16="http://schemas.microsoft.com/office/drawing/2014/main" id="{02234977-7543-3684-D0EF-B498A1E9442E}"/>
              </a:ext>
            </a:extLst>
          </p:cNvPr>
          <p:cNvSpPr>
            <a:spLocks noGrp="1"/>
          </p:cNvSpPr>
          <p:nvPr>
            <p:ph type="body" sz="quarter" idx="28"/>
          </p:nvPr>
        </p:nvSpPr>
        <p:spPr/>
        <p:txBody>
          <a:bodyPr vert="horz" wrap="square" lIns="90000" tIns="36000" rIns="90000" bIns="36000" rtlCol="0" anchor="t">
            <a:normAutofit/>
          </a:bodyPr>
          <a:lstStyle/>
          <a:p>
            <a:r>
              <a:rPr lang="en-US">
                <a:cs typeface="Segoe UI"/>
              </a:rPr>
              <a:t>The field worker asks Copilot to find a remediation. Copilot retrieves maintenance knowledge base and service history and suggest a step-by-step procedure for fixing the problem.</a:t>
            </a:r>
          </a:p>
        </p:txBody>
      </p:sp>
      <p:sp>
        <p:nvSpPr>
          <p:cNvPr id="21" name="Text Placeholder 20">
            <a:extLst>
              <a:ext uri="{FF2B5EF4-FFF2-40B4-BE49-F238E27FC236}">
                <a16:creationId xmlns:a16="http://schemas.microsoft.com/office/drawing/2014/main" id="{64A5131E-25F5-86F9-7BCD-A9589A2283E9}"/>
              </a:ext>
            </a:extLst>
          </p:cNvPr>
          <p:cNvSpPr>
            <a:spLocks noGrp="1"/>
          </p:cNvSpPr>
          <p:nvPr>
            <p:ph type="body" sz="quarter" idx="29"/>
          </p:nvPr>
        </p:nvSpPr>
        <p:spPr>
          <a:xfrm>
            <a:off x="7570157" y="4438553"/>
            <a:ext cx="2808000" cy="959934"/>
          </a:xfrm>
        </p:spPr>
        <p:txBody>
          <a:bodyPr vert="horz" wrap="square" lIns="90000" tIns="36000" rIns="90000" bIns="36000" rtlCol="0" anchor="t">
            <a:normAutofit/>
          </a:bodyPr>
          <a:lstStyle/>
          <a:p>
            <a:r>
              <a:rPr lang="en-US">
                <a:cs typeface="Segoe UI"/>
              </a:rPr>
              <a:t>During the maintenance activity, the field worker finds that the electrical equipment has a persistent error code. The field worker is unsure exactly what the error code refers to. Ask copilot more information about that error code. Copilot helps identify the potential cause of that error code.</a:t>
            </a:r>
          </a:p>
          <a:p>
            <a:endParaRPr lang="en-US">
              <a:highlight>
                <a:srgbClr val="FFFF00"/>
              </a:highlight>
            </a:endParaRPr>
          </a:p>
        </p:txBody>
      </p:sp>
      <p:sp>
        <p:nvSpPr>
          <p:cNvPr id="22" name="Text Placeholder 21">
            <a:extLst>
              <a:ext uri="{FF2B5EF4-FFF2-40B4-BE49-F238E27FC236}">
                <a16:creationId xmlns:a16="http://schemas.microsoft.com/office/drawing/2014/main" id="{934A62A8-590B-8BB5-A7B8-99CE33D56739}"/>
              </a:ext>
            </a:extLst>
          </p:cNvPr>
          <p:cNvSpPr>
            <a:spLocks noGrp="1"/>
          </p:cNvSpPr>
          <p:nvPr>
            <p:ph type="body" sz="quarter" idx="30"/>
          </p:nvPr>
        </p:nvSpPr>
        <p:spPr/>
        <p:txBody>
          <a:bodyPr/>
          <a:lstStyle/>
          <a:p>
            <a:r>
              <a:rPr lang="en-US"/>
              <a:t>Extend</a:t>
            </a:r>
          </a:p>
        </p:txBody>
      </p:sp>
      <p:sp>
        <p:nvSpPr>
          <p:cNvPr id="23" name="Text Placeholder 22">
            <a:extLst>
              <a:ext uri="{FF2B5EF4-FFF2-40B4-BE49-F238E27FC236}">
                <a16:creationId xmlns:a16="http://schemas.microsoft.com/office/drawing/2014/main" id="{B545BE32-B4E4-2EFB-A484-13E3D0ACB3EA}"/>
              </a:ext>
            </a:extLst>
          </p:cNvPr>
          <p:cNvSpPr>
            <a:spLocks noGrp="1"/>
          </p:cNvSpPr>
          <p:nvPr>
            <p:ph type="body" sz="quarter" idx="38"/>
          </p:nvPr>
        </p:nvSpPr>
        <p:spPr>
          <a:solidFill>
            <a:srgbClr val="0078D4"/>
          </a:solidFill>
        </p:spPr>
        <p:txBody>
          <a:bodyPr/>
          <a:lstStyle/>
          <a:p>
            <a:endParaRPr lang="en-US"/>
          </a:p>
        </p:txBody>
      </p:sp>
      <p:sp>
        <p:nvSpPr>
          <p:cNvPr id="24" name="Text Placeholder 23">
            <a:extLst>
              <a:ext uri="{FF2B5EF4-FFF2-40B4-BE49-F238E27FC236}">
                <a16:creationId xmlns:a16="http://schemas.microsoft.com/office/drawing/2014/main" id="{5EC33A4B-EABB-C1A8-A4A1-402BB023E1C6}"/>
              </a:ext>
            </a:extLst>
          </p:cNvPr>
          <p:cNvSpPr>
            <a:spLocks noGrp="1"/>
          </p:cNvSpPr>
          <p:nvPr>
            <p:ph type="body" sz="quarter" idx="39"/>
          </p:nvPr>
        </p:nvSpPr>
        <p:spPr>
          <a:solidFill>
            <a:srgbClr val="0078D4"/>
          </a:solidFill>
        </p:spPr>
        <p:txBody>
          <a:bodyPr/>
          <a:lstStyle/>
          <a:p>
            <a:endParaRPr lang="en-US"/>
          </a:p>
        </p:txBody>
      </p:sp>
      <p:sp>
        <p:nvSpPr>
          <p:cNvPr id="25" name="Text Placeholder 24">
            <a:extLst>
              <a:ext uri="{FF2B5EF4-FFF2-40B4-BE49-F238E27FC236}">
                <a16:creationId xmlns:a16="http://schemas.microsoft.com/office/drawing/2014/main" id="{285D73B4-BCDC-E883-F641-A0B837C7124C}"/>
              </a:ext>
            </a:extLst>
          </p:cNvPr>
          <p:cNvSpPr>
            <a:spLocks noGrp="1"/>
          </p:cNvSpPr>
          <p:nvPr>
            <p:ph type="body" sz="quarter" idx="40"/>
          </p:nvPr>
        </p:nvSpPr>
        <p:spPr>
          <a:solidFill>
            <a:srgbClr val="0078D4"/>
          </a:solidFill>
        </p:spPr>
        <p:txBody>
          <a:bodyPr/>
          <a:lstStyle/>
          <a:p>
            <a:endParaRPr lang="en-US"/>
          </a:p>
        </p:txBody>
      </p:sp>
      <p:sp>
        <p:nvSpPr>
          <p:cNvPr id="26" name="Rectangle: Rounded Corners 6">
            <a:extLst>
              <a:ext uri="{FF2B5EF4-FFF2-40B4-BE49-F238E27FC236}">
                <a16:creationId xmlns:a16="http://schemas.microsoft.com/office/drawing/2014/main" id="{923BBA0A-8B18-4440-1929-21DF9D0D33D6}"/>
              </a:ext>
              <a:ext uri="{C183D7F6-B498-43B3-948B-1728B52AA6E4}">
                <adec:decorative xmlns:adec="http://schemas.microsoft.com/office/drawing/2017/decorative" val="1"/>
              </a:ext>
            </a:extLst>
          </p:cNvPr>
          <p:cNvSpPr/>
          <p:nvPr/>
        </p:nvSpPr>
        <p:spPr bwMode="auto">
          <a:xfrm>
            <a:off x="570454" y="1132756"/>
            <a:ext cx="987666" cy="216000"/>
          </a:xfrm>
          <a:prstGeom prst="roundRect">
            <a:avLst>
              <a:gd name="adj" fmla="val 50000"/>
            </a:avLst>
          </a:prstGeom>
          <a:solidFill>
            <a:srgbClr val="0078D4"/>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rPr>
              <a:t>KPIs impacted</a:t>
            </a:r>
          </a:p>
        </p:txBody>
      </p:sp>
      <p:grpSp>
        <p:nvGrpSpPr>
          <p:cNvPr id="27" name="Group 26">
            <a:extLst>
              <a:ext uri="{FF2B5EF4-FFF2-40B4-BE49-F238E27FC236}">
                <a16:creationId xmlns:a16="http://schemas.microsoft.com/office/drawing/2014/main" id="{11E602E6-2469-E6DF-813A-DEA14C65D4FB}"/>
              </a:ext>
            </a:extLst>
          </p:cNvPr>
          <p:cNvGrpSpPr/>
          <p:nvPr/>
        </p:nvGrpSpPr>
        <p:grpSpPr>
          <a:xfrm>
            <a:off x="1624328" y="1132756"/>
            <a:ext cx="1487320" cy="216000"/>
            <a:chOff x="1198144" y="862657"/>
            <a:chExt cx="1487320" cy="216000"/>
          </a:xfrm>
        </p:grpSpPr>
        <p:sp>
          <p:nvSpPr>
            <p:cNvPr id="28" name="Rectangle: Rounded Corners 6">
              <a:extLst>
                <a:ext uri="{FF2B5EF4-FFF2-40B4-BE49-F238E27FC236}">
                  <a16:creationId xmlns:a16="http://schemas.microsoft.com/office/drawing/2014/main" id="{9698BD54-D90D-9AAD-279C-1E52C88ED5D0}"/>
                </a:ext>
                <a:ext uri="{C183D7F6-B498-43B3-948B-1728B52AA6E4}">
                  <adec:decorative xmlns:adec="http://schemas.microsoft.com/office/drawing/2017/decorative" val="1"/>
                </a:ext>
              </a:extLst>
            </p:cNvPr>
            <p:cNvSpPr/>
            <p:nvPr/>
          </p:nvSpPr>
          <p:spPr bwMode="auto">
            <a:xfrm>
              <a:off x="1198144" y="862657"/>
              <a:ext cx="1487320" cy="216000"/>
            </a:xfrm>
            <a:prstGeom prst="roundRect">
              <a:avLst>
                <a:gd name="adj" fmla="val 50000"/>
              </a:avLst>
            </a:prstGeom>
            <a:solidFill>
              <a:srgbClr val="FFFFFF"/>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defTabSz="932742">
                <a:defRPr/>
              </a:pPr>
              <a:r>
                <a:rPr lang="en-US" sz="900">
                  <a:solidFill>
                    <a:srgbClr val="0078D4"/>
                  </a:solidFill>
                  <a:latin typeface="Segoe UI Semibold"/>
                  <a:cs typeface="Segoe UI Semibold"/>
                </a:rPr>
                <a:t>Operational efficiency</a:t>
              </a:r>
              <a:endParaRPr lang="en-US" sz="900" b="0" i="0" u="none" strike="noStrike" kern="1200" cap="none" spc="0" normalizeH="0" baseline="0" noProof="0">
                <a:ln>
                  <a:noFill/>
                </a:ln>
                <a:solidFill>
                  <a:srgbClr val="0078D4"/>
                </a:solidFill>
                <a:effectLst/>
                <a:uLnTx/>
                <a:uFillTx/>
                <a:latin typeface="Segoe UI Semibold" panose="020B0702040204020203" pitchFamily="34" charset="0"/>
                <a:cs typeface="Segoe UI Semibold" panose="020B0702040204020203" pitchFamily="34" charset="0"/>
              </a:endParaRPr>
            </a:p>
          </p:txBody>
        </p:sp>
        <p:pic>
          <p:nvPicPr>
            <p:cNvPr id="29" name="Graphic 28">
              <a:extLst>
                <a:ext uri="{FF2B5EF4-FFF2-40B4-BE49-F238E27FC236}">
                  <a16:creationId xmlns:a16="http://schemas.microsoft.com/office/drawing/2014/main" id="{78AD2845-D57B-714B-5C52-39287CA41B19}"/>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244929" y="898657"/>
              <a:ext cx="144000" cy="144000"/>
            </a:xfrm>
            <a:prstGeom prst="rect">
              <a:avLst/>
            </a:prstGeom>
          </p:spPr>
        </p:pic>
      </p:grpSp>
      <p:sp>
        <p:nvSpPr>
          <p:cNvPr id="30" name="Rectangle: Rounded Corners 6">
            <a:extLst>
              <a:ext uri="{FF2B5EF4-FFF2-40B4-BE49-F238E27FC236}">
                <a16:creationId xmlns:a16="http://schemas.microsoft.com/office/drawing/2014/main" id="{0491B426-8B09-DF95-54F7-9A6F66266D42}"/>
              </a:ext>
              <a:ext uri="{C183D7F6-B498-43B3-948B-1728B52AA6E4}">
                <adec:decorative xmlns:adec="http://schemas.microsoft.com/office/drawing/2017/decorative" val="1"/>
              </a:ext>
            </a:extLst>
          </p:cNvPr>
          <p:cNvSpPr/>
          <p:nvPr/>
        </p:nvSpPr>
        <p:spPr bwMode="auto">
          <a:xfrm>
            <a:off x="6469498" y="1127774"/>
            <a:ext cx="987667" cy="216000"/>
          </a:xfrm>
          <a:prstGeom prst="roundRect">
            <a:avLst>
              <a:gd name="adj" fmla="val 50000"/>
            </a:avLst>
          </a:prstGeom>
          <a:solidFill>
            <a:srgbClr val="8661C5"/>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Segoe UI Semibold"/>
                <a:ea typeface="+mn-ea"/>
                <a:cs typeface="Segoe UI Semibold"/>
              </a:rPr>
              <a:t>Value benefit</a:t>
            </a:r>
            <a:endParaRPr kumimoji="0" lang="en-US" sz="900" b="0" i="0" u="none" strike="noStrike" kern="120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endParaRPr>
          </a:p>
        </p:txBody>
      </p:sp>
      <p:grpSp>
        <p:nvGrpSpPr>
          <p:cNvPr id="31" name="Group 30">
            <a:extLst>
              <a:ext uri="{FF2B5EF4-FFF2-40B4-BE49-F238E27FC236}">
                <a16:creationId xmlns:a16="http://schemas.microsoft.com/office/drawing/2014/main" id="{59241BC0-5E7F-166C-D36C-24AAFA19B805}"/>
              </a:ext>
            </a:extLst>
          </p:cNvPr>
          <p:cNvGrpSpPr/>
          <p:nvPr/>
        </p:nvGrpSpPr>
        <p:grpSpPr>
          <a:xfrm>
            <a:off x="7523373" y="1127774"/>
            <a:ext cx="1260000" cy="216000"/>
            <a:chOff x="1194743" y="1140160"/>
            <a:chExt cx="1260000" cy="216000"/>
          </a:xfrm>
        </p:grpSpPr>
        <p:sp>
          <p:nvSpPr>
            <p:cNvPr id="32" name="Rectangle: Rounded Corners 6">
              <a:extLst>
                <a:ext uri="{FF2B5EF4-FFF2-40B4-BE49-F238E27FC236}">
                  <a16:creationId xmlns:a16="http://schemas.microsoft.com/office/drawing/2014/main" id="{DE3A332B-9F6E-71BC-8760-39C95DE05F2B}"/>
                </a:ext>
                <a:ext uri="{C183D7F6-B498-43B3-948B-1728B52AA6E4}">
                  <adec:decorative xmlns:adec="http://schemas.microsoft.com/office/drawing/2017/decorative" val="1"/>
                </a:ext>
              </a:extLst>
            </p:cNvPr>
            <p:cNvSpPr/>
            <p:nvPr/>
          </p:nvSpPr>
          <p:spPr bwMode="auto">
            <a:xfrm>
              <a:off x="1194743" y="1140160"/>
              <a:ext cx="1260000" cy="216000"/>
            </a:xfrm>
            <a:prstGeom prst="roundRect">
              <a:avLst>
                <a:gd name="adj" fmla="val 50000"/>
              </a:avLst>
            </a:prstGeom>
            <a:solidFill>
              <a:srgbClr val="FFFFFF"/>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8661C5"/>
                  </a:solidFill>
                  <a:effectLst/>
                  <a:uLnTx/>
                  <a:uFillTx/>
                  <a:latin typeface="Segoe UI Semibold" panose="020B0702040204020203" pitchFamily="34" charset="0"/>
                  <a:ea typeface="+mn-ea"/>
                  <a:cs typeface="Segoe UI Semibold" panose="020B0702040204020203" pitchFamily="34" charset="0"/>
                </a:rPr>
                <a:t>Cost savings</a:t>
              </a:r>
            </a:p>
          </p:txBody>
        </p:sp>
        <p:pic>
          <p:nvPicPr>
            <p:cNvPr id="33" name="Graphic 32">
              <a:extLst>
                <a:ext uri="{FF2B5EF4-FFF2-40B4-BE49-F238E27FC236}">
                  <a16:creationId xmlns:a16="http://schemas.microsoft.com/office/drawing/2014/main" id="{21D5A377-65BC-F24E-1EDF-767AEE7E1B4A}"/>
                </a:ext>
              </a:extLst>
            </p:cNvPr>
            <p:cNvPicPr>
              <a:picLocks noChangeAspect="1"/>
            </p:cNvPicPr>
            <p:nvPr/>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1241527" y="1176160"/>
              <a:ext cx="144000" cy="144000"/>
            </a:xfrm>
            <a:prstGeom prst="rect">
              <a:avLst/>
            </a:prstGeom>
          </p:spPr>
        </p:pic>
      </p:grpSp>
      <p:grpSp>
        <p:nvGrpSpPr>
          <p:cNvPr id="34" name="Group 33">
            <a:extLst>
              <a:ext uri="{FF2B5EF4-FFF2-40B4-BE49-F238E27FC236}">
                <a16:creationId xmlns:a16="http://schemas.microsoft.com/office/drawing/2014/main" id="{5B6A22E8-F7DC-4B9E-8633-51657D82BF2F}"/>
              </a:ext>
            </a:extLst>
          </p:cNvPr>
          <p:cNvGrpSpPr/>
          <p:nvPr/>
        </p:nvGrpSpPr>
        <p:grpSpPr>
          <a:xfrm>
            <a:off x="8868697" y="1127774"/>
            <a:ext cx="1450784" cy="216000"/>
            <a:chOff x="1194743" y="1140160"/>
            <a:chExt cx="1450784" cy="216000"/>
          </a:xfrm>
        </p:grpSpPr>
        <p:sp>
          <p:nvSpPr>
            <p:cNvPr id="35" name="Rectangle: Rounded Corners 6">
              <a:extLst>
                <a:ext uri="{FF2B5EF4-FFF2-40B4-BE49-F238E27FC236}">
                  <a16:creationId xmlns:a16="http://schemas.microsoft.com/office/drawing/2014/main" id="{0298CFA7-4D1A-EA8D-C86C-0F56A1F5C9C0}"/>
                </a:ext>
                <a:ext uri="{C183D7F6-B498-43B3-948B-1728B52AA6E4}">
                  <adec:decorative xmlns:adec="http://schemas.microsoft.com/office/drawing/2017/decorative" val="1"/>
                </a:ext>
              </a:extLst>
            </p:cNvPr>
            <p:cNvSpPr/>
            <p:nvPr/>
          </p:nvSpPr>
          <p:spPr bwMode="auto">
            <a:xfrm>
              <a:off x="1194743" y="1140160"/>
              <a:ext cx="1450784" cy="216000"/>
            </a:xfrm>
            <a:prstGeom prst="roundRect">
              <a:avLst>
                <a:gd name="adj" fmla="val 50000"/>
              </a:avLst>
            </a:prstGeom>
            <a:solidFill>
              <a:srgbClr val="FFFFFF"/>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lang="en-US" sz="900">
                  <a:solidFill>
                    <a:srgbClr val="8661C5"/>
                  </a:solidFill>
                  <a:latin typeface="Segoe UI Semibold" panose="020B0702040204020203" pitchFamily="34" charset="0"/>
                  <a:cs typeface="Segoe UI Semibold" panose="020B0702040204020203" pitchFamily="34" charset="0"/>
                </a:rPr>
                <a:t>Employee experience</a:t>
              </a:r>
              <a:endParaRPr kumimoji="0" lang="en-US" sz="900" b="0" i="0" u="none" strike="noStrike" kern="1200" cap="none" spc="0" normalizeH="0" baseline="0" noProof="0">
                <a:ln>
                  <a:noFill/>
                </a:ln>
                <a:solidFill>
                  <a:srgbClr val="8661C5"/>
                </a:solidFill>
                <a:effectLst/>
                <a:uLnTx/>
                <a:uFillTx/>
                <a:latin typeface="Segoe UI Semibold" panose="020B0702040204020203" pitchFamily="34" charset="0"/>
                <a:ea typeface="+mn-ea"/>
                <a:cs typeface="Segoe UI Semibold" panose="020B0702040204020203" pitchFamily="34" charset="0"/>
              </a:endParaRPr>
            </a:p>
          </p:txBody>
        </p:sp>
        <p:pic>
          <p:nvPicPr>
            <p:cNvPr id="36" name="Graphic 35">
              <a:extLst>
                <a:ext uri="{FF2B5EF4-FFF2-40B4-BE49-F238E27FC236}">
                  <a16:creationId xmlns:a16="http://schemas.microsoft.com/office/drawing/2014/main" id="{795363C9-AAD1-F3E4-C1AB-F7572E7340A8}"/>
                </a:ext>
              </a:extLst>
            </p:cNvPr>
            <p:cNvPicPr>
              <a:picLocks noChangeAspect="1"/>
            </p:cNvPicPr>
            <p:nvPr/>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1241527" y="1176160"/>
              <a:ext cx="144000" cy="144000"/>
            </a:xfrm>
            <a:prstGeom prst="rect">
              <a:avLst/>
            </a:prstGeom>
          </p:spPr>
        </p:pic>
      </p:grpSp>
      <p:grpSp>
        <p:nvGrpSpPr>
          <p:cNvPr id="37" name="Group 36">
            <a:extLst>
              <a:ext uri="{FF2B5EF4-FFF2-40B4-BE49-F238E27FC236}">
                <a16:creationId xmlns:a16="http://schemas.microsoft.com/office/drawing/2014/main" id="{0E13A73D-7A97-C874-A7B9-693E25C7D569}"/>
              </a:ext>
            </a:extLst>
          </p:cNvPr>
          <p:cNvGrpSpPr/>
          <p:nvPr/>
        </p:nvGrpSpPr>
        <p:grpSpPr>
          <a:xfrm>
            <a:off x="3196972" y="1139644"/>
            <a:ext cx="1517685" cy="219456"/>
            <a:chOff x="1198143" y="862657"/>
            <a:chExt cx="1517685" cy="207740"/>
          </a:xfrm>
        </p:grpSpPr>
        <p:sp>
          <p:nvSpPr>
            <p:cNvPr id="38" name="Rectangle: Rounded Corners 6">
              <a:extLst>
                <a:ext uri="{FF2B5EF4-FFF2-40B4-BE49-F238E27FC236}">
                  <a16:creationId xmlns:a16="http://schemas.microsoft.com/office/drawing/2014/main" id="{F5E3C859-24F4-DDCD-8F84-879C7BA9C7F4}"/>
                </a:ext>
                <a:ext uri="{C183D7F6-B498-43B3-948B-1728B52AA6E4}">
                  <adec:decorative xmlns:adec="http://schemas.microsoft.com/office/drawing/2017/decorative" val="1"/>
                </a:ext>
              </a:extLst>
            </p:cNvPr>
            <p:cNvSpPr/>
            <p:nvPr/>
          </p:nvSpPr>
          <p:spPr bwMode="auto">
            <a:xfrm>
              <a:off x="1198143" y="862657"/>
              <a:ext cx="1517685" cy="207740"/>
            </a:xfrm>
            <a:prstGeom prst="roundRect">
              <a:avLst>
                <a:gd name="adj" fmla="val 50000"/>
              </a:avLst>
            </a:prstGeom>
            <a:solidFill>
              <a:srgbClr val="FFFFFF"/>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defTabSz="932742">
                <a:defRPr/>
              </a:pPr>
              <a:r>
                <a:rPr lang="en-US" sz="900">
                  <a:solidFill>
                    <a:srgbClr val="0078D4"/>
                  </a:solidFill>
                  <a:latin typeface="Segoe UI Semibold"/>
                  <a:cs typeface="Segoe UI Semibold"/>
                </a:rPr>
                <a:t>Employee satisfaction</a:t>
              </a:r>
              <a:endParaRPr lang="en-US" sz="900" b="0" i="0" u="none" strike="noStrike" kern="1200" cap="none" spc="0" normalizeH="0" baseline="0" noProof="0">
                <a:ln>
                  <a:noFill/>
                </a:ln>
                <a:solidFill>
                  <a:srgbClr val="0078D4"/>
                </a:solidFill>
                <a:effectLst/>
                <a:uLnTx/>
                <a:uFillTx/>
                <a:latin typeface="Segoe UI Semibold" panose="020B0702040204020203" pitchFamily="34" charset="0"/>
                <a:cs typeface="Segoe UI Semibold" panose="020B0702040204020203" pitchFamily="34" charset="0"/>
              </a:endParaRPr>
            </a:p>
          </p:txBody>
        </p:sp>
        <p:pic>
          <p:nvPicPr>
            <p:cNvPr id="39" name="Graphic 38">
              <a:extLst>
                <a:ext uri="{FF2B5EF4-FFF2-40B4-BE49-F238E27FC236}">
                  <a16:creationId xmlns:a16="http://schemas.microsoft.com/office/drawing/2014/main" id="{2FE1C502-9AC9-6FA3-D108-D9A0F5EA82F8}"/>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244929" y="898657"/>
              <a:ext cx="144000" cy="144000"/>
            </a:xfrm>
            <a:prstGeom prst="rect">
              <a:avLst/>
            </a:prstGeom>
          </p:spPr>
        </p:pic>
      </p:grpSp>
      <p:grpSp>
        <p:nvGrpSpPr>
          <p:cNvPr id="49" name="Group 48">
            <a:extLst>
              <a:ext uri="{FF2B5EF4-FFF2-40B4-BE49-F238E27FC236}">
                <a16:creationId xmlns:a16="http://schemas.microsoft.com/office/drawing/2014/main" id="{0ABD83A6-E928-C326-75DC-1FF6837F819C}"/>
              </a:ext>
            </a:extLst>
          </p:cNvPr>
          <p:cNvGrpSpPr/>
          <p:nvPr/>
        </p:nvGrpSpPr>
        <p:grpSpPr>
          <a:xfrm>
            <a:off x="8244298" y="2714921"/>
            <a:ext cx="1078150" cy="360000"/>
            <a:chOff x="588263" y="1217924"/>
            <a:chExt cx="1078150" cy="360000"/>
          </a:xfrm>
        </p:grpSpPr>
        <p:pic>
          <p:nvPicPr>
            <p:cNvPr id="50" name="Picture 49" descr="Zip Co logo SVG free download, id: 101874 - Brandlogos.net">
              <a:hlinkClick r:id="rId6"/>
              <a:extLst>
                <a:ext uri="{FF2B5EF4-FFF2-40B4-BE49-F238E27FC236}">
                  <a16:creationId xmlns:a16="http://schemas.microsoft.com/office/drawing/2014/main" id="{FEB40835-E5CE-6553-90A7-3090B7A16766}"/>
                </a:ext>
              </a:extLst>
            </p:cNvPr>
            <p:cNvPicPr>
              <a:picLocks noChangeAspect="1" noChangeArrowheads="1"/>
            </p:cNvPicPr>
            <p:nvPr/>
          </p:nvPicPr>
          <p:blipFill rotWithShape="1">
            <a:blip r:embed="rId7"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51" name="TextBox 50">
              <a:extLst>
                <a:ext uri="{FF2B5EF4-FFF2-40B4-BE49-F238E27FC236}">
                  <a16:creationId xmlns:a16="http://schemas.microsoft.com/office/drawing/2014/main" id="{F776C369-B913-FA7B-298C-1FE10CEC4AFD}"/>
                </a:ext>
                <a:ext uri="{C183D7F6-B498-43B3-948B-1728B52AA6E4}">
                  <adec:decorative xmlns:adec="http://schemas.microsoft.com/office/drawing/2017/decorative" val="0"/>
                </a:ext>
              </a:extLst>
            </p:cNvPr>
            <p:cNvSpPr txBox="1"/>
            <p:nvPr/>
          </p:nvSpPr>
          <p:spPr>
            <a:xfrm>
              <a:off x="1047213" y="1313286"/>
              <a:ext cx="619200" cy="169277"/>
            </a:xfrm>
            <a:prstGeom prst="rect">
              <a:avLst/>
            </a:prstGeom>
            <a:noFill/>
          </p:spPr>
          <p:txBody>
            <a:bodyPr wrap="square" lIns="0" tIns="0" rIns="0" bIns="0" rtlCol="0" anchor="ctr">
              <a:spAutoFit/>
            </a:bodyPr>
            <a:lstStyle/>
            <a:p>
              <a:pPr defTabSz="914367">
                <a:defRPr/>
              </a:pPr>
              <a:r>
                <a:rPr lang="en-US" sz="1100">
                  <a:solidFill>
                    <a:prstClr val="black"/>
                  </a:solidFill>
                  <a:latin typeface="Segoe UI Semibold"/>
                </a:rPr>
                <a:t>Copilot</a:t>
              </a:r>
              <a:r>
                <a:rPr lang="pl-PL" sz="1100" baseline="30000">
                  <a:solidFill>
                    <a:prstClr val="black"/>
                  </a:solidFill>
                  <a:latin typeface="Segoe UI Semibold"/>
                </a:rPr>
                <a:t>1</a:t>
              </a:r>
              <a:endParaRPr lang="en-US" sz="1100">
                <a:solidFill>
                  <a:prstClr val="black"/>
                </a:solidFill>
                <a:latin typeface="Segoe UI Semibold"/>
              </a:endParaRPr>
            </a:p>
          </p:txBody>
        </p:sp>
      </p:grpSp>
      <p:grpSp>
        <p:nvGrpSpPr>
          <p:cNvPr id="41" name="Group 40">
            <a:extLst>
              <a:ext uri="{FF2B5EF4-FFF2-40B4-BE49-F238E27FC236}">
                <a16:creationId xmlns:a16="http://schemas.microsoft.com/office/drawing/2014/main" id="{89889315-B0F6-FDBE-4E1D-00182AB0728A}"/>
              </a:ext>
            </a:extLst>
          </p:cNvPr>
          <p:cNvGrpSpPr/>
          <p:nvPr/>
        </p:nvGrpSpPr>
        <p:grpSpPr>
          <a:xfrm>
            <a:off x="901322" y="2712041"/>
            <a:ext cx="2428059" cy="411140"/>
            <a:chOff x="767112" y="2825909"/>
            <a:chExt cx="2927459" cy="411140"/>
          </a:xfrm>
        </p:grpSpPr>
        <p:sp>
          <p:nvSpPr>
            <p:cNvPr id="42" name="TextBox 41">
              <a:extLst>
                <a:ext uri="{FF2B5EF4-FFF2-40B4-BE49-F238E27FC236}">
                  <a16:creationId xmlns:a16="http://schemas.microsoft.com/office/drawing/2014/main" id="{C77B48E3-33E8-E3D1-8AE6-5C188CA42421}"/>
                </a:ext>
                <a:ext uri="{C183D7F6-B498-43B3-948B-1728B52AA6E4}">
                  <adec:decorative xmlns:adec="http://schemas.microsoft.com/office/drawing/2017/decorative" val="0"/>
                </a:ext>
              </a:extLst>
            </p:cNvPr>
            <p:cNvSpPr txBox="1"/>
            <p:nvPr/>
          </p:nvSpPr>
          <p:spPr>
            <a:xfrm>
              <a:off x="1124977" y="2929272"/>
              <a:ext cx="2569594" cy="3077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Agent</a:t>
              </a:r>
              <a:r>
                <a:rPr kumimoji="0" lang="en-US" sz="1100" b="0" i="0" u="none" strike="noStrike" kern="1200" cap="none" spc="0" normalizeH="0" baseline="30000" noProof="0">
                  <a:ln>
                    <a:noFill/>
                  </a:ln>
                  <a:solidFill>
                    <a:prstClr val="black"/>
                  </a:solidFill>
                  <a:effectLst/>
                  <a:uLnTx/>
                  <a:uFillTx/>
                  <a:latin typeface="Segoe UI Semibold"/>
                  <a:ea typeface="+mn-ea"/>
                  <a:cs typeface="+mn-cs"/>
                </a:rPr>
                <a:t>3</a:t>
              </a:r>
              <a:endParaRPr kumimoji="0" lang="en-US" sz="1100" b="0" i="0" u="none" strike="noStrike" kern="1200" cap="none" spc="0" normalizeH="0" baseline="0" noProof="0">
                <a:ln>
                  <a:noFill/>
                </a:ln>
                <a:solidFill>
                  <a:prstClr val="black"/>
                </a:solidFill>
                <a:effectLst/>
                <a:uLnTx/>
                <a:uFillTx/>
                <a:latin typeface="Segoe UI Semibold"/>
                <a:ea typeface="+mn-ea"/>
                <a:cs typeface="+mn-cs"/>
              </a:endParaRPr>
            </a:p>
            <a:p>
              <a:pPr defTabSz="914367">
                <a:defRPr/>
              </a:pPr>
              <a:r>
                <a:rPr lang="en-US" sz="900" noProof="0">
                  <a:solidFill>
                    <a:srgbClr val="0078D4"/>
                  </a:solidFill>
                  <a:latin typeface="Segoe UI Semibold"/>
                </a:rPr>
                <a:t>+ Connection to Field Service System</a:t>
              </a:r>
            </a:p>
          </p:txBody>
        </p:sp>
        <p:pic>
          <p:nvPicPr>
            <p:cNvPr id="52" name="Picture 2" descr="Copilot Studio Generative AI pricing - Power Platform Community">
              <a:extLst>
                <a:ext uri="{FF2B5EF4-FFF2-40B4-BE49-F238E27FC236}">
                  <a16:creationId xmlns:a16="http://schemas.microsoft.com/office/drawing/2014/main" id="{3F1184D4-845E-8254-F67F-7563C63CA22F}"/>
                </a:ext>
              </a:extLst>
            </p:cNvPr>
            <p:cNvPicPr>
              <a:picLocks noChangeAspect="1" noChangeArrowheads="1"/>
            </p:cNvPicPr>
            <p:nvPr/>
          </p:nvPicPr>
          <p:blipFill rotWithShape="1">
            <a:blip r:embed="rId8" cstate="screen">
              <a:extLst>
                <a:ext uri="{28A0092B-C50C-407E-A947-70E740481C1C}">
                  <a14:useLocalDpi xmlns:a14="http://schemas.microsoft.com/office/drawing/2010/main"/>
                </a:ext>
              </a:extLst>
            </a:blip>
            <a:srcRect/>
            <a:stretch/>
          </p:blipFill>
          <p:spPr bwMode="auto">
            <a:xfrm>
              <a:off x="767112" y="2825909"/>
              <a:ext cx="357866" cy="36576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3" name="Group 52">
            <a:extLst>
              <a:ext uri="{FF2B5EF4-FFF2-40B4-BE49-F238E27FC236}">
                <a16:creationId xmlns:a16="http://schemas.microsoft.com/office/drawing/2014/main" id="{86ED8E1A-1633-7F32-980E-81D13E520178}"/>
              </a:ext>
            </a:extLst>
          </p:cNvPr>
          <p:cNvGrpSpPr/>
          <p:nvPr/>
        </p:nvGrpSpPr>
        <p:grpSpPr>
          <a:xfrm>
            <a:off x="4144245" y="2720326"/>
            <a:ext cx="2927459" cy="411140"/>
            <a:chOff x="767112" y="2825909"/>
            <a:chExt cx="2927459" cy="411140"/>
          </a:xfrm>
        </p:grpSpPr>
        <p:sp>
          <p:nvSpPr>
            <p:cNvPr id="54" name="TextBox 53">
              <a:extLst>
                <a:ext uri="{FF2B5EF4-FFF2-40B4-BE49-F238E27FC236}">
                  <a16:creationId xmlns:a16="http://schemas.microsoft.com/office/drawing/2014/main" id="{6EB13728-F59D-3E75-8D2F-0CF65D4EF711}"/>
                </a:ext>
                <a:ext uri="{C183D7F6-B498-43B3-948B-1728B52AA6E4}">
                  <adec:decorative xmlns:adec="http://schemas.microsoft.com/office/drawing/2017/decorative" val="0"/>
                </a:ext>
              </a:extLst>
            </p:cNvPr>
            <p:cNvSpPr txBox="1"/>
            <p:nvPr/>
          </p:nvSpPr>
          <p:spPr>
            <a:xfrm>
              <a:off x="1124977" y="2929272"/>
              <a:ext cx="2569594" cy="3077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Agent</a:t>
              </a:r>
              <a:r>
                <a:rPr kumimoji="0" lang="en-US" sz="1100" b="0" i="0" u="none" strike="noStrike" kern="1200" cap="none" spc="0" normalizeH="0" baseline="30000" noProof="0">
                  <a:ln>
                    <a:noFill/>
                  </a:ln>
                  <a:solidFill>
                    <a:prstClr val="black"/>
                  </a:solidFill>
                  <a:effectLst/>
                  <a:uLnTx/>
                  <a:uFillTx/>
                  <a:latin typeface="Segoe UI Semibold"/>
                  <a:ea typeface="+mn-ea"/>
                  <a:cs typeface="+mn-cs"/>
                </a:rPr>
                <a:t>3</a:t>
              </a:r>
              <a:endParaRPr kumimoji="0" lang="en-US" sz="1100" b="0" i="0" u="none" strike="noStrike" kern="1200" cap="none" spc="0" normalizeH="0" baseline="0" noProof="0">
                <a:ln>
                  <a:noFill/>
                </a:ln>
                <a:solidFill>
                  <a:prstClr val="black"/>
                </a:solidFill>
                <a:effectLst/>
                <a:uLnTx/>
                <a:uFillTx/>
                <a:latin typeface="Segoe UI Semibold"/>
                <a:ea typeface="+mn-ea"/>
                <a:cs typeface="+mn-cs"/>
              </a:endParaRPr>
            </a:p>
            <a:p>
              <a:pPr defTabSz="914367">
                <a:defRPr/>
              </a:pPr>
              <a:r>
                <a:rPr lang="en-US" sz="900" noProof="0">
                  <a:solidFill>
                    <a:srgbClr val="0078D4"/>
                  </a:solidFill>
                  <a:latin typeface="Segoe UI Semibold"/>
                </a:rPr>
                <a:t>+ Connection to Field Service System</a:t>
              </a:r>
            </a:p>
          </p:txBody>
        </p:sp>
        <p:pic>
          <p:nvPicPr>
            <p:cNvPr id="64" name="Picture 2" descr="Copilot Studio Generative AI pricing - Power Platform Community">
              <a:extLst>
                <a:ext uri="{FF2B5EF4-FFF2-40B4-BE49-F238E27FC236}">
                  <a16:creationId xmlns:a16="http://schemas.microsoft.com/office/drawing/2014/main" id="{794C0DB0-BCEE-763B-6F84-C50A2B0F03F3}"/>
                </a:ext>
              </a:extLst>
            </p:cNvPr>
            <p:cNvPicPr>
              <a:picLocks noChangeAspect="1" noChangeArrowheads="1"/>
            </p:cNvPicPr>
            <p:nvPr/>
          </p:nvPicPr>
          <p:blipFill rotWithShape="1">
            <a:blip r:embed="rId8" cstate="screen">
              <a:extLst>
                <a:ext uri="{28A0092B-C50C-407E-A947-70E740481C1C}">
                  <a14:useLocalDpi xmlns:a14="http://schemas.microsoft.com/office/drawing/2010/main"/>
                </a:ext>
              </a:extLst>
            </a:blip>
            <a:srcRect/>
            <a:stretch/>
          </p:blipFill>
          <p:spPr bwMode="auto">
            <a:xfrm>
              <a:off x="767112" y="2825909"/>
              <a:ext cx="357866" cy="36576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5" name="Group 64">
            <a:extLst>
              <a:ext uri="{FF2B5EF4-FFF2-40B4-BE49-F238E27FC236}">
                <a16:creationId xmlns:a16="http://schemas.microsoft.com/office/drawing/2014/main" id="{AE11C92C-D0A5-491C-D509-47E4BE5F5455}"/>
              </a:ext>
            </a:extLst>
          </p:cNvPr>
          <p:cNvGrpSpPr/>
          <p:nvPr/>
        </p:nvGrpSpPr>
        <p:grpSpPr>
          <a:xfrm>
            <a:off x="8303485" y="5342972"/>
            <a:ext cx="1078150" cy="360000"/>
            <a:chOff x="588263" y="1217924"/>
            <a:chExt cx="1078150" cy="360000"/>
          </a:xfrm>
        </p:grpSpPr>
        <p:pic>
          <p:nvPicPr>
            <p:cNvPr id="66" name="Picture 65" descr="Zip Co logo SVG free download, id: 101874 - Brandlogos.net">
              <a:hlinkClick r:id="rId6"/>
              <a:extLst>
                <a:ext uri="{FF2B5EF4-FFF2-40B4-BE49-F238E27FC236}">
                  <a16:creationId xmlns:a16="http://schemas.microsoft.com/office/drawing/2014/main" id="{6D08E1EC-894C-DB30-E1A4-DB1CA170F8DF}"/>
                </a:ext>
              </a:extLst>
            </p:cNvPr>
            <p:cNvPicPr>
              <a:picLocks noChangeAspect="1" noChangeArrowheads="1"/>
            </p:cNvPicPr>
            <p:nvPr/>
          </p:nvPicPr>
          <p:blipFill rotWithShape="1">
            <a:blip r:embed="rId7"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67" name="TextBox 66">
              <a:extLst>
                <a:ext uri="{FF2B5EF4-FFF2-40B4-BE49-F238E27FC236}">
                  <a16:creationId xmlns:a16="http://schemas.microsoft.com/office/drawing/2014/main" id="{75FAD32E-55AD-078B-C994-60E36284A662}"/>
                </a:ext>
                <a:ext uri="{C183D7F6-B498-43B3-948B-1728B52AA6E4}">
                  <adec:decorative xmlns:adec="http://schemas.microsoft.com/office/drawing/2017/decorative" val="0"/>
                </a:ext>
              </a:extLst>
            </p:cNvPr>
            <p:cNvSpPr txBox="1"/>
            <p:nvPr/>
          </p:nvSpPr>
          <p:spPr>
            <a:xfrm>
              <a:off x="1047213" y="1313286"/>
              <a:ext cx="619200" cy="169277"/>
            </a:xfrm>
            <a:prstGeom prst="rect">
              <a:avLst/>
            </a:prstGeom>
            <a:noFill/>
          </p:spPr>
          <p:txBody>
            <a:bodyPr wrap="square" lIns="0" tIns="0" rIns="0" bIns="0" rtlCol="0" anchor="ctr">
              <a:spAutoFit/>
            </a:bodyPr>
            <a:lstStyle/>
            <a:p>
              <a:pPr defTabSz="914367">
                <a:defRPr/>
              </a:pPr>
              <a:r>
                <a:rPr lang="en-US" sz="1100">
                  <a:solidFill>
                    <a:prstClr val="black"/>
                  </a:solidFill>
                  <a:latin typeface="Segoe UI Semibold"/>
                </a:rPr>
                <a:t>Copilot</a:t>
              </a:r>
              <a:r>
                <a:rPr lang="pl-PL" sz="1100" baseline="30000">
                  <a:solidFill>
                    <a:prstClr val="black"/>
                  </a:solidFill>
                  <a:latin typeface="Segoe UI Semibold"/>
                </a:rPr>
                <a:t>1</a:t>
              </a:r>
              <a:endParaRPr lang="en-US" sz="1100">
                <a:solidFill>
                  <a:prstClr val="black"/>
                </a:solidFill>
                <a:latin typeface="Segoe UI Semibold"/>
              </a:endParaRPr>
            </a:p>
          </p:txBody>
        </p:sp>
      </p:grpSp>
      <p:grpSp>
        <p:nvGrpSpPr>
          <p:cNvPr id="68" name="Group 67">
            <a:extLst>
              <a:ext uri="{FF2B5EF4-FFF2-40B4-BE49-F238E27FC236}">
                <a16:creationId xmlns:a16="http://schemas.microsoft.com/office/drawing/2014/main" id="{9915B531-79F1-9B35-E143-F6D5C00FC9A1}"/>
              </a:ext>
            </a:extLst>
          </p:cNvPr>
          <p:cNvGrpSpPr/>
          <p:nvPr/>
        </p:nvGrpSpPr>
        <p:grpSpPr>
          <a:xfrm>
            <a:off x="4321772" y="5311224"/>
            <a:ext cx="2927459" cy="411140"/>
            <a:chOff x="767112" y="2825909"/>
            <a:chExt cx="2927459" cy="411140"/>
          </a:xfrm>
        </p:grpSpPr>
        <p:sp>
          <p:nvSpPr>
            <p:cNvPr id="69" name="TextBox 68">
              <a:extLst>
                <a:ext uri="{FF2B5EF4-FFF2-40B4-BE49-F238E27FC236}">
                  <a16:creationId xmlns:a16="http://schemas.microsoft.com/office/drawing/2014/main" id="{64D90FBB-5FE8-7D07-F481-BD34F910DC4D}"/>
                </a:ext>
                <a:ext uri="{C183D7F6-B498-43B3-948B-1728B52AA6E4}">
                  <adec:decorative xmlns:adec="http://schemas.microsoft.com/office/drawing/2017/decorative" val="0"/>
                </a:ext>
              </a:extLst>
            </p:cNvPr>
            <p:cNvSpPr txBox="1"/>
            <p:nvPr/>
          </p:nvSpPr>
          <p:spPr>
            <a:xfrm>
              <a:off x="1124977" y="2929272"/>
              <a:ext cx="2569594" cy="3077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Agent</a:t>
              </a:r>
              <a:r>
                <a:rPr kumimoji="0" lang="en-US" sz="1100" b="0" i="0" u="none" strike="noStrike" kern="1200" cap="none" spc="0" normalizeH="0" baseline="30000" noProof="0">
                  <a:ln>
                    <a:noFill/>
                  </a:ln>
                  <a:solidFill>
                    <a:prstClr val="black"/>
                  </a:solidFill>
                  <a:effectLst/>
                  <a:uLnTx/>
                  <a:uFillTx/>
                  <a:latin typeface="Segoe UI Semibold"/>
                  <a:ea typeface="+mn-ea"/>
                  <a:cs typeface="+mn-cs"/>
                </a:rPr>
                <a:t>3</a:t>
              </a:r>
              <a:endParaRPr kumimoji="0" lang="en-US" sz="1100" b="0" i="0" u="none" strike="noStrike" kern="1200" cap="none" spc="0" normalizeH="0" baseline="0" noProof="0">
                <a:ln>
                  <a:noFill/>
                </a:ln>
                <a:solidFill>
                  <a:prstClr val="black"/>
                </a:solidFill>
                <a:effectLst/>
                <a:uLnTx/>
                <a:uFillTx/>
                <a:latin typeface="Segoe UI Semibold"/>
                <a:ea typeface="+mn-ea"/>
                <a:cs typeface="+mn-cs"/>
              </a:endParaRPr>
            </a:p>
            <a:p>
              <a:pPr defTabSz="914367">
                <a:defRPr/>
              </a:pPr>
              <a:r>
                <a:rPr lang="en-US" sz="900" noProof="0">
                  <a:solidFill>
                    <a:srgbClr val="0078D4"/>
                  </a:solidFill>
                  <a:latin typeface="Segoe UI Semibold"/>
                </a:rPr>
                <a:t>+ Connection to Field Service System</a:t>
              </a:r>
            </a:p>
          </p:txBody>
        </p:sp>
        <p:pic>
          <p:nvPicPr>
            <p:cNvPr id="70" name="Picture 2" descr="Copilot Studio Generative AI pricing - Power Platform Community">
              <a:extLst>
                <a:ext uri="{FF2B5EF4-FFF2-40B4-BE49-F238E27FC236}">
                  <a16:creationId xmlns:a16="http://schemas.microsoft.com/office/drawing/2014/main" id="{58645A76-60CC-71FF-A0FA-4A808DD617F5}"/>
                </a:ext>
              </a:extLst>
            </p:cNvPr>
            <p:cNvPicPr>
              <a:picLocks noChangeAspect="1" noChangeArrowheads="1"/>
            </p:cNvPicPr>
            <p:nvPr/>
          </p:nvPicPr>
          <p:blipFill rotWithShape="1">
            <a:blip r:embed="rId8" cstate="screen">
              <a:extLst>
                <a:ext uri="{28A0092B-C50C-407E-A947-70E740481C1C}">
                  <a14:useLocalDpi xmlns:a14="http://schemas.microsoft.com/office/drawing/2010/main"/>
                </a:ext>
              </a:extLst>
            </a:blip>
            <a:srcRect/>
            <a:stretch/>
          </p:blipFill>
          <p:spPr bwMode="auto">
            <a:xfrm>
              <a:off x="767112" y="2825909"/>
              <a:ext cx="357866" cy="36576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1" name="Group 70">
            <a:extLst>
              <a:ext uri="{FF2B5EF4-FFF2-40B4-BE49-F238E27FC236}">
                <a16:creationId xmlns:a16="http://schemas.microsoft.com/office/drawing/2014/main" id="{84BE4639-6291-467A-0871-648701450907}"/>
              </a:ext>
            </a:extLst>
          </p:cNvPr>
          <p:cNvGrpSpPr/>
          <p:nvPr/>
        </p:nvGrpSpPr>
        <p:grpSpPr>
          <a:xfrm>
            <a:off x="672257" y="5317402"/>
            <a:ext cx="2927459" cy="411140"/>
            <a:chOff x="767112" y="2825909"/>
            <a:chExt cx="2927459" cy="411140"/>
          </a:xfrm>
        </p:grpSpPr>
        <p:sp>
          <p:nvSpPr>
            <p:cNvPr id="72" name="TextBox 71">
              <a:extLst>
                <a:ext uri="{FF2B5EF4-FFF2-40B4-BE49-F238E27FC236}">
                  <a16:creationId xmlns:a16="http://schemas.microsoft.com/office/drawing/2014/main" id="{200BE653-9036-25FC-6EF5-C8D673B0B511}"/>
                </a:ext>
                <a:ext uri="{C183D7F6-B498-43B3-948B-1728B52AA6E4}">
                  <adec:decorative xmlns:adec="http://schemas.microsoft.com/office/drawing/2017/decorative" val="0"/>
                </a:ext>
              </a:extLst>
            </p:cNvPr>
            <p:cNvSpPr txBox="1"/>
            <p:nvPr/>
          </p:nvSpPr>
          <p:spPr>
            <a:xfrm>
              <a:off x="1124977" y="2929272"/>
              <a:ext cx="2569594" cy="3077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Agent</a:t>
              </a:r>
              <a:r>
                <a:rPr kumimoji="0" lang="en-US" sz="1100" b="0" i="0" u="none" strike="noStrike" kern="1200" cap="none" spc="0" normalizeH="0" baseline="30000" noProof="0">
                  <a:ln>
                    <a:noFill/>
                  </a:ln>
                  <a:solidFill>
                    <a:prstClr val="black"/>
                  </a:solidFill>
                  <a:effectLst/>
                  <a:uLnTx/>
                  <a:uFillTx/>
                  <a:latin typeface="Segoe UI Semibold"/>
                  <a:ea typeface="+mn-ea"/>
                  <a:cs typeface="+mn-cs"/>
                </a:rPr>
                <a:t>3</a:t>
              </a:r>
              <a:endParaRPr kumimoji="0" lang="en-US" sz="1100" b="0" i="0" u="none" strike="noStrike" kern="1200" cap="none" spc="0" normalizeH="0" baseline="0" noProof="0">
                <a:ln>
                  <a:noFill/>
                </a:ln>
                <a:solidFill>
                  <a:prstClr val="black"/>
                </a:solidFill>
                <a:effectLst/>
                <a:uLnTx/>
                <a:uFillTx/>
                <a:latin typeface="Segoe UI Semibold"/>
                <a:ea typeface="+mn-ea"/>
                <a:cs typeface="+mn-cs"/>
              </a:endParaRPr>
            </a:p>
            <a:p>
              <a:pPr defTabSz="914367">
                <a:defRPr/>
              </a:pPr>
              <a:r>
                <a:rPr lang="en-US" sz="900" noProof="0">
                  <a:solidFill>
                    <a:srgbClr val="0078D4"/>
                  </a:solidFill>
                  <a:latin typeface="Segoe UI Semibold"/>
                </a:rPr>
                <a:t>+ Connection to Field Service System</a:t>
              </a:r>
            </a:p>
          </p:txBody>
        </p:sp>
        <p:pic>
          <p:nvPicPr>
            <p:cNvPr id="73" name="Picture 2" descr="Copilot Studio Generative AI pricing - Power Platform Community">
              <a:extLst>
                <a:ext uri="{FF2B5EF4-FFF2-40B4-BE49-F238E27FC236}">
                  <a16:creationId xmlns:a16="http://schemas.microsoft.com/office/drawing/2014/main" id="{A720BEB0-3DB8-CFD8-49E6-E32B957C7827}"/>
                </a:ext>
              </a:extLst>
            </p:cNvPr>
            <p:cNvPicPr>
              <a:picLocks noChangeAspect="1" noChangeArrowheads="1"/>
            </p:cNvPicPr>
            <p:nvPr/>
          </p:nvPicPr>
          <p:blipFill rotWithShape="1">
            <a:blip r:embed="rId8" cstate="screen">
              <a:extLst>
                <a:ext uri="{28A0092B-C50C-407E-A947-70E740481C1C}">
                  <a14:useLocalDpi xmlns:a14="http://schemas.microsoft.com/office/drawing/2010/main"/>
                </a:ext>
              </a:extLst>
            </a:blip>
            <a:srcRect/>
            <a:stretch/>
          </p:blipFill>
          <p:spPr bwMode="auto">
            <a:xfrm>
              <a:off x="767112" y="2825909"/>
              <a:ext cx="357866" cy="365760"/>
            </a:xfrm>
            <a:prstGeom prst="rect">
              <a:avLst/>
            </a:prstGeom>
            <a:noFill/>
            <a:extLst>
              <a:ext uri="{909E8E84-426E-40DD-AFC4-6F175D3DCCD1}">
                <a14:hiddenFill xmlns:a14="http://schemas.microsoft.com/office/drawing/2010/main">
                  <a:solidFill>
                    <a:srgbClr val="FFFFFF"/>
                  </a:solidFill>
                </a14:hiddenFill>
              </a:ext>
            </a:extLst>
          </p:spPr>
        </p:pic>
      </p:grpSp>
      <p:pic>
        <p:nvPicPr>
          <p:cNvPr id="44" name="Picture 43">
            <a:extLst>
              <a:ext uri="{FF2B5EF4-FFF2-40B4-BE49-F238E27FC236}">
                <a16:creationId xmlns:a16="http://schemas.microsoft.com/office/drawing/2014/main" id="{4BFC1866-508F-9652-A812-B848C4766663}"/>
              </a:ext>
            </a:extLst>
          </p:cNvPr>
          <p:cNvPicPr>
            <a:picLocks noChangeAspect="1"/>
          </p:cNvPicPr>
          <p:nvPr/>
        </p:nvPicPr>
        <p:blipFill rotWithShape="1">
          <a:blip r:embed="rId9" cstate="screen">
            <a:extLst>
              <a:ext uri="{28A0092B-C50C-407E-A947-70E740481C1C}">
                <a14:useLocalDpi xmlns:a14="http://schemas.microsoft.com/office/drawing/2010/main"/>
              </a:ext>
            </a:extLst>
          </a:blip>
          <a:srcRect/>
          <a:stretch/>
        </p:blipFill>
        <p:spPr>
          <a:xfrm>
            <a:off x="10250203" y="4199112"/>
            <a:ext cx="1941797" cy="2658888"/>
          </a:xfrm>
          <a:prstGeom prst="rect">
            <a:avLst/>
          </a:prstGeom>
        </p:spPr>
      </p:pic>
    </p:spTree>
    <p:extLst>
      <p:ext uri="{BB962C8B-B14F-4D97-AF65-F5344CB8AC3E}">
        <p14:creationId xmlns:p14="http://schemas.microsoft.com/office/powerpoint/2010/main" val="3246279136"/>
      </p:ext>
    </p:extLst>
  </p:cSld>
  <p:clrMapOvr>
    <a:masterClrMapping/>
  </p:clrMapOvr>
  <p:transition>
    <p:fade/>
  </p:transition>
</p:sld>
</file>

<file path=ppt/theme/theme1.xml><?xml version="1.0" encoding="utf-8"?>
<a:theme xmlns:a="http://schemas.openxmlformats.org/drawingml/2006/main" name="Light 16x9">
  <a:themeElements>
    <a:clrScheme name="Custom 7">
      <a:dk1>
        <a:srgbClr val="000000"/>
      </a:dk1>
      <a:lt1>
        <a:srgbClr val="FFFFFF"/>
      </a:lt1>
      <a:dk2>
        <a:srgbClr val="463668"/>
      </a:dk2>
      <a:lt2>
        <a:srgbClr val="E8E6DF"/>
      </a:lt2>
      <a:accent1>
        <a:srgbClr val="463668"/>
      </a:accent1>
      <a:accent2>
        <a:srgbClr val="C5B4E3"/>
      </a:accent2>
      <a:accent3>
        <a:srgbClr val="C03BC4"/>
      </a:accent3>
      <a:accent4>
        <a:srgbClr val="8C8279"/>
      </a:accent4>
      <a:accent5>
        <a:srgbClr val="D59ED7"/>
      </a:accent5>
      <a:accent6>
        <a:srgbClr val="D7D2CB"/>
      </a:accent6>
      <a:hlink>
        <a:srgbClr val="8661C5"/>
      </a:hlink>
      <a:folHlink>
        <a:srgbClr val="8661C5"/>
      </a:folHlink>
    </a:clrScheme>
    <a:fontScheme name="Microsoft 2019 Brand Templates">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custClrLst>
    <a:custClr name="Light Brown">
      <a:srgbClr val="E1D3C7"/>
    </a:custClr>
    <a:custClr name="Light Yellow">
      <a:srgbClr val="FFE399"/>
    </a:custClr>
    <a:custClr name="Light Orange">
      <a:srgbClr val="FFA38B"/>
    </a:custClr>
    <a:custClr name="Light Red">
      <a:srgbClr val="FFB3BB"/>
    </a:custClr>
    <a:custClr name="Light Magenta">
      <a:srgbClr val="D59ED7"/>
    </a:custClr>
    <a:custClr name="Light Purple">
      <a:srgbClr val="C5B4E3"/>
    </a:custClr>
    <a:custClr name="Light Blue">
      <a:srgbClr val="8DC8E8"/>
    </a:custClr>
    <a:custClr name="Light Teal">
      <a:srgbClr val="B9DCD2"/>
    </a:custClr>
    <a:custClr name="Light Green">
      <a:srgbClr val="D4EC8E"/>
    </a:custClr>
    <a:custClr name="Blue Black">
      <a:srgbClr val="091F2C"/>
    </a:custClr>
    <a:custClr name="Brown">
      <a:srgbClr val="BF9474"/>
    </a:custClr>
    <a:custClr name="Yellow">
      <a:srgbClr val="FFB900"/>
    </a:custClr>
    <a:custClr name="Orange">
      <a:srgbClr val="FF5C39"/>
    </a:custClr>
    <a:custClr name="Red">
      <a:srgbClr val="F4364C"/>
    </a:custClr>
    <a:custClr name="Magenta">
      <a:srgbClr val="C03BC4"/>
    </a:custClr>
    <a:custClr name="Purple">
      <a:srgbClr val="8661C5"/>
    </a:custClr>
    <a:custClr name="Blue">
      <a:srgbClr val="0078D4"/>
    </a:custClr>
    <a:custClr name="Teal">
      <a:srgbClr val="49C5B1"/>
    </a:custClr>
    <a:custClr name="Green">
      <a:srgbClr val="8DE971"/>
    </a:custClr>
    <a:custClr name="Rich Black">
      <a:srgbClr val="000000"/>
    </a:custClr>
    <a:custClr name="Dark Brown">
      <a:srgbClr val="5C4738"/>
    </a:custClr>
    <a:custClr name="Dark Yellow">
      <a:srgbClr val="7F5A1A"/>
    </a:custClr>
    <a:custClr name="Dark Orange">
      <a:srgbClr val="73391D"/>
    </a:custClr>
    <a:custClr name="Dark Red">
      <a:srgbClr val="73262F"/>
    </a:custClr>
    <a:custClr name="Dark Magenta">
      <a:srgbClr val="702573"/>
    </a:custClr>
    <a:custClr name="Dark Purple">
      <a:srgbClr val="463668"/>
    </a:custClr>
    <a:custClr name="Dark Blue">
      <a:srgbClr val="2A446F"/>
    </a:custClr>
    <a:custClr name="Dark Teal">
      <a:srgbClr val="225B62"/>
    </a:custClr>
    <a:custClr name="Dark Green">
      <a:srgbClr val="07641D"/>
    </a:custClr>
    <a:custClr name="Brown Black">
      <a:srgbClr val="291817"/>
    </a:custClr>
    <a:custClr name="Pure White">
      <a:srgbClr val="FFFFFF"/>
    </a:custClr>
    <a:custClr name="Off White">
      <a:srgbClr val="F4F3F5"/>
    </a:custClr>
    <a:custClr name="Warm White">
      <a:srgbClr val="FFF8F3"/>
    </a:custClr>
    <a:custClr name="Warm Light Gray">
      <a:srgbClr val="E8E6DF"/>
    </a:custClr>
    <a:custClr name="Mid Gray">
      <a:srgbClr val="D7D2CB"/>
    </a:custClr>
    <a:custClr name="Warm Gray">
      <a:srgbClr val="8C8279"/>
    </a:custClr>
    <a:custClr name="Light Gray">
      <a:srgbClr val="D9D9D6"/>
    </a:custClr>
    <a:custClr name="Cool Gray">
      <a:srgbClr val="B1B3B3"/>
    </a:custClr>
    <a:custClr name="Dark Gray">
      <a:srgbClr val="454142"/>
    </a:custClr>
    <a:custClr name="Pure White">
      <a:srgbClr val="FFFFFF"/>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Lst>
  <a:extLst>
    <a:ext uri="{05A4C25C-085E-4340-85A3-A5531E510DB2}">
      <thm15:themeFamily xmlns:thm15="http://schemas.microsoft.com/office/thememl/2012/main" name="Microsoft brand template starter - 16x9 v04.potx" id="{4908BB59-E0F9-4262-9337-B2D75939F852}" vid="{C1F6406B-B671-42E9-A581-A06DD50715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696B5C021C36A4B948619657DF31541" ma:contentTypeVersion="13" ma:contentTypeDescription="Create a new document." ma:contentTypeScope="" ma:versionID="3179e1be26f23a129528d230448053e8">
  <xsd:schema xmlns:xsd="http://www.w3.org/2001/XMLSchema" xmlns:xs="http://www.w3.org/2001/XMLSchema" xmlns:p="http://schemas.microsoft.com/office/2006/metadata/properties" xmlns:ns1="http://schemas.microsoft.com/sharepoint/v3" xmlns:ns2="c12c9beb-9115-4dd4-b4b0-98592a7680e2" xmlns:ns3="9b9b331a-5640-4f50-a010-6cc4266aa39c" targetNamespace="http://schemas.microsoft.com/office/2006/metadata/properties" ma:root="true" ma:fieldsID="d3f859843280ba2968dbadbb5350bb26" ns1:_="" ns2:_="" ns3:_="">
    <xsd:import namespace="http://schemas.microsoft.com/sharepoint/v3"/>
    <xsd:import namespace="c12c9beb-9115-4dd4-b4b0-98592a7680e2"/>
    <xsd:import namespace="9b9b331a-5640-4f50-a010-6cc4266aa39c"/>
    <xsd:element name="properties">
      <xsd:complexType>
        <xsd:sequence>
          <xsd:element name="documentManagement">
            <xsd:complexType>
              <xsd:all>
                <xsd:element ref="ns1:_ip_UnifiedCompliancePolicyProperties" minOccurs="0"/>
                <xsd:element ref="ns1:_ip_UnifiedCompliancePolicyUIAction" minOccurs="0"/>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2c9beb-9115-4dd4-b4b0-98592a7680e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BillingMetadata" ma:index="20"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b9b331a-5640-4f50-a010-6cc4266aa39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8906DCFC-57BE-471C-9AA9-8C94A7A505DA}">
  <ds:schemaRefs>
    <ds:schemaRef ds:uri="http://schemas.microsoft.com/sharepoint/v3/contenttype/forms"/>
  </ds:schemaRefs>
</ds:datastoreItem>
</file>

<file path=customXml/itemProps2.xml><?xml version="1.0" encoding="utf-8"?>
<ds:datastoreItem xmlns:ds="http://schemas.openxmlformats.org/officeDocument/2006/customXml" ds:itemID="{E4F575D1-D3E6-4B2E-81B9-7181EE16BC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12c9beb-9115-4dd4-b4b0-98592a7680e2"/>
    <ds:schemaRef ds:uri="9b9b331a-5640-4f50-a010-6cc4266aa3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549B3AD-9962-4CE5-8E0A-2C8D95E7DE3D}">
  <ds:schemaRefs>
    <ds:schemaRef ds:uri="9b9b331a-5640-4f50-a010-6cc4266aa39c"/>
    <ds:schemaRef ds:uri="http://schemas.microsoft.com/sharepoint/v3"/>
    <ds:schemaRef ds:uri="http://schemas.microsoft.com/office/2006/documentManagement/types"/>
    <ds:schemaRef ds:uri="http://purl.org/dc/elements/1.1/"/>
    <ds:schemaRef ds:uri="c12c9beb-9115-4dd4-b4b0-98592a7680e2"/>
    <ds:schemaRef ds:uri="http://purl.org/dc/dcmitype/"/>
    <ds:schemaRef ds:uri="http://www.w3.org/XML/1998/namespace"/>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docMetadata/LabelInfo.xml><?xml version="1.0" encoding="utf-8"?>
<clbl:labelList xmlns:clbl="http://schemas.microsoft.com/office/2020/mipLabelMetadata">
  <clbl:label id="{f42aa342-8706-4288-bd11-ebb85995028c}" enabled="1" method="Privileged" siteId="{72f988bf-86f1-41af-91ab-2d7cd011db47}" removed="0"/>
</clbl:labelList>
</file>

<file path=docProps/app.xml><?xml version="1.0" encoding="utf-8"?>
<Properties xmlns="http://schemas.openxmlformats.org/officeDocument/2006/extended-properties" xmlns:vt="http://schemas.openxmlformats.org/officeDocument/2006/docPropsVTypes">
  <TotalTime>1725</TotalTime>
  <Words>433</Words>
  <Application>Microsoft Office PowerPoint</Application>
  <PresentationFormat>Widescreen</PresentationFormat>
  <Paragraphs>37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Arial</vt:lpstr>
      <vt:lpstr>Segoe UI</vt:lpstr>
      <vt:lpstr>Segoe UI Semibold</vt:lpstr>
      <vt:lpstr>Wingdings</vt:lpstr>
      <vt:lpstr>Light 16x9</vt:lpstr>
      <vt:lpstr>Resolve equipment issues faster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Daryl Schaal (SYNAXIS CORPORATION)</dc:creator>
  <cp:lastModifiedBy>Daryl Schaal</cp:lastModifiedBy>
  <cp:revision>4</cp:revision>
  <dcterms:created xsi:type="dcterms:W3CDTF">2024-09-25T15:39:48Z</dcterms:created>
  <dcterms:modified xsi:type="dcterms:W3CDTF">2025-02-11T02:23:49Z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0x0101007696B5C021C36A4B948619657DF31541</vt:lpwstr>
  </property>
</Properties>
</file>