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6" r:id="rId4"/>
  </p:sldMasterIdLst>
  <p:notesMasterIdLst>
    <p:notesMasterId r:id="rId6"/>
  </p:notesMasterIdLst>
  <p:sldIdLst>
    <p:sldId id="538"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orient="horz" pos="2160">
          <p15:clr>
            <a:srgbClr val="A4A3A4"/>
          </p15:clr>
        </p15:guide>
        <p15:guide id="3"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42827239-A550-492D-1576-CE1DCACE4914}" name="Daryl Schaal (SYNAXIS CORPORATION)" initials="DS" userId="S::v-darsch@microsoft.com::a951ecaa-969a-4477-a8c9-df0dfa026182" providerId="AD"/>
  <p188:author id="{1CC9BD66-4965-66EC-D43C-4175EDB96078}" name="Erin McHugh Saif" initials="" userId="S::ermchugh@microsoft.com::9f93b4d3-52d4-4220-a190-55567abe2076" providerId="AD"/>
  <p188:author id="{0AF83D72-BA31-CE2B-D76F-59446C5DD042}" name="Aysha Kaushik" initials="AK" userId="S::aypathak@microsoft.com::549cd2d3-dab8-4c0c-ac06-1c38fc8f43a9"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B63EC5"/>
    <a:srgbClr val="0078D4"/>
    <a:srgbClr val="B1B3B3"/>
    <a:srgbClr val="49C5B1"/>
    <a:srgbClr val="F5EBE9"/>
    <a:srgbClr val="593794"/>
    <a:srgbClr val="E4DFDC"/>
    <a:srgbClr val="FFFFFF"/>
    <a:srgbClr val="E7E3E0"/>
    <a:srgbClr val="ECE9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07E090-2898-4C5B-8636-B01C91BC2635}" v="2539" dt="2025-02-10T22:01:53.4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0" d="100"/>
          <a:sy n="100" d="100"/>
        </p:scale>
        <p:origin x="360" y="90"/>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7ABE1F-CA5A-2B44-8AB1-8023C3D7A890}" type="datetimeFigureOut">
              <a:rPr lang="en-US" smtClean="0"/>
              <a:t>2/10/2025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57A88C-D68B-7E43-B6BD-8EAA3060908E}" type="slidenum">
              <a:rPr lang="en-US" smtClean="0"/>
              <a:t>‹#›</a:t>
            </a:fld>
            <a:endParaRPr lang="en-US"/>
          </a:p>
        </p:txBody>
      </p:sp>
    </p:spTree>
    <p:extLst>
      <p:ext uri="{BB962C8B-B14F-4D97-AF65-F5344CB8AC3E}">
        <p14:creationId xmlns:p14="http://schemas.microsoft.com/office/powerpoint/2010/main" val="4154804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Title square photo 2">
    <p:bg>
      <p:bgPr>
        <a:solidFill>
          <a:srgbClr val="FFF8F3"/>
        </a:solidFill>
        <a:effectLst/>
      </p:bgPr>
    </p:bg>
    <p:spTree>
      <p:nvGrpSpPr>
        <p:cNvPr id="1" name=""/>
        <p:cNvGrpSpPr/>
        <p:nvPr/>
      </p:nvGrpSpPr>
      <p:grpSpPr>
        <a:xfrm>
          <a:off x="0" y="0"/>
          <a:ext cx="0" cy="0"/>
          <a:chOff x="0" y="0"/>
          <a:chExt cx="0" cy="0"/>
        </a:xfrm>
      </p:grpSpPr>
      <p:pic>
        <p:nvPicPr>
          <p:cNvPr id="4" name="Picture 3" descr="A close-up of a spiral&#10;&#10;Description automatically generated">
            <a:extLst>
              <a:ext uri="{FF2B5EF4-FFF2-40B4-BE49-F238E27FC236}">
                <a16:creationId xmlns:a16="http://schemas.microsoft.com/office/drawing/2014/main" id="{361D5F98-BDD8-425B-488B-22D9DCB8038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418D8C93-A68F-427F-AC31-AE3104AD1194}"/>
              </a:ext>
            </a:extLst>
          </p:cNvPr>
          <p:cNvSpPr/>
          <p:nvPr userDrawn="1"/>
        </p:nvSpPr>
        <p:spPr bwMode="auto">
          <a:xfrm>
            <a:off x="0" y="0"/>
            <a:ext cx="12192000" cy="6858000"/>
          </a:xfrm>
          <a:prstGeom prst="rect">
            <a:avLst/>
          </a:prstGeom>
          <a:solidFill>
            <a:schemeClr val="bg1">
              <a:alpha val="24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000" err="1">
              <a:solidFill>
                <a:srgbClr val="FFFFFF"/>
              </a:solidFill>
              <a:ea typeface="Segoe UI" pitchFamily="34" charset="0"/>
              <a:cs typeface="Segoe UI" pitchFamily="34" charset="0"/>
            </a:endParaRPr>
          </a:p>
        </p:txBody>
      </p:sp>
      <p:sp>
        <p:nvSpPr>
          <p:cNvPr id="2" name="Title 1">
            <a:extLst>
              <a:ext uri="{FF2B5EF4-FFF2-40B4-BE49-F238E27FC236}">
                <a16:creationId xmlns:a16="http://schemas.microsoft.com/office/drawing/2014/main" id="{25D0408F-4A76-4E13-B20C-89E0FD40DC32}"/>
              </a:ext>
            </a:extLst>
          </p:cNvPr>
          <p:cNvSpPr>
            <a:spLocks noGrp="1"/>
          </p:cNvSpPr>
          <p:nvPr>
            <p:ph type="title" hasCustomPrompt="1"/>
          </p:nvPr>
        </p:nvSpPr>
        <p:spPr>
          <a:xfrm>
            <a:off x="588263" y="2917984"/>
            <a:ext cx="7758903" cy="615553"/>
          </a:xfrm>
        </p:spPr>
        <p:txBody>
          <a:bodyPr wrap="square" anchor="b" anchorCtr="0">
            <a:spAutoFit/>
          </a:bodyPr>
          <a:lstStyle>
            <a:lvl1pPr>
              <a:defRPr sz="4000">
                <a:solidFill>
                  <a:schemeClr val="tx1"/>
                </a:solidFill>
              </a:defRPr>
            </a:lvl1pPr>
          </a:lstStyle>
          <a:p>
            <a:r>
              <a:rPr lang="en-US"/>
              <a:t>Event name or presentation title </a:t>
            </a:r>
          </a:p>
        </p:txBody>
      </p:sp>
      <p:sp>
        <p:nvSpPr>
          <p:cNvPr id="5" name="Text Placeholder 4"/>
          <p:cNvSpPr>
            <a:spLocks noGrp="1"/>
          </p:cNvSpPr>
          <p:nvPr>
            <p:ph type="body" sz="quarter" idx="12" hasCustomPrompt="1"/>
          </p:nvPr>
        </p:nvSpPr>
        <p:spPr>
          <a:xfrm>
            <a:off x="582042" y="3962400"/>
            <a:ext cx="7752752" cy="246221"/>
          </a:xfrm>
          <a:noFill/>
        </p:spPr>
        <p:txBody>
          <a:bodyPr wrap="square" lIns="0" tIns="0" rIns="0" bIns="0">
            <a:spAutoFit/>
          </a:bodyPr>
          <a:lstStyle>
            <a:lvl1pPr marL="0" indent="0">
              <a:spcBef>
                <a:spcPts val="0"/>
              </a:spcBef>
              <a:buNone/>
              <a:defRPr sz="1600" spc="0" baseline="0">
                <a:solidFill>
                  <a:schemeClr val="tx1"/>
                </a:solidFill>
                <a:latin typeface="+mn-lt"/>
                <a:cs typeface="Segoe UI" panose="020B0502040204020203" pitchFamily="34" charset="0"/>
              </a:defRPr>
            </a:lvl1pPr>
          </a:lstStyle>
          <a:p>
            <a:pPr lvl="0"/>
            <a:r>
              <a:rPr lang="en-US"/>
              <a:t>Speaker name or subtitle</a:t>
            </a:r>
          </a:p>
        </p:txBody>
      </p:sp>
      <p:pic>
        <p:nvPicPr>
          <p:cNvPr id="7" name="MS logo gray - EMF" descr="Microsoft logo, gray text version">
            <a:extLst>
              <a:ext uri="{FF2B5EF4-FFF2-40B4-BE49-F238E27FC236}">
                <a16:creationId xmlns:a16="http://schemas.microsoft.com/office/drawing/2014/main" id="{D4D1E6E7-6980-34C8-5B50-9BC3D2B8E20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bwMode="black">
          <a:xfrm>
            <a:off x="584200" y="585788"/>
            <a:ext cx="1366440" cy="292608"/>
          </a:xfrm>
          <a:prstGeom prst="rect">
            <a:avLst/>
          </a:prstGeom>
        </p:spPr>
      </p:pic>
    </p:spTree>
    <p:extLst>
      <p:ext uri="{BB962C8B-B14F-4D97-AF65-F5344CB8AC3E}">
        <p14:creationId xmlns:p14="http://schemas.microsoft.com/office/powerpoint/2010/main" val="125478352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orient="horz" pos="2496">
          <p15:clr>
            <a:srgbClr val="5ACBF0"/>
          </p15:clr>
        </p15:guide>
        <p15:guide id="3" pos="3360">
          <p15:clr>
            <a:srgbClr val="5ACBF0"/>
          </p15:clr>
        </p15:guide>
        <p15:guide id="5" orient="horz" pos="2160">
          <p15:clr>
            <a:srgbClr val="FBAE40"/>
          </p15:clr>
        </p15:guide>
        <p15:guide id="6" orient="horz" pos="2229">
          <p15:clr>
            <a:srgbClr val="5ACBF0"/>
          </p15:clr>
        </p15:guide>
        <p15:guide id="7" pos="2996">
          <p15:clr>
            <a:srgbClr val="5ACBF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5" name="Picture 4" descr="A blue sky with white clouds&#10;&#10;AI-generated content may be incorrect.">
            <a:extLst>
              <a:ext uri="{FF2B5EF4-FFF2-40B4-BE49-F238E27FC236}">
                <a16:creationId xmlns:a16="http://schemas.microsoft.com/office/drawing/2014/main" id="{D06997A8-9B2A-B93C-F597-79B38162AF6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57784871"/>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46527458"/>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Only - left side ">
    <p:spTree>
      <p:nvGrpSpPr>
        <p:cNvPr id="1" name=""/>
        <p:cNvGrpSpPr/>
        <p:nvPr/>
      </p:nvGrpSpPr>
      <p:grpSpPr>
        <a:xfrm>
          <a:off x="0" y="0"/>
          <a:ext cx="0" cy="0"/>
          <a:chOff x="0" y="0"/>
          <a:chExt cx="0" cy="0"/>
        </a:xfrm>
      </p:grpSpPr>
      <p:pic>
        <p:nvPicPr>
          <p:cNvPr id="3" name="Picture 2" descr="A close-up of a curved object">
            <a:extLst>
              <a:ext uri="{FF2B5EF4-FFF2-40B4-BE49-F238E27FC236}">
                <a16:creationId xmlns:a16="http://schemas.microsoft.com/office/drawing/2014/main" id="{65978E02-7B42-4283-0732-A5ECD04C20F5}"/>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4" name="Rectangle 3">
            <a:extLst>
              <a:ext uri="{FF2B5EF4-FFF2-40B4-BE49-F238E27FC236}">
                <a16:creationId xmlns:a16="http://schemas.microsoft.com/office/drawing/2014/main" id="{FD9B2C81-3582-FD54-9197-2A2E6EA52FF9}"/>
              </a:ext>
            </a:extLst>
          </p:cNvPr>
          <p:cNvSpPr/>
          <p:nvPr userDrawn="1"/>
        </p:nvSpPr>
        <p:spPr bwMode="auto">
          <a:xfrm>
            <a:off x="0" y="0"/>
            <a:ext cx="8586216" cy="6858000"/>
          </a:xfrm>
          <a:prstGeom prst="rect">
            <a:avLst/>
          </a:prstGeom>
          <a:gradFill>
            <a:gsLst>
              <a:gs pos="0">
                <a:srgbClr val="FFF8F3"/>
              </a:gs>
              <a:gs pos="100000">
                <a:srgbClr val="FFF8F3">
                  <a:alpha val="0"/>
                </a:srgbClr>
              </a:gs>
            </a:gsLst>
            <a:lin ang="0" scaled="1"/>
          </a:gra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400" err="1">
              <a:gradFill>
                <a:gsLst>
                  <a:gs pos="0">
                    <a:srgbClr val="FFFFFF"/>
                  </a:gs>
                  <a:gs pos="100000">
                    <a:srgbClr val="FFFFFF"/>
                  </a:gs>
                </a:gsLst>
                <a:lin ang="5400000" scaled="0"/>
              </a:gradFill>
              <a:ea typeface="Segoe UI" pitchFamily="34" charset="0"/>
              <a:cs typeface="Segoe UI" pitchFamily="34" charset="0"/>
            </a:endParaRPr>
          </a:p>
        </p:txBody>
      </p:sp>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a:xfrm>
            <a:off x="588264" y="2875002"/>
            <a:ext cx="4127692" cy="1107996"/>
          </a:xfrm>
        </p:spPr>
        <p:txBody>
          <a:bodyPr wrap="square" anchor="ctr">
            <a:spAutoFit/>
          </a:bodyPr>
          <a:lstStyle/>
          <a:p>
            <a:r>
              <a:rPr lang="en-US"/>
              <a:t>Click to edit Master title style</a:t>
            </a:r>
          </a:p>
        </p:txBody>
      </p:sp>
    </p:spTree>
    <p:extLst>
      <p:ext uri="{BB962C8B-B14F-4D97-AF65-F5344CB8AC3E}">
        <p14:creationId xmlns:p14="http://schemas.microsoft.com/office/powerpoint/2010/main" val="1326365060"/>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30" orient="horz" pos="288">
          <p15:clr>
            <a:srgbClr val="5ACBF0"/>
          </p15:clr>
        </p15:guide>
        <p15:guide id="32" orient="horz" pos="2160">
          <p15:clr>
            <a:srgbClr val="5ACBF0"/>
          </p15:clr>
        </p15:guide>
        <p15:guide id="33" pos="2976">
          <p15:clr>
            <a:srgbClr val="5ACBF0"/>
          </p15:clr>
        </p15:guide>
        <p15:guide id="34" pos="3336">
          <p15:clr>
            <a:srgbClr val="5ACBF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mall title - half page">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p:nvPr>
        </p:nvSpPr>
        <p:spPr>
          <a:xfrm>
            <a:off x="584200" y="457200"/>
            <a:ext cx="5508419" cy="307777"/>
          </a:xfrm>
        </p:spPr>
        <p:txBody>
          <a:bodyPr tIns="0"/>
          <a:lstStyle>
            <a:lvl1pPr>
              <a:defRPr sz="2000" spc="0">
                <a:latin typeface="+mj-lt"/>
                <a:cs typeface="Segoe UI" panose="020B0502040204020203" pitchFamily="34" charset="0"/>
              </a:defRPr>
            </a:lvl1pPr>
          </a:lstStyle>
          <a:p>
            <a:r>
              <a:rPr lang="en-US"/>
              <a:t>Click to edit Master title style</a:t>
            </a:r>
          </a:p>
        </p:txBody>
      </p:sp>
    </p:spTree>
    <p:extLst>
      <p:ext uri="{BB962C8B-B14F-4D97-AF65-F5344CB8AC3E}">
        <p14:creationId xmlns:p14="http://schemas.microsoft.com/office/powerpoint/2010/main" val="407522268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cenario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4" name="Freeform: Shape 2">
            <a:extLst>
              <a:ext uri="{FF2B5EF4-FFF2-40B4-BE49-F238E27FC236}">
                <a16:creationId xmlns:a16="http://schemas.microsoft.com/office/drawing/2014/main" id="{2F51F4A4-9D1C-10B6-3868-E6FD8FD9C23B}"/>
              </a:ext>
              <a:ext uri="{C183D7F6-B498-43B3-948B-1728B52AA6E4}">
                <adec:decorative xmlns:adec="http://schemas.microsoft.com/office/drawing/2017/decorative" val="1"/>
              </a:ext>
            </a:extLst>
          </p:cNvPr>
          <p:cNvSpPr/>
          <p:nvPr userDrawn="1"/>
        </p:nvSpPr>
        <p:spPr bwMode="auto">
          <a:xfrm>
            <a:off x="-1576" y="1761263"/>
            <a:ext cx="11100760"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0 w 9706877"/>
              <a:gd name="connsiteY0" fmla="*/ 0 h 2491048"/>
              <a:gd name="connsiteX1" fmla="*/ 9486494 w 9706877"/>
              <a:gd name="connsiteY1" fmla="*/ 0 h 2491048"/>
              <a:gd name="connsiteX2" fmla="*/ 9706877 w 9706877"/>
              <a:gd name="connsiteY2" fmla="*/ 220383 h 2491048"/>
              <a:gd name="connsiteX3" fmla="*/ 9706877 w 9706877"/>
              <a:gd name="connsiteY3" fmla="*/ 2270665 h 2491048"/>
              <a:gd name="connsiteX4" fmla="*/ 9486494 w 9706877"/>
              <a:gd name="connsiteY4" fmla="*/ 2491048 h 2491048"/>
              <a:gd name="connsiteX5" fmla="*/ 635902 w 9706877"/>
              <a:gd name="connsiteY5" fmla="*/ 2491048 h 2491048"/>
              <a:gd name="connsiteX0" fmla="*/ 19270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289046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745418"/>
              <a:gd name="connsiteY0" fmla="*/ 0 h 2491048"/>
              <a:gd name="connsiteX1" fmla="*/ 9525035 w 9745418"/>
              <a:gd name="connsiteY1" fmla="*/ 0 h 2491048"/>
              <a:gd name="connsiteX2" fmla="*/ 9745418 w 9745418"/>
              <a:gd name="connsiteY2" fmla="*/ 220383 h 2491048"/>
              <a:gd name="connsiteX3" fmla="*/ 9745418 w 9745418"/>
              <a:gd name="connsiteY3" fmla="*/ 2270665 h 2491048"/>
              <a:gd name="connsiteX4" fmla="*/ 9525035 w 9745418"/>
              <a:gd name="connsiteY4" fmla="*/ 2491048 h 2491048"/>
              <a:gd name="connsiteX5" fmla="*/ 19271 w 9745418"/>
              <a:gd name="connsiteY5" fmla="*/ 2491048 h 2491048"/>
              <a:gd name="connsiteX0" fmla="*/ 28903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54159 w 9697244"/>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 w 9697244"/>
              <a:gd name="connsiteY5" fmla="*/ 2491048 h 2491048"/>
              <a:gd name="connsiteX0" fmla="*/ 240871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9634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0 w 10058822"/>
              <a:gd name="connsiteY0" fmla="*/ 0 h 2491048"/>
              <a:gd name="connsiteX1" fmla="*/ 9838439 w 10058822"/>
              <a:gd name="connsiteY1" fmla="*/ 0 h 2491048"/>
              <a:gd name="connsiteX2" fmla="*/ 10058822 w 10058822"/>
              <a:gd name="connsiteY2" fmla="*/ 220383 h 2491048"/>
              <a:gd name="connsiteX3" fmla="*/ 10058822 w 10058822"/>
              <a:gd name="connsiteY3" fmla="*/ 2270665 h 2491048"/>
              <a:gd name="connsiteX4" fmla="*/ 9838439 w 10058822"/>
              <a:gd name="connsiteY4" fmla="*/ 2491048 h 2491048"/>
              <a:gd name="connsiteX5" fmla="*/ 120707 w 10058822"/>
              <a:gd name="connsiteY5" fmla="*/ 2491048 h 2491048"/>
              <a:gd name="connsiteX0" fmla="*/ 324 w 10059146"/>
              <a:gd name="connsiteY0" fmla="*/ 0 h 2491048"/>
              <a:gd name="connsiteX1" fmla="*/ 9838763 w 10059146"/>
              <a:gd name="connsiteY1" fmla="*/ 0 h 2491048"/>
              <a:gd name="connsiteX2" fmla="*/ 10059146 w 10059146"/>
              <a:gd name="connsiteY2" fmla="*/ 220383 h 2491048"/>
              <a:gd name="connsiteX3" fmla="*/ 10059146 w 10059146"/>
              <a:gd name="connsiteY3" fmla="*/ 2270665 h 2491048"/>
              <a:gd name="connsiteX4" fmla="*/ 9838763 w 10059146"/>
              <a:gd name="connsiteY4" fmla="*/ 2491048 h 2491048"/>
              <a:gd name="connsiteX5" fmla="*/ 0 w 10059146"/>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59146" h="2491048">
                <a:moveTo>
                  <a:pt x="324" y="0"/>
                </a:moveTo>
                <a:lnTo>
                  <a:pt x="9838763" y="0"/>
                </a:lnTo>
                <a:cubicBezTo>
                  <a:pt x="9960477" y="0"/>
                  <a:pt x="10059146" y="98669"/>
                  <a:pt x="10059146" y="220383"/>
                </a:cubicBezTo>
                <a:lnTo>
                  <a:pt x="10059146" y="2270665"/>
                </a:lnTo>
                <a:cubicBezTo>
                  <a:pt x="10059146" y="2392379"/>
                  <a:pt x="9960477" y="2491048"/>
                  <a:pt x="9838763"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41" name="Group 40">
            <a:extLst>
              <a:ext uri="{FF2B5EF4-FFF2-40B4-BE49-F238E27FC236}">
                <a16:creationId xmlns:a16="http://schemas.microsoft.com/office/drawing/2014/main" id="{09DFAC3A-9D18-4DFA-67CB-EE7054879BA6}"/>
              </a:ext>
              <a:ext uri="{C183D7F6-B498-43B3-948B-1728B52AA6E4}">
                <adec:decorative xmlns:adec="http://schemas.microsoft.com/office/drawing/2017/decorative" val="1"/>
              </a:ext>
            </a:extLst>
          </p:cNvPr>
          <p:cNvGrpSpPr/>
          <p:nvPr userDrawn="1"/>
        </p:nvGrpSpPr>
        <p:grpSpPr>
          <a:xfrm>
            <a:off x="3636944" y="1684408"/>
            <a:ext cx="166152" cy="166152"/>
            <a:chOff x="5214995" y="-1168400"/>
            <a:chExt cx="431800" cy="431800"/>
          </a:xfrm>
        </p:grpSpPr>
        <p:sp>
          <p:nvSpPr>
            <p:cNvPr id="42" name="Oval 41">
              <a:extLst>
                <a:ext uri="{FF2B5EF4-FFF2-40B4-BE49-F238E27FC236}">
                  <a16:creationId xmlns:a16="http://schemas.microsoft.com/office/drawing/2014/main" id="{71508D32-3003-665E-D9C9-67ACD21C3D71}"/>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43" name="Rectangle 89">
              <a:extLst>
                <a:ext uri="{FF2B5EF4-FFF2-40B4-BE49-F238E27FC236}">
                  <a16:creationId xmlns:a16="http://schemas.microsoft.com/office/drawing/2014/main" id="{248CF6DE-65DC-C736-D623-1F2A06E914A7}"/>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4" name="Group 43">
            <a:extLst>
              <a:ext uri="{FF2B5EF4-FFF2-40B4-BE49-F238E27FC236}">
                <a16:creationId xmlns:a16="http://schemas.microsoft.com/office/drawing/2014/main" id="{D45B81D1-84F0-94E4-4DE4-7A327E9B2AE4}"/>
              </a:ext>
              <a:ext uri="{C183D7F6-B498-43B3-948B-1728B52AA6E4}">
                <adec:decorative xmlns:adec="http://schemas.microsoft.com/office/drawing/2017/decorative" val="1"/>
              </a:ext>
            </a:extLst>
          </p:cNvPr>
          <p:cNvGrpSpPr/>
          <p:nvPr userDrawn="1"/>
        </p:nvGrpSpPr>
        <p:grpSpPr>
          <a:xfrm>
            <a:off x="7100584" y="1684408"/>
            <a:ext cx="166152" cy="166152"/>
            <a:chOff x="5214995" y="-1168400"/>
            <a:chExt cx="431800" cy="431800"/>
          </a:xfrm>
        </p:grpSpPr>
        <p:sp>
          <p:nvSpPr>
            <p:cNvPr id="45" name="Oval 44">
              <a:extLst>
                <a:ext uri="{FF2B5EF4-FFF2-40B4-BE49-F238E27FC236}">
                  <a16:creationId xmlns:a16="http://schemas.microsoft.com/office/drawing/2014/main" id="{E8C73BD9-3028-F45B-8158-789AEF32D47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6" name="Rectangle 89">
              <a:extLst>
                <a:ext uri="{FF2B5EF4-FFF2-40B4-BE49-F238E27FC236}">
                  <a16:creationId xmlns:a16="http://schemas.microsoft.com/office/drawing/2014/main" id="{FAF601F9-E0B9-1FBF-2750-424B7916332E}"/>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7" name="Group 46">
            <a:extLst>
              <a:ext uri="{FF2B5EF4-FFF2-40B4-BE49-F238E27FC236}">
                <a16:creationId xmlns:a16="http://schemas.microsoft.com/office/drawing/2014/main" id="{F779840A-3B56-4441-9EB1-044204839ABC}"/>
              </a:ext>
              <a:ext uri="{C183D7F6-B498-43B3-948B-1728B52AA6E4}">
                <adec:decorative xmlns:adec="http://schemas.microsoft.com/office/drawing/2017/decorative" val="1"/>
              </a:ext>
            </a:extLst>
          </p:cNvPr>
          <p:cNvGrpSpPr/>
          <p:nvPr userDrawn="1"/>
        </p:nvGrpSpPr>
        <p:grpSpPr>
          <a:xfrm flipH="1">
            <a:off x="3636944" y="4142745"/>
            <a:ext cx="166152" cy="166152"/>
            <a:chOff x="5214995" y="-1168400"/>
            <a:chExt cx="431800" cy="431800"/>
          </a:xfrm>
        </p:grpSpPr>
        <p:sp>
          <p:nvSpPr>
            <p:cNvPr id="48" name="Oval 47">
              <a:extLst>
                <a:ext uri="{FF2B5EF4-FFF2-40B4-BE49-F238E27FC236}">
                  <a16:creationId xmlns:a16="http://schemas.microsoft.com/office/drawing/2014/main" id="{2672E089-DCD3-79B1-E202-7C5F962CAC8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9" name="Rectangle 89">
              <a:extLst>
                <a:ext uri="{FF2B5EF4-FFF2-40B4-BE49-F238E27FC236}">
                  <a16:creationId xmlns:a16="http://schemas.microsoft.com/office/drawing/2014/main" id="{5A2EC4C6-437C-8108-922E-C4B4286B3B35}"/>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0" name="Group 49">
            <a:extLst>
              <a:ext uri="{FF2B5EF4-FFF2-40B4-BE49-F238E27FC236}">
                <a16:creationId xmlns:a16="http://schemas.microsoft.com/office/drawing/2014/main" id="{B64E915B-BA21-E031-5D19-4519F1D78B45}"/>
              </a:ext>
              <a:ext uri="{C183D7F6-B498-43B3-948B-1728B52AA6E4}">
                <adec:decorative xmlns:adec="http://schemas.microsoft.com/office/drawing/2017/decorative" val="1"/>
              </a:ext>
            </a:extLst>
          </p:cNvPr>
          <p:cNvGrpSpPr/>
          <p:nvPr userDrawn="1"/>
        </p:nvGrpSpPr>
        <p:grpSpPr>
          <a:xfrm flipH="1">
            <a:off x="7100584" y="4142745"/>
            <a:ext cx="166152" cy="166152"/>
            <a:chOff x="5214995" y="-1168400"/>
            <a:chExt cx="431800" cy="431800"/>
          </a:xfrm>
        </p:grpSpPr>
        <p:sp>
          <p:nvSpPr>
            <p:cNvPr id="51" name="Oval 50">
              <a:extLst>
                <a:ext uri="{FF2B5EF4-FFF2-40B4-BE49-F238E27FC236}">
                  <a16:creationId xmlns:a16="http://schemas.microsoft.com/office/drawing/2014/main" id="{02B82046-E842-DA14-9AF1-3064C6A958A2}"/>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2" name="Rectangle 89">
              <a:extLst>
                <a:ext uri="{FF2B5EF4-FFF2-40B4-BE49-F238E27FC236}">
                  <a16:creationId xmlns:a16="http://schemas.microsoft.com/office/drawing/2014/main" id="{C23BDFA1-27FE-AFFE-BAFA-178EC2BDEE68}"/>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3" name="Group 52">
            <a:extLst>
              <a:ext uri="{FF2B5EF4-FFF2-40B4-BE49-F238E27FC236}">
                <a16:creationId xmlns:a16="http://schemas.microsoft.com/office/drawing/2014/main" id="{2A8269E9-7FA7-00B4-27D8-BD3C30EC9C33}"/>
              </a:ext>
              <a:ext uri="{C183D7F6-B498-43B3-948B-1728B52AA6E4}">
                <adec:decorative xmlns:adec="http://schemas.microsoft.com/office/drawing/2017/decorative" val="1"/>
              </a:ext>
            </a:extLst>
          </p:cNvPr>
          <p:cNvGrpSpPr/>
          <p:nvPr userDrawn="1"/>
        </p:nvGrpSpPr>
        <p:grpSpPr>
          <a:xfrm rot="5400000">
            <a:off x="11016108" y="2124548"/>
            <a:ext cx="166152" cy="166152"/>
            <a:chOff x="5214995" y="-1168400"/>
            <a:chExt cx="431800" cy="431800"/>
          </a:xfrm>
        </p:grpSpPr>
        <p:sp>
          <p:nvSpPr>
            <p:cNvPr id="54" name="Oval 53">
              <a:extLst>
                <a:ext uri="{FF2B5EF4-FFF2-40B4-BE49-F238E27FC236}">
                  <a16:creationId xmlns:a16="http://schemas.microsoft.com/office/drawing/2014/main" id="{4716AABC-F343-A221-57CC-C5D99F7B3846}"/>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5" name="Rectangle 89">
              <a:extLst>
                <a:ext uri="{FF2B5EF4-FFF2-40B4-BE49-F238E27FC236}">
                  <a16:creationId xmlns:a16="http://schemas.microsoft.com/office/drawing/2014/main" id="{061DE92A-41EF-BE20-2B32-1F1C759D49C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6" name="Group 55">
            <a:extLst>
              <a:ext uri="{FF2B5EF4-FFF2-40B4-BE49-F238E27FC236}">
                <a16:creationId xmlns:a16="http://schemas.microsoft.com/office/drawing/2014/main" id="{3D806EBC-6CF0-B99D-315F-A10C3C5C5E85}"/>
              </a:ext>
              <a:ext uri="{C183D7F6-B498-43B3-948B-1728B52AA6E4}">
                <adec:decorative xmlns:adec="http://schemas.microsoft.com/office/drawing/2017/decorative" val="1"/>
              </a:ext>
            </a:extLst>
          </p:cNvPr>
          <p:cNvGrpSpPr/>
          <p:nvPr userDrawn="1"/>
        </p:nvGrpSpPr>
        <p:grpSpPr>
          <a:xfrm rot="5400000">
            <a:off x="11016108" y="3672835"/>
            <a:ext cx="166152" cy="166152"/>
            <a:chOff x="5214995" y="-1168400"/>
            <a:chExt cx="431800" cy="431800"/>
          </a:xfrm>
        </p:grpSpPr>
        <p:sp>
          <p:nvSpPr>
            <p:cNvPr id="57" name="Oval 56">
              <a:extLst>
                <a:ext uri="{FF2B5EF4-FFF2-40B4-BE49-F238E27FC236}">
                  <a16:creationId xmlns:a16="http://schemas.microsoft.com/office/drawing/2014/main" id="{FCE15390-CFE7-F286-A235-8FA675AD4A0E}"/>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8" name="Rectangle 89">
              <a:extLst>
                <a:ext uri="{FF2B5EF4-FFF2-40B4-BE49-F238E27FC236}">
                  <a16:creationId xmlns:a16="http://schemas.microsoft.com/office/drawing/2014/main" id="{3AEFD386-8FD7-D901-A569-04180E61B0C0}"/>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75" name="Scenario Level">
            <a:extLst>
              <a:ext uri="{FF2B5EF4-FFF2-40B4-BE49-F238E27FC236}">
                <a16:creationId xmlns:a16="http://schemas.microsoft.com/office/drawing/2014/main" id="{1BB75DAB-4D8A-2933-BB52-0C94AA4816E3}"/>
              </a:ext>
            </a:extLst>
          </p:cNvPr>
          <p:cNvSpPr txBox="1"/>
          <p:nvPr userDrawn="1"/>
        </p:nvSpPr>
        <p:spPr>
          <a:xfrm>
            <a:off x="1036986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5" name="Level">
            <a:extLst>
              <a:ext uri="{FF2B5EF4-FFF2-40B4-BE49-F238E27FC236}">
                <a16:creationId xmlns:a16="http://schemas.microsoft.com/office/drawing/2014/main" id="{D78A2D53-01ED-9D74-9712-451C6F321482}"/>
              </a:ext>
            </a:extLst>
          </p:cNvPr>
          <p:cNvSpPr>
            <a:spLocks noGrp="1"/>
          </p:cNvSpPr>
          <p:nvPr>
            <p:ph type="body" sz="quarter" idx="30" hasCustomPrompt="1"/>
          </p:nvPr>
        </p:nvSpPr>
        <p:spPr>
          <a:xfrm>
            <a:off x="10430351"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2679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dirty="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sp>
        <p:nvSpPr>
          <p:cNvPr id="103" name="Licenses">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224"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789"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p:nvPr>
        </p:nvSpPr>
        <p:spPr>
          <a:xfrm>
            <a:off x="58420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7" name="Step 2 Title">
            <a:extLst>
              <a:ext uri="{FF2B5EF4-FFF2-40B4-BE49-F238E27FC236}">
                <a16:creationId xmlns:a16="http://schemas.microsoft.com/office/drawing/2014/main" id="{3B54AA0B-E0B1-5D11-B277-EFE8393CEB3D}"/>
              </a:ext>
            </a:extLst>
          </p:cNvPr>
          <p:cNvSpPr>
            <a:spLocks noGrp="1"/>
          </p:cNvSpPr>
          <p:nvPr>
            <p:ph type="body" sz="quarter" idx="13"/>
          </p:nvPr>
        </p:nvSpPr>
        <p:spPr>
          <a:xfrm>
            <a:off x="404784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7" name="Step 2 Top">
            <a:extLst>
              <a:ext uri="{FF2B5EF4-FFF2-40B4-BE49-F238E27FC236}">
                <a16:creationId xmlns:a16="http://schemas.microsoft.com/office/drawing/2014/main" id="{316E4613-3786-8D83-9628-7E09E4CE5CA3}"/>
              </a:ext>
            </a:extLst>
          </p:cNvPr>
          <p:cNvSpPr>
            <a:spLocks noGrp="1"/>
          </p:cNvSpPr>
          <p:nvPr>
            <p:ph type="body" sz="quarter" idx="19"/>
          </p:nvPr>
        </p:nvSpPr>
        <p:spPr>
          <a:xfrm>
            <a:off x="404784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1" name="Step 2 Bottom">
            <a:extLst>
              <a:ext uri="{FF2B5EF4-FFF2-40B4-BE49-F238E27FC236}">
                <a16:creationId xmlns:a16="http://schemas.microsoft.com/office/drawing/2014/main" id="{C0FC7227-E465-68DB-562C-41F9209C1C45}"/>
              </a:ext>
            </a:extLst>
          </p:cNvPr>
          <p:cNvSpPr>
            <a:spLocks noGrp="1"/>
          </p:cNvSpPr>
          <p:nvPr>
            <p:ph type="body" sz="quarter" idx="23"/>
          </p:nvPr>
        </p:nvSpPr>
        <p:spPr>
          <a:xfrm>
            <a:off x="404784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9" name="Step 3 Title">
            <a:extLst>
              <a:ext uri="{FF2B5EF4-FFF2-40B4-BE49-F238E27FC236}">
                <a16:creationId xmlns:a16="http://schemas.microsoft.com/office/drawing/2014/main" id="{BC06CC83-0BF3-7305-E4C8-4FC7098F2465}"/>
              </a:ext>
            </a:extLst>
          </p:cNvPr>
          <p:cNvSpPr>
            <a:spLocks noGrp="1"/>
          </p:cNvSpPr>
          <p:nvPr>
            <p:ph type="body" sz="quarter" idx="15"/>
          </p:nvPr>
        </p:nvSpPr>
        <p:spPr>
          <a:xfrm>
            <a:off x="7511481"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8" name="Step 3 Top">
            <a:extLst>
              <a:ext uri="{FF2B5EF4-FFF2-40B4-BE49-F238E27FC236}">
                <a16:creationId xmlns:a16="http://schemas.microsoft.com/office/drawing/2014/main" id="{78B00E55-70B0-D155-AAB8-EDCD9850B3EA}"/>
              </a:ext>
            </a:extLst>
          </p:cNvPr>
          <p:cNvSpPr>
            <a:spLocks noGrp="1"/>
          </p:cNvSpPr>
          <p:nvPr>
            <p:ph type="body" sz="quarter" idx="20"/>
          </p:nvPr>
        </p:nvSpPr>
        <p:spPr>
          <a:xfrm>
            <a:off x="7511481"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3" name="Step 3 Bottom">
            <a:extLst>
              <a:ext uri="{FF2B5EF4-FFF2-40B4-BE49-F238E27FC236}">
                <a16:creationId xmlns:a16="http://schemas.microsoft.com/office/drawing/2014/main" id="{14FE71DF-89A5-D552-ED14-BA6299A9B591}"/>
              </a:ext>
            </a:extLst>
          </p:cNvPr>
          <p:cNvSpPr>
            <a:spLocks noGrp="1"/>
          </p:cNvSpPr>
          <p:nvPr>
            <p:ph type="body" sz="quarter" idx="25"/>
          </p:nvPr>
        </p:nvSpPr>
        <p:spPr>
          <a:xfrm>
            <a:off x="7511481"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00" name="Step 4 Title">
            <a:extLst>
              <a:ext uri="{FF2B5EF4-FFF2-40B4-BE49-F238E27FC236}">
                <a16:creationId xmlns:a16="http://schemas.microsoft.com/office/drawing/2014/main" id="{B23A96E3-3F83-DC61-A4B8-B2A153768700}"/>
              </a:ext>
            </a:extLst>
          </p:cNvPr>
          <p:cNvSpPr>
            <a:spLocks noGrp="1"/>
          </p:cNvSpPr>
          <p:nvPr>
            <p:ph type="body" sz="quarter" idx="16"/>
          </p:nvPr>
        </p:nvSpPr>
        <p:spPr>
          <a:xfrm>
            <a:off x="7511481"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7" name="Step 4 Top">
            <a:extLst>
              <a:ext uri="{FF2B5EF4-FFF2-40B4-BE49-F238E27FC236}">
                <a16:creationId xmlns:a16="http://schemas.microsoft.com/office/drawing/2014/main" id="{D2CA7E74-0DAF-8C61-3066-8A79C80C0112}"/>
              </a:ext>
            </a:extLst>
          </p:cNvPr>
          <p:cNvSpPr>
            <a:spLocks noGrp="1"/>
          </p:cNvSpPr>
          <p:nvPr>
            <p:ph type="body" sz="quarter" idx="29"/>
          </p:nvPr>
        </p:nvSpPr>
        <p:spPr>
          <a:xfrm>
            <a:off x="751148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4" name="Step 4 Bottom">
            <a:extLst>
              <a:ext uri="{FF2B5EF4-FFF2-40B4-BE49-F238E27FC236}">
                <a16:creationId xmlns:a16="http://schemas.microsoft.com/office/drawing/2014/main" id="{5072DCCC-D271-7D85-5D20-D5B1E137F60B}"/>
              </a:ext>
            </a:extLst>
          </p:cNvPr>
          <p:cNvSpPr>
            <a:spLocks noGrp="1"/>
          </p:cNvSpPr>
          <p:nvPr>
            <p:ph type="body" sz="quarter" idx="26"/>
          </p:nvPr>
        </p:nvSpPr>
        <p:spPr>
          <a:xfrm>
            <a:off x="7511481"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8" name="Step 5 Title">
            <a:extLst>
              <a:ext uri="{FF2B5EF4-FFF2-40B4-BE49-F238E27FC236}">
                <a16:creationId xmlns:a16="http://schemas.microsoft.com/office/drawing/2014/main" id="{F4DCE8BB-0971-09CE-000F-84A576611FD9}"/>
              </a:ext>
            </a:extLst>
          </p:cNvPr>
          <p:cNvSpPr>
            <a:spLocks noGrp="1"/>
          </p:cNvSpPr>
          <p:nvPr>
            <p:ph type="body" sz="quarter" idx="14"/>
          </p:nvPr>
        </p:nvSpPr>
        <p:spPr>
          <a:xfrm>
            <a:off x="404784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6" name="Step 5 Top">
            <a:extLst>
              <a:ext uri="{FF2B5EF4-FFF2-40B4-BE49-F238E27FC236}">
                <a16:creationId xmlns:a16="http://schemas.microsoft.com/office/drawing/2014/main" id="{76F241AD-4900-CAEB-243D-CD8A3BDFB17C}"/>
              </a:ext>
            </a:extLst>
          </p:cNvPr>
          <p:cNvSpPr>
            <a:spLocks noGrp="1"/>
          </p:cNvSpPr>
          <p:nvPr>
            <p:ph type="body" sz="quarter" idx="28"/>
          </p:nvPr>
        </p:nvSpPr>
        <p:spPr>
          <a:xfrm>
            <a:off x="404784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2" name="Step 5 Bottom">
            <a:extLst>
              <a:ext uri="{FF2B5EF4-FFF2-40B4-BE49-F238E27FC236}">
                <a16:creationId xmlns:a16="http://schemas.microsoft.com/office/drawing/2014/main" id="{E720EE0E-4289-B4F4-1115-2C86FBB940E8}"/>
              </a:ext>
            </a:extLst>
          </p:cNvPr>
          <p:cNvSpPr>
            <a:spLocks noGrp="1"/>
          </p:cNvSpPr>
          <p:nvPr>
            <p:ph type="body" sz="quarter" idx="24"/>
          </p:nvPr>
        </p:nvSpPr>
        <p:spPr>
          <a:xfrm>
            <a:off x="404784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6" name="Step 6 Title">
            <a:extLst>
              <a:ext uri="{FF2B5EF4-FFF2-40B4-BE49-F238E27FC236}">
                <a16:creationId xmlns:a16="http://schemas.microsoft.com/office/drawing/2014/main" id="{8A6533F9-9132-CD8F-EACD-23DC8A6FF27F}"/>
              </a:ext>
            </a:extLst>
          </p:cNvPr>
          <p:cNvSpPr>
            <a:spLocks noGrp="1"/>
          </p:cNvSpPr>
          <p:nvPr>
            <p:ph type="body" sz="quarter" idx="12"/>
          </p:nvPr>
        </p:nvSpPr>
        <p:spPr>
          <a:xfrm>
            <a:off x="58420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5" name="Step 6 Top">
            <a:extLst>
              <a:ext uri="{FF2B5EF4-FFF2-40B4-BE49-F238E27FC236}">
                <a16:creationId xmlns:a16="http://schemas.microsoft.com/office/drawing/2014/main" id="{B939ABEF-8F03-D2E2-59E7-11A40F8ECABB}"/>
              </a:ext>
            </a:extLst>
          </p:cNvPr>
          <p:cNvSpPr>
            <a:spLocks noGrp="1"/>
          </p:cNvSpPr>
          <p:nvPr>
            <p:ph type="body" sz="quarter" idx="27"/>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0" name="Step 6 Bottom">
            <a:extLst>
              <a:ext uri="{FF2B5EF4-FFF2-40B4-BE49-F238E27FC236}">
                <a16:creationId xmlns:a16="http://schemas.microsoft.com/office/drawing/2014/main" id="{A2B81D72-802A-1B65-345D-831621254381}"/>
              </a:ext>
            </a:extLst>
          </p:cNvPr>
          <p:cNvSpPr>
            <a:spLocks noGrp="1"/>
          </p:cNvSpPr>
          <p:nvPr>
            <p:ph type="body" sz="quarter" idx="22"/>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6" name="Circle 1">
            <a:extLst>
              <a:ext uri="{FF2B5EF4-FFF2-40B4-BE49-F238E27FC236}">
                <a16:creationId xmlns:a16="http://schemas.microsoft.com/office/drawing/2014/main" id="{26C3E936-7CEB-8A05-2E47-0AD7851B98F2}"/>
              </a:ext>
            </a:extLst>
          </p:cNvPr>
          <p:cNvSpPr>
            <a:spLocks noGrp="1"/>
          </p:cNvSpPr>
          <p:nvPr>
            <p:ph type="body" sz="quarter" idx="38" hasCustomPrompt="1"/>
          </p:nvPr>
        </p:nvSpPr>
        <p:spPr>
          <a:xfrm>
            <a:off x="11417245"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2">
            <a:extLst>
              <a:ext uri="{FF2B5EF4-FFF2-40B4-BE49-F238E27FC236}">
                <a16:creationId xmlns:a16="http://schemas.microsoft.com/office/drawing/2014/main" id="{04AEA325-90B3-6821-227C-4FFCA898F9AB}"/>
              </a:ext>
            </a:extLst>
          </p:cNvPr>
          <p:cNvSpPr>
            <a:spLocks noGrp="1"/>
          </p:cNvSpPr>
          <p:nvPr>
            <p:ph type="body" sz="quarter" idx="39" hasCustomPrompt="1"/>
          </p:nvPr>
        </p:nvSpPr>
        <p:spPr>
          <a:xfrm>
            <a:off x="11588781"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8" name="Circle 3">
            <a:extLst>
              <a:ext uri="{FF2B5EF4-FFF2-40B4-BE49-F238E27FC236}">
                <a16:creationId xmlns:a16="http://schemas.microsoft.com/office/drawing/2014/main" id="{35386AB7-28CA-0BBA-03F5-CC72BD939DC2}"/>
              </a:ext>
            </a:extLst>
          </p:cNvPr>
          <p:cNvSpPr>
            <a:spLocks noGrp="1"/>
          </p:cNvSpPr>
          <p:nvPr>
            <p:ph type="body" sz="quarter" idx="40" hasCustomPrompt="1"/>
          </p:nvPr>
        </p:nvSpPr>
        <p:spPr>
          <a:xfrm>
            <a:off x="11760317"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3" name="Footnote">
            <a:extLst>
              <a:ext uri="{FF2B5EF4-FFF2-40B4-BE49-F238E27FC236}">
                <a16:creationId xmlns:a16="http://schemas.microsoft.com/office/drawing/2014/main" id="{06DCEE78-A961-202E-B0EE-36041A6708D1}"/>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367027759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ay in the life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75" name="Scenario Level">
            <a:extLst>
              <a:ext uri="{FF2B5EF4-FFF2-40B4-BE49-F238E27FC236}">
                <a16:creationId xmlns:a16="http://schemas.microsoft.com/office/drawing/2014/main" id="{1BB75DAB-4D8A-2933-BB52-0C94AA4816E3}"/>
              </a:ext>
            </a:extLst>
          </p:cNvPr>
          <p:cNvSpPr txBox="1"/>
          <p:nvPr userDrawn="1"/>
        </p:nvSpPr>
        <p:spPr>
          <a:xfrm>
            <a:off x="1043023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3" name="Level">
            <a:extLst>
              <a:ext uri="{FF2B5EF4-FFF2-40B4-BE49-F238E27FC236}">
                <a16:creationId xmlns:a16="http://schemas.microsoft.com/office/drawing/2014/main" id="{78D71A05-3479-3DEB-1227-2FC98983A80C}"/>
              </a:ext>
            </a:extLst>
          </p:cNvPr>
          <p:cNvSpPr>
            <a:spLocks noGrp="1"/>
          </p:cNvSpPr>
          <p:nvPr>
            <p:ph type="body" sz="quarter" idx="37" hasCustomPrompt="1"/>
          </p:nvPr>
        </p:nvSpPr>
        <p:spPr>
          <a:xfrm>
            <a:off x="10430234"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8716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672"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103" name="License">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107"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sp>
        <p:nvSpPr>
          <p:cNvPr id="119" name="Freeform: Shape 2">
            <a:extLst>
              <a:ext uri="{FF2B5EF4-FFF2-40B4-BE49-F238E27FC236}">
                <a16:creationId xmlns:a16="http://schemas.microsoft.com/office/drawing/2014/main" id="{DFCC0CE5-9BBF-33A2-43D3-995556541219}"/>
              </a:ext>
              <a:ext uri="{C183D7F6-B498-43B3-948B-1728B52AA6E4}">
                <adec:decorative xmlns:adec="http://schemas.microsoft.com/office/drawing/2017/decorative" val="1"/>
              </a:ext>
            </a:extLst>
          </p:cNvPr>
          <p:cNvSpPr/>
          <p:nvPr userDrawn="1"/>
        </p:nvSpPr>
        <p:spPr bwMode="auto">
          <a:xfrm>
            <a:off x="-1" y="1761263"/>
            <a:ext cx="10010265"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70975" h="2491048">
                <a:moveTo>
                  <a:pt x="0" y="0"/>
                </a:moveTo>
                <a:lnTo>
                  <a:pt x="8850592" y="0"/>
                </a:lnTo>
                <a:cubicBezTo>
                  <a:pt x="8972306" y="0"/>
                  <a:pt x="9070975" y="98669"/>
                  <a:pt x="9070975" y="220383"/>
                </a:cubicBezTo>
                <a:lnTo>
                  <a:pt x="9070975" y="2270665"/>
                </a:lnTo>
                <a:cubicBezTo>
                  <a:pt x="9070975" y="2392379"/>
                  <a:pt x="8972306" y="2491048"/>
                  <a:pt x="8850592"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147" name="Group 146">
            <a:extLst>
              <a:ext uri="{FF2B5EF4-FFF2-40B4-BE49-F238E27FC236}">
                <a16:creationId xmlns:a16="http://schemas.microsoft.com/office/drawing/2014/main" id="{F3E1CBA9-BB11-EF2E-649E-27B49E82FE86}"/>
              </a:ext>
            </a:extLst>
          </p:cNvPr>
          <p:cNvGrpSpPr/>
          <p:nvPr userDrawn="1"/>
        </p:nvGrpSpPr>
        <p:grpSpPr>
          <a:xfrm>
            <a:off x="3476832" y="1696843"/>
            <a:ext cx="166152" cy="166152"/>
            <a:chOff x="5214995" y="-1168400"/>
            <a:chExt cx="431800" cy="431800"/>
          </a:xfrm>
        </p:grpSpPr>
        <p:sp>
          <p:nvSpPr>
            <p:cNvPr id="148" name="Oval 147">
              <a:extLst>
                <a:ext uri="{FF2B5EF4-FFF2-40B4-BE49-F238E27FC236}">
                  <a16:creationId xmlns:a16="http://schemas.microsoft.com/office/drawing/2014/main" id="{E54C8AC7-0DF2-A7B4-59BC-354BDE9A823D}"/>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149" name="Rectangle 89">
              <a:extLst>
                <a:ext uri="{FF2B5EF4-FFF2-40B4-BE49-F238E27FC236}">
                  <a16:creationId xmlns:a16="http://schemas.microsoft.com/office/drawing/2014/main" id="{F0376496-3125-ED18-7608-C142A0C35F3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0" name="Group 149">
            <a:extLst>
              <a:ext uri="{FF2B5EF4-FFF2-40B4-BE49-F238E27FC236}">
                <a16:creationId xmlns:a16="http://schemas.microsoft.com/office/drawing/2014/main" id="{3D3E10AB-B82F-F7E8-A33D-8AF61C784420}"/>
              </a:ext>
            </a:extLst>
          </p:cNvPr>
          <p:cNvGrpSpPr/>
          <p:nvPr userDrawn="1"/>
        </p:nvGrpSpPr>
        <p:grpSpPr>
          <a:xfrm>
            <a:off x="6669529" y="1696843"/>
            <a:ext cx="166152" cy="166152"/>
            <a:chOff x="5214995" y="-1168400"/>
            <a:chExt cx="431800" cy="431800"/>
          </a:xfrm>
        </p:grpSpPr>
        <p:sp>
          <p:nvSpPr>
            <p:cNvPr id="151" name="Oval 150">
              <a:extLst>
                <a:ext uri="{FF2B5EF4-FFF2-40B4-BE49-F238E27FC236}">
                  <a16:creationId xmlns:a16="http://schemas.microsoft.com/office/drawing/2014/main" id="{CC526CF7-4F8D-6DB9-E3E9-2381E7AFAF4A}"/>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2" name="Rectangle 89">
              <a:extLst>
                <a:ext uri="{FF2B5EF4-FFF2-40B4-BE49-F238E27FC236}">
                  <a16:creationId xmlns:a16="http://schemas.microsoft.com/office/drawing/2014/main" id="{63E3BD4D-8045-49DC-2041-46643AE5ED02}"/>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3" name="Group 152">
            <a:extLst>
              <a:ext uri="{FF2B5EF4-FFF2-40B4-BE49-F238E27FC236}">
                <a16:creationId xmlns:a16="http://schemas.microsoft.com/office/drawing/2014/main" id="{816F1C59-4D7D-3BDD-0560-654E11A9B15E}"/>
              </a:ext>
            </a:extLst>
          </p:cNvPr>
          <p:cNvGrpSpPr/>
          <p:nvPr userDrawn="1"/>
        </p:nvGrpSpPr>
        <p:grpSpPr>
          <a:xfrm flipH="1">
            <a:off x="3476832" y="4152094"/>
            <a:ext cx="166152" cy="166152"/>
            <a:chOff x="5214995" y="-1168400"/>
            <a:chExt cx="431800" cy="431800"/>
          </a:xfrm>
        </p:grpSpPr>
        <p:sp>
          <p:nvSpPr>
            <p:cNvPr id="154" name="Oval 153">
              <a:extLst>
                <a:ext uri="{FF2B5EF4-FFF2-40B4-BE49-F238E27FC236}">
                  <a16:creationId xmlns:a16="http://schemas.microsoft.com/office/drawing/2014/main" id="{A0C410FC-F149-F1FA-B620-BF7F0EDE7D6C}"/>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5" name="Rectangle 89">
              <a:extLst>
                <a:ext uri="{FF2B5EF4-FFF2-40B4-BE49-F238E27FC236}">
                  <a16:creationId xmlns:a16="http://schemas.microsoft.com/office/drawing/2014/main" id="{5B5C9B65-59ED-2529-1E53-C9ABE9CB79FD}"/>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6" name="Group 155">
            <a:extLst>
              <a:ext uri="{FF2B5EF4-FFF2-40B4-BE49-F238E27FC236}">
                <a16:creationId xmlns:a16="http://schemas.microsoft.com/office/drawing/2014/main" id="{28DAF83D-E0BD-BE8E-ECEC-5E5EDE3E6C74}"/>
              </a:ext>
            </a:extLst>
          </p:cNvPr>
          <p:cNvGrpSpPr/>
          <p:nvPr userDrawn="1"/>
        </p:nvGrpSpPr>
        <p:grpSpPr>
          <a:xfrm flipH="1">
            <a:off x="6669529" y="4152094"/>
            <a:ext cx="166152" cy="166152"/>
            <a:chOff x="5214995" y="-1168400"/>
            <a:chExt cx="431800" cy="431800"/>
          </a:xfrm>
        </p:grpSpPr>
        <p:sp>
          <p:nvSpPr>
            <p:cNvPr id="157" name="Oval 156">
              <a:extLst>
                <a:ext uri="{FF2B5EF4-FFF2-40B4-BE49-F238E27FC236}">
                  <a16:creationId xmlns:a16="http://schemas.microsoft.com/office/drawing/2014/main" id="{2CC39567-C008-3C38-03DA-28EE0BE7483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8" name="Rectangle 89">
              <a:extLst>
                <a:ext uri="{FF2B5EF4-FFF2-40B4-BE49-F238E27FC236}">
                  <a16:creationId xmlns:a16="http://schemas.microsoft.com/office/drawing/2014/main" id="{99B2574B-7594-72E2-E826-4D4DA471A11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77" name="Group 176">
            <a:extLst>
              <a:ext uri="{FF2B5EF4-FFF2-40B4-BE49-F238E27FC236}">
                <a16:creationId xmlns:a16="http://schemas.microsoft.com/office/drawing/2014/main" id="{E60DF7C5-E7F6-A90D-706C-6592ECDDB338}"/>
              </a:ext>
            </a:extLst>
          </p:cNvPr>
          <p:cNvGrpSpPr/>
          <p:nvPr userDrawn="1"/>
        </p:nvGrpSpPr>
        <p:grpSpPr>
          <a:xfrm rot="5400000">
            <a:off x="9928103" y="2137261"/>
            <a:ext cx="166152" cy="166152"/>
            <a:chOff x="5214995" y="-1168400"/>
            <a:chExt cx="431800" cy="431800"/>
          </a:xfrm>
        </p:grpSpPr>
        <p:sp>
          <p:nvSpPr>
            <p:cNvPr id="178" name="Oval 177">
              <a:extLst>
                <a:ext uri="{FF2B5EF4-FFF2-40B4-BE49-F238E27FC236}">
                  <a16:creationId xmlns:a16="http://schemas.microsoft.com/office/drawing/2014/main" id="{11A9EA57-349E-6453-094C-DB252913E583}"/>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79" name="Rectangle 89">
              <a:extLst>
                <a:ext uri="{FF2B5EF4-FFF2-40B4-BE49-F238E27FC236}">
                  <a16:creationId xmlns:a16="http://schemas.microsoft.com/office/drawing/2014/main" id="{217C0C60-8F15-8390-C6A7-0DB9E99CA65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80" name="Group 179">
            <a:extLst>
              <a:ext uri="{FF2B5EF4-FFF2-40B4-BE49-F238E27FC236}">
                <a16:creationId xmlns:a16="http://schemas.microsoft.com/office/drawing/2014/main" id="{3B572509-4831-8A48-B663-AE17D9FD8ED5}"/>
              </a:ext>
            </a:extLst>
          </p:cNvPr>
          <p:cNvGrpSpPr/>
          <p:nvPr userDrawn="1"/>
        </p:nvGrpSpPr>
        <p:grpSpPr>
          <a:xfrm rot="5400000">
            <a:off x="9928103" y="3858268"/>
            <a:ext cx="166152" cy="166152"/>
            <a:chOff x="5214995" y="-1168400"/>
            <a:chExt cx="431800" cy="431800"/>
          </a:xfrm>
        </p:grpSpPr>
        <p:sp>
          <p:nvSpPr>
            <p:cNvPr id="181" name="Oval 180">
              <a:extLst>
                <a:ext uri="{FF2B5EF4-FFF2-40B4-BE49-F238E27FC236}">
                  <a16:creationId xmlns:a16="http://schemas.microsoft.com/office/drawing/2014/main" id="{068A591D-A59C-D3D7-2C67-293B3727D0A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82" name="Rectangle 89">
              <a:extLst>
                <a:ext uri="{FF2B5EF4-FFF2-40B4-BE49-F238E27FC236}">
                  <a16:creationId xmlns:a16="http://schemas.microsoft.com/office/drawing/2014/main" id="{8B0AF6B1-C3AC-C476-AE16-287C61A1D75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hasCustomPrompt="1"/>
          </p:nvPr>
        </p:nvSpPr>
        <p:spPr>
          <a:xfrm>
            <a:off x="584200"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3" name="Step 2 Title">
            <a:extLst>
              <a:ext uri="{FF2B5EF4-FFF2-40B4-BE49-F238E27FC236}">
                <a16:creationId xmlns:a16="http://schemas.microsoft.com/office/drawing/2014/main" id="{DF1E6E41-3DB3-84EB-984F-CCB9167D5657}"/>
              </a:ext>
            </a:extLst>
          </p:cNvPr>
          <p:cNvSpPr>
            <a:spLocks noGrp="1"/>
          </p:cNvSpPr>
          <p:nvPr>
            <p:ph type="body" sz="quarter" idx="22" hasCustomPrompt="1"/>
          </p:nvPr>
        </p:nvSpPr>
        <p:spPr>
          <a:xfrm>
            <a:off x="3776898"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4" name="Step 2 Top">
            <a:extLst>
              <a:ext uri="{FF2B5EF4-FFF2-40B4-BE49-F238E27FC236}">
                <a16:creationId xmlns:a16="http://schemas.microsoft.com/office/drawing/2014/main" id="{6E6ACE10-8248-C360-0E35-7598E8EC8281}"/>
              </a:ext>
            </a:extLst>
          </p:cNvPr>
          <p:cNvSpPr>
            <a:spLocks noGrp="1"/>
          </p:cNvSpPr>
          <p:nvPr>
            <p:ph type="body" sz="quarter" idx="23"/>
          </p:nvPr>
        </p:nvSpPr>
        <p:spPr>
          <a:xfrm>
            <a:off x="3776898"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5" name="Step 2 Bottom">
            <a:extLst>
              <a:ext uri="{FF2B5EF4-FFF2-40B4-BE49-F238E27FC236}">
                <a16:creationId xmlns:a16="http://schemas.microsoft.com/office/drawing/2014/main" id="{55D154DF-71A5-D9D3-0756-AA7208899CFD}"/>
              </a:ext>
            </a:extLst>
          </p:cNvPr>
          <p:cNvSpPr>
            <a:spLocks noGrp="1"/>
          </p:cNvSpPr>
          <p:nvPr>
            <p:ph type="body" sz="quarter" idx="24"/>
          </p:nvPr>
        </p:nvSpPr>
        <p:spPr>
          <a:xfrm>
            <a:off x="3719286"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6" name="Step 3 Title">
            <a:extLst>
              <a:ext uri="{FF2B5EF4-FFF2-40B4-BE49-F238E27FC236}">
                <a16:creationId xmlns:a16="http://schemas.microsoft.com/office/drawing/2014/main" id="{3BF3353A-2534-A54C-BD30-4DA6ABBA06BA}"/>
              </a:ext>
            </a:extLst>
          </p:cNvPr>
          <p:cNvSpPr>
            <a:spLocks noGrp="1"/>
          </p:cNvSpPr>
          <p:nvPr>
            <p:ph type="body" sz="quarter" idx="25" hasCustomPrompt="1"/>
          </p:nvPr>
        </p:nvSpPr>
        <p:spPr>
          <a:xfrm>
            <a:off x="6969595"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7" name="Step 3 Top">
            <a:extLst>
              <a:ext uri="{FF2B5EF4-FFF2-40B4-BE49-F238E27FC236}">
                <a16:creationId xmlns:a16="http://schemas.microsoft.com/office/drawing/2014/main" id="{F8FA69C0-B798-B0EF-B064-997FF774E8E9}"/>
              </a:ext>
            </a:extLst>
          </p:cNvPr>
          <p:cNvSpPr>
            <a:spLocks noGrp="1"/>
          </p:cNvSpPr>
          <p:nvPr>
            <p:ph type="body" sz="quarter" idx="26"/>
          </p:nvPr>
        </p:nvSpPr>
        <p:spPr>
          <a:xfrm>
            <a:off x="6969595"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8" name="Step 3 Bottom">
            <a:extLst>
              <a:ext uri="{FF2B5EF4-FFF2-40B4-BE49-F238E27FC236}">
                <a16:creationId xmlns:a16="http://schemas.microsoft.com/office/drawing/2014/main" id="{FFA3E6BA-ECB6-F78C-CF22-7B05706020E3}"/>
              </a:ext>
            </a:extLst>
          </p:cNvPr>
          <p:cNvSpPr>
            <a:spLocks noGrp="1"/>
          </p:cNvSpPr>
          <p:nvPr>
            <p:ph type="body" sz="quarter" idx="27"/>
          </p:nvPr>
        </p:nvSpPr>
        <p:spPr>
          <a:xfrm>
            <a:off x="6969595"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5" name="Step 4 Title">
            <a:extLst>
              <a:ext uri="{FF2B5EF4-FFF2-40B4-BE49-F238E27FC236}">
                <a16:creationId xmlns:a16="http://schemas.microsoft.com/office/drawing/2014/main" id="{4411A19D-5600-3582-7891-BEECA6B3C921}"/>
              </a:ext>
            </a:extLst>
          </p:cNvPr>
          <p:cNvSpPr>
            <a:spLocks noGrp="1"/>
          </p:cNvSpPr>
          <p:nvPr>
            <p:ph type="body" sz="quarter" idx="34" hasCustomPrompt="1"/>
          </p:nvPr>
        </p:nvSpPr>
        <p:spPr>
          <a:xfrm>
            <a:off x="6969595"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6" name="Step 4 Top">
            <a:extLst>
              <a:ext uri="{FF2B5EF4-FFF2-40B4-BE49-F238E27FC236}">
                <a16:creationId xmlns:a16="http://schemas.microsoft.com/office/drawing/2014/main" id="{E6756EC6-5C62-CCBD-6970-540F4E463C66}"/>
              </a:ext>
            </a:extLst>
          </p:cNvPr>
          <p:cNvSpPr>
            <a:spLocks noGrp="1"/>
          </p:cNvSpPr>
          <p:nvPr>
            <p:ph type="body" sz="quarter" idx="35"/>
          </p:nvPr>
        </p:nvSpPr>
        <p:spPr>
          <a:xfrm>
            <a:off x="6969595"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7" name="Step 4 Bottom">
            <a:extLst>
              <a:ext uri="{FF2B5EF4-FFF2-40B4-BE49-F238E27FC236}">
                <a16:creationId xmlns:a16="http://schemas.microsoft.com/office/drawing/2014/main" id="{56520A8E-9E5D-0840-1CB1-35762F47BF5D}"/>
              </a:ext>
            </a:extLst>
          </p:cNvPr>
          <p:cNvSpPr>
            <a:spLocks noGrp="1"/>
          </p:cNvSpPr>
          <p:nvPr>
            <p:ph type="body" sz="quarter" idx="36"/>
          </p:nvPr>
        </p:nvSpPr>
        <p:spPr>
          <a:xfrm>
            <a:off x="6969595"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2" name="Step 5 Title">
            <a:extLst>
              <a:ext uri="{FF2B5EF4-FFF2-40B4-BE49-F238E27FC236}">
                <a16:creationId xmlns:a16="http://schemas.microsoft.com/office/drawing/2014/main" id="{D8F51403-DA8F-C60A-932D-8B8817FDA751}"/>
              </a:ext>
            </a:extLst>
          </p:cNvPr>
          <p:cNvSpPr>
            <a:spLocks noGrp="1"/>
          </p:cNvSpPr>
          <p:nvPr>
            <p:ph type="body" sz="quarter" idx="31" hasCustomPrompt="1"/>
          </p:nvPr>
        </p:nvSpPr>
        <p:spPr>
          <a:xfrm>
            <a:off x="3776898"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3" name="Step 5 Top">
            <a:extLst>
              <a:ext uri="{FF2B5EF4-FFF2-40B4-BE49-F238E27FC236}">
                <a16:creationId xmlns:a16="http://schemas.microsoft.com/office/drawing/2014/main" id="{1D287AE8-D07F-849B-E6F1-1AC629E8FB32}"/>
              </a:ext>
            </a:extLst>
          </p:cNvPr>
          <p:cNvSpPr>
            <a:spLocks noGrp="1"/>
          </p:cNvSpPr>
          <p:nvPr>
            <p:ph type="body" sz="quarter" idx="32"/>
          </p:nvPr>
        </p:nvSpPr>
        <p:spPr>
          <a:xfrm>
            <a:off x="3776898"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4" name="Step 5 Bottom">
            <a:extLst>
              <a:ext uri="{FF2B5EF4-FFF2-40B4-BE49-F238E27FC236}">
                <a16:creationId xmlns:a16="http://schemas.microsoft.com/office/drawing/2014/main" id="{D79AB424-C959-FD9F-0942-4B657234F221}"/>
              </a:ext>
            </a:extLst>
          </p:cNvPr>
          <p:cNvSpPr>
            <a:spLocks noGrp="1"/>
          </p:cNvSpPr>
          <p:nvPr>
            <p:ph type="body" sz="quarter" idx="33"/>
          </p:nvPr>
        </p:nvSpPr>
        <p:spPr>
          <a:xfrm>
            <a:off x="3719286"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9" name="Step 6 Title">
            <a:extLst>
              <a:ext uri="{FF2B5EF4-FFF2-40B4-BE49-F238E27FC236}">
                <a16:creationId xmlns:a16="http://schemas.microsoft.com/office/drawing/2014/main" id="{E07EBCA7-C1BD-E0AD-6403-14224CB1B5C6}"/>
              </a:ext>
            </a:extLst>
          </p:cNvPr>
          <p:cNvSpPr>
            <a:spLocks noGrp="1"/>
          </p:cNvSpPr>
          <p:nvPr>
            <p:ph type="body" sz="quarter" idx="28" hasCustomPrompt="1"/>
          </p:nvPr>
        </p:nvSpPr>
        <p:spPr>
          <a:xfrm>
            <a:off x="584200"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0" name="Step 6 Top">
            <a:extLst>
              <a:ext uri="{FF2B5EF4-FFF2-40B4-BE49-F238E27FC236}">
                <a16:creationId xmlns:a16="http://schemas.microsoft.com/office/drawing/2014/main" id="{880DDDC9-1973-AB6B-84B0-8402F7E57DD6}"/>
              </a:ext>
            </a:extLst>
          </p:cNvPr>
          <p:cNvSpPr>
            <a:spLocks noGrp="1"/>
          </p:cNvSpPr>
          <p:nvPr>
            <p:ph type="body" sz="quarter" idx="29"/>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1" name="Step 6 Bottom">
            <a:extLst>
              <a:ext uri="{FF2B5EF4-FFF2-40B4-BE49-F238E27FC236}">
                <a16:creationId xmlns:a16="http://schemas.microsoft.com/office/drawing/2014/main" id="{779BA1D8-105C-B66F-63AF-84DC7F622456}"/>
              </a:ext>
            </a:extLst>
          </p:cNvPr>
          <p:cNvSpPr>
            <a:spLocks noGrp="1"/>
          </p:cNvSpPr>
          <p:nvPr>
            <p:ph type="body" sz="quarter" idx="30"/>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4" name="Circle 1">
            <a:extLst>
              <a:ext uri="{FF2B5EF4-FFF2-40B4-BE49-F238E27FC236}">
                <a16:creationId xmlns:a16="http://schemas.microsoft.com/office/drawing/2014/main" id="{07FB0D44-B2FC-AD50-89A4-2016469B01D6}"/>
              </a:ext>
            </a:extLst>
          </p:cNvPr>
          <p:cNvSpPr>
            <a:spLocks noGrp="1"/>
          </p:cNvSpPr>
          <p:nvPr>
            <p:ph type="body" sz="quarter" idx="38" hasCustomPrompt="1"/>
          </p:nvPr>
        </p:nvSpPr>
        <p:spPr>
          <a:xfrm>
            <a:off x="11417128"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6" name="Circle 2">
            <a:extLst>
              <a:ext uri="{FF2B5EF4-FFF2-40B4-BE49-F238E27FC236}">
                <a16:creationId xmlns:a16="http://schemas.microsoft.com/office/drawing/2014/main" id="{4A5639CF-B5E7-20B0-D289-A990965914E6}"/>
              </a:ext>
            </a:extLst>
          </p:cNvPr>
          <p:cNvSpPr>
            <a:spLocks noGrp="1"/>
          </p:cNvSpPr>
          <p:nvPr>
            <p:ph type="body" sz="quarter" idx="39" hasCustomPrompt="1"/>
          </p:nvPr>
        </p:nvSpPr>
        <p:spPr>
          <a:xfrm>
            <a:off x="11588664"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3">
            <a:extLst>
              <a:ext uri="{FF2B5EF4-FFF2-40B4-BE49-F238E27FC236}">
                <a16:creationId xmlns:a16="http://schemas.microsoft.com/office/drawing/2014/main" id="{8C6AE7B5-FABD-E95D-A0C4-FEA8F2FE8010}"/>
              </a:ext>
            </a:extLst>
          </p:cNvPr>
          <p:cNvSpPr>
            <a:spLocks noGrp="1"/>
          </p:cNvSpPr>
          <p:nvPr>
            <p:ph type="body" sz="quarter" idx="40" hasCustomPrompt="1"/>
          </p:nvPr>
        </p:nvSpPr>
        <p:spPr>
          <a:xfrm>
            <a:off x="11760200"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5" name="Footnote">
            <a:extLst>
              <a:ext uri="{FF2B5EF4-FFF2-40B4-BE49-F238E27FC236}">
                <a16:creationId xmlns:a16="http://schemas.microsoft.com/office/drawing/2014/main" id="{31EB8337-5CD4-C7D9-AFCA-89AFAC81CFF8}"/>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4066855235"/>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sv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8263" y="457200"/>
            <a:ext cx="11018520" cy="553998"/>
          </a:xfrm>
          <a:prstGeom prst="rect">
            <a:avLst/>
          </a:prstGeom>
        </p:spPr>
        <p:txBody>
          <a:bodyPr vert="horz" wrap="square" lIns="0" tIns="0" rIns="0" bIns="0" rtlCol="0" anchor="t">
            <a:spAutoFit/>
          </a:bodyPr>
          <a:lstStyle/>
          <a:p>
            <a:r>
              <a:rPr lang="en-US"/>
              <a:t>Click to edit Master title style</a:t>
            </a:r>
          </a:p>
        </p:txBody>
      </p:sp>
      <p:sp>
        <p:nvSpPr>
          <p:cNvPr id="4" name="Text Placeholder 3"/>
          <p:cNvSpPr>
            <a:spLocks noGrp="1"/>
          </p:cNvSpPr>
          <p:nvPr>
            <p:ph type="body" idx="1"/>
          </p:nvPr>
        </p:nvSpPr>
        <p:spPr>
          <a:xfrm>
            <a:off x="584200" y="1435503"/>
            <a:ext cx="11018520" cy="1612749"/>
          </a:xfrm>
          <a:prstGeom prst="rect">
            <a:avLst/>
          </a:prstGeom>
        </p:spPr>
        <p:txBody>
          <a:bodyPr vert="horz" wrap="square"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47" name="GRID" hidden="1">
            <a:extLst>
              <a:ext uri="{FF2B5EF4-FFF2-40B4-BE49-F238E27FC236}">
                <a16:creationId xmlns:a16="http://schemas.microsoft.com/office/drawing/2014/main" id="{32B5FFBF-552A-4973-B5B3-9EE3A765185F}"/>
              </a:ext>
            </a:extLst>
          </p:cNvPr>
          <p:cNvGrpSpPr/>
          <p:nvPr/>
        </p:nvGrpSpPr>
        <p:grpSpPr>
          <a:xfrm>
            <a:off x="0" y="0"/>
            <a:ext cx="12192000" cy="6858000"/>
            <a:chOff x="0" y="0"/>
            <a:chExt cx="12192000" cy="6858000"/>
          </a:xfrm>
        </p:grpSpPr>
        <p:cxnSp>
          <p:nvCxnSpPr>
            <p:cNvPr id="7" name="Straight Connector 6">
              <a:extLst>
                <a:ext uri="{FF2B5EF4-FFF2-40B4-BE49-F238E27FC236}">
                  <a16:creationId xmlns:a16="http://schemas.microsoft.com/office/drawing/2014/main" id="{5CD412E5-2492-4063-96AB-C451FC39F2B6}"/>
                </a:ext>
              </a:extLst>
            </p:cNvPr>
            <p:cNvCxnSpPr/>
            <p:nvPr/>
          </p:nvCxnSpPr>
          <p:spPr>
            <a:xfrm>
              <a:off x="0" y="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25E7FAE-6A98-413B-871E-10F8DF6FF1E3}"/>
                </a:ext>
              </a:extLst>
            </p:cNvPr>
            <p:cNvCxnSpPr/>
            <p:nvPr/>
          </p:nvCxnSpPr>
          <p:spPr>
            <a:xfrm>
              <a:off x="0" y="29260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42BDE7-00A0-446E-9CEE-23DDF6A13E6E}"/>
                </a:ext>
              </a:extLst>
            </p:cNvPr>
            <p:cNvCxnSpPr/>
            <p:nvPr/>
          </p:nvCxnSpPr>
          <p:spPr>
            <a:xfrm>
              <a:off x="0" y="585216"/>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D48FF31-9C6A-4C0C-AB96-ED556488A1BA}"/>
                </a:ext>
              </a:extLst>
            </p:cNvPr>
            <p:cNvCxnSpPr/>
            <p:nvPr/>
          </p:nvCxnSpPr>
          <p:spPr>
            <a:xfrm>
              <a:off x="0" y="6272784"/>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8D811B2-F122-4FF3-A4F6-E7291A5152BB}"/>
                </a:ext>
              </a:extLst>
            </p:cNvPr>
            <p:cNvCxnSpPr/>
            <p:nvPr/>
          </p:nvCxnSpPr>
          <p:spPr>
            <a:xfrm>
              <a:off x="0" y="656539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2029335-BA6E-4B6F-B752-D02603169DE6}"/>
                </a:ext>
              </a:extLst>
            </p:cNvPr>
            <p:cNvCxnSpPr/>
            <p:nvPr/>
          </p:nvCxnSpPr>
          <p:spPr>
            <a:xfrm>
              <a:off x="0" y="685800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08D55A0-D16C-4191-B9F9-C95B51610B5E}"/>
                </a:ext>
              </a:extLst>
            </p:cNvPr>
            <p:cNvCxnSpPr/>
            <p:nvPr/>
          </p:nvCxnSpPr>
          <p:spPr>
            <a:xfrm>
              <a:off x="0" y="87782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A3FCB58-9F61-404B-A493-7860A942FCC2}"/>
                </a:ext>
              </a:extLst>
            </p:cNvPr>
            <p:cNvCxnSpPr/>
            <p:nvPr/>
          </p:nvCxnSpPr>
          <p:spPr>
            <a:xfrm>
              <a:off x="0" y="117043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EFD38DF-4402-499A-B7B2-D5BBF3AD467C}"/>
                </a:ext>
              </a:extLst>
            </p:cNvPr>
            <p:cNvCxnSpPr/>
            <p:nvPr/>
          </p:nvCxnSpPr>
          <p:spPr>
            <a:xfrm>
              <a:off x="0" y="146304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6DFD209-A624-4FEA-8F60-067FBF0CC1E8}"/>
                </a:ext>
              </a:extLst>
            </p:cNvPr>
            <p:cNvCxnSpPr/>
            <p:nvPr/>
          </p:nvCxnSpPr>
          <p:spPr>
            <a:xfrm>
              <a:off x="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1B8ED61-88C3-48AA-91A7-BFD779B3B3BA}"/>
                </a:ext>
              </a:extLst>
            </p:cNvPr>
            <p:cNvCxnSpPr/>
            <p:nvPr/>
          </p:nvCxnSpPr>
          <p:spPr>
            <a:xfrm>
              <a:off x="585216"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22AC47D-49D2-4B9E-B580-53A7922E5654}"/>
                </a:ext>
              </a:extLst>
            </p:cNvPr>
            <p:cNvCxnSpPr/>
            <p:nvPr/>
          </p:nvCxnSpPr>
          <p:spPr>
            <a:xfrm>
              <a:off x="29260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0D7A2DB-4310-49CD-83F6-55B33BE76665}"/>
                </a:ext>
              </a:extLst>
            </p:cNvPr>
            <p:cNvCxnSpPr/>
            <p:nvPr/>
          </p:nvCxnSpPr>
          <p:spPr>
            <a:xfrm>
              <a:off x="877824"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20C40071-7BC6-4682-9CD1-0631E07C9F11}"/>
                </a:ext>
              </a:extLst>
            </p:cNvPr>
            <p:cNvCxnSpPr/>
            <p:nvPr/>
          </p:nvCxnSpPr>
          <p:spPr>
            <a:xfrm>
              <a:off x="117043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E0ACFAA-26E9-44D2-BEF0-E02CAE93F397}"/>
                </a:ext>
              </a:extLst>
            </p:cNvPr>
            <p:cNvCxnSpPr/>
            <p:nvPr/>
          </p:nvCxnSpPr>
          <p:spPr>
            <a:xfrm>
              <a:off x="1102156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85D1186-93AE-4B67-8544-763E0B213AAC}"/>
                </a:ext>
              </a:extLst>
            </p:cNvPr>
            <p:cNvCxnSpPr/>
            <p:nvPr/>
          </p:nvCxnSpPr>
          <p:spPr>
            <a:xfrm>
              <a:off x="11606784"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B1D45AE-FC53-4BB4-A9CD-C563C03A1195}"/>
                </a:ext>
              </a:extLst>
            </p:cNvPr>
            <p:cNvCxnSpPr/>
            <p:nvPr/>
          </p:nvCxnSpPr>
          <p:spPr>
            <a:xfrm>
              <a:off x="11314176"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8325177A-06D9-4C2A-B7EF-984A90245BF7}"/>
                </a:ext>
              </a:extLst>
            </p:cNvPr>
            <p:cNvCxnSpPr/>
            <p:nvPr/>
          </p:nvCxnSpPr>
          <p:spPr>
            <a:xfrm>
              <a:off x="1189939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2B67796-DF72-4C3B-A79D-7534FD3084C9}"/>
                </a:ext>
              </a:extLst>
            </p:cNvPr>
            <p:cNvCxnSpPr/>
            <p:nvPr/>
          </p:nvCxnSpPr>
          <p:spPr>
            <a:xfrm>
              <a:off x="1219200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C8B2C409-2FF7-4120-9E48-02A446B82DD6}"/>
                </a:ext>
              </a:extLst>
            </p:cNvPr>
            <p:cNvCxnSpPr/>
            <p:nvPr/>
          </p:nvCxnSpPr>
          <p:spPr>
            <a:xfrm>
              <a:off x="0" y="175564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3E0130A-B11A-42AB-8439-3CB0569F1C08}"/>
                </a:ext>
              </a:extLst>
            </p:cNvPr>
            <p:cNvCxnSpPr/>
            <p:nvPr/>
          </p:nvCxnSpPr>
          <p:spPr>
            <a:xfrm>
              <a:off x="0" y="204825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840B631-CB23-44B8-823B-56619D54F0E4}"/>
                </a:ext>
              </a:extLst>
            </p:cNvPr>
            <p:cNvCxnSpPr/>
            <p:nvPr/>
          </p:nvCxnSpPr>
          <p:spPr>
            <a:xfrm>
              <a:off x="0" y="234086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C7DD460B-BBE5-43D6-95DF-C1C1CC6239C6}"/>
                </a:ext>
              </a:extLst>
            </p:cNvPr>
            <p:cNvCxnSpPr/>
            <p:nvPr/>
          </p:nvCxnSpPr>
          <p:spPr>
            <a:xfrm>
              <a:off x="0" y="263347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F5BEEB4-62B8-420A-9489-8319B9432C34}"/>
                </a:ext>
              </a:extLst>
            </p:cNvPr>
            <p:cNvCxnSpPr/>
            <p:nvPr/>
          </p:nvCxnSpPr>
          <p:spPr>
            <a:xfrm>
              <a:off x="0" y="292608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79242164-82A4-4DA9-B78C-33430C241872}"/>
                </a:ext>
              </a:extLst>
            </p:cNvPr>
            <p:cNvCxnSpPr/>
            <p:nvPr/>
          </p:nvCxnSpPr>
          <p:spPr>
            <a:xfrm>
              <a:off x="0" y="321868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D8767DD-4892-4904-AE72-87087DD9CCC2}"/>
                </a:ext>
              </a:extLst>
            </p:cNvPr>
            <p:cNvCxnSpPr/>
            <p:nvPr/>
          </p:nvCxnSpPr>
          <p:spPr>
            <a:xfrm>
              <a:off x="0" y="351129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245FC793-2AD0-4021-B3FB-391EDDE6CB63}"/>
                </a:ext>
              </a:extLst>
            </p:cNvPr>
            <p:cNvCxnSpPr/>
            <p:nvPr/>
          </p:nvCxnSpPr>
          <p:spPr>
            <a:xfrm>
              <a:off x="0" y="380390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091C6C8-296D-4AA9-8F03-7DEA5FA7D71A}"/>
                </a:ext>
              </a:extLst>
            </p:cNvPr>
            <p:cNvCxnSpPr/>
            <p:nvPr/>
          </p:nvCxnSpPr>
          <p:spPr>
            <a:xfrm>
              <a:off x="0" y="409651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1CBDA8A-698A-4B1C-BC41-CD72C2900FE8}"/>
                </a:ext>
              </a:extLst>
            </p:cNvPr>
            <p:cNvCxnSpPr/>
            <p:nvPr/>
          </p:nvCxnSpPr>
          <p:spPr>
            <a:xfrm>
              <a:off x="0" y="438912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F0780C82-EF19-43A2-BF1B-31FDFBA092CA}"/>
                </a:ext>
              </a:extLst>
            </p:cNvPr>
            <p:cNvCxnSpPr/>
            <p:nvPr/>
          </p:nvCxnSpPr>
          <p:spPr>
            <a:xfrm>
              <a:off x="0" y="468172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13492339-9370-44E2-8C4D-414393DEB764}"/>
                </a:ext>
              </a:extLst>
            </p:cNvPr>
            <p:cNvCxnSpPr/>
            <p:nvPr/>
          </p:nvCxnSpPr>
          <p:spPr>
            <a:xfrm>
              <a:off x="0" y="497433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EBF7CE2A-C0A7-4C6F-88B8-E40107AE34E8}"/>
                </a:ext>
              </a:extLst>
            </p:cNvPr>
            <p:cNvCxnSpPr/>
            <p:nvPr/>
          </p:nvCxnSpPr>
          <p:spPr>
            <a:xfrm>
              <a:off x="0" y="526694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CCD7A1D0-B060-4037-BFAE-80FAF89CC35F}"/>
                </a:ext>
              </a:extLst>
            </p:cNvPr>
            <p:cNvCxnSpPr/>
            <p:nvPr/>
          </p:nvCxnSpPr>
          <p:spPr>
            <a:xfrm>
              <a:off x="0" y="555955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2A121C21-7F60-43D7-B9B4-682B9D22E24D}"/>
                </a:ext>
              </a:extLst>
            </p:cNvPr>
            <p:cNvCxnSpPr/>
            <p:nvPr/>
          </p:nvCxnSpPr>
          <p:spPr>
            <a:xfrm>
              <a:off x="0" y="585216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grpSp>
      <p:sp>
        <p:nvSpPr>
          <p:cNvPr id="3" name=".64 square" hidden="1">
            <a:extLst>
              <a:ext uri="{FF2B5EF4-FFF2-40B4-BE49-F238E27FC236}">
                <a16:creationId xmlns:a16="http://schemas.microsoft.com/office/drawing/2014/main" id="{90E0CE0A-15D7-405F-8DFA-B7F5AF47B03C}"/>
              </a:ext>
            </a:extLst>
          </p:cNvPr>
          <p:cNvSpPr/>
          <p:nvPr/>
        </p:nvSpPr>
        <p:spPr bwMode="auto">
          <a:xfrm>
            <a:off x="0" y="0"/>
            <a:ext cx="585216" cy="585216"/>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sp>
        <p:nvSpPr>
          <p:cNvPr id="35" name=".32 square" hidden="1">
            <a:extLst>
              <a:ext uri="{FF2B5EF4-FFF2-40B4-BE49-F238E27FC236}">
                <a16:creationId xmlns:a16="http://schemas.microsoft.com/office/drawing/2014/main" id="{09835393-211C-428D-B22F-51EE7A413599}"/>
              </a:ext>
            </a:extLst>
          </p:cNvPr>
          <p:cNvSpPr/>
          <p:nvPr/>
        </p:nvSpPr>
        <p:spPr bwMode="auto">
          <a:xfrm>
            <a:off x="0" y="0"/>
            <a:ext cx="292608" cy="292608"/>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pic>
        <p:nvPicPr>
          <p:cNvPr id="144" name="Graphic 143">
            <a:extLst>
              <a:ext uri="{FF2B5EF4-FFF2-40B4-BE49-F238E27FC236}">
                <a16:creationId xmlns:a16="http://schemas.microsoft.com/office/drawing/2014/main" id="{55FCE7D5-5796-0746-3173-EB75FBE85E45}"/>
              </a:ext>
            </a:extLst>
          </p:cNvPr>
          <p:cNvPicPr>
            <a:picLocks noChangeAspect="1"/>
          </p:cNvPicPr>
          <p:nvPr/>
        </p:nvPicPr>
        <p:blipFill>
          <a:blip r:embed="rId9">
            <a:extLst>
              <a:ext uri="{28A0092B-C50C-407E-A947-70E740481C1C}">
                <a14:useLocalDpi xmlns:a14="http://schemas.microsoft.com/office/drawing/2010/main"/>
              </a:ext>
              <a:ext uri="{96DAC541-7B7A-43D3-8B79-37D633B846F1}">
                <asvg:svgBlip xmlns:asvg="http://schemas.microsoft.com/office/drawing/2016/SVG/main" r:embed="rId10"/>
              </a:ext>
            </a:extLst>
          </a:blip>
          <a:srcRect/>
          <a:stretch/>
        </p:blipFill>
        <p:spPr>
          <a:xfrm rot="5400000">
            <a:off x="9509919" y="2743200"/>
            <a:ext cx="6858000" cy="1371600"/>
          </a:xfrm>
          <a:prstGeom prst="rect">
            <a:avLst/>
          </a:prstGeom>
        </p:spPr>
      </p:pic>
    </p:spTree>
    <p:extLst>
      <p:ext uri="{BB962C8B-B14F-4D97-AF65-F5344CB8AC3E}">
        <p14:creationId xmlns:p14="http://schemas.microsoft.com/office/powerpoint/2010/main" val="3166420605"/>
      </p:ext>
    </p:extLst>
  </p:cSld>
  <p:clrMap bg1="lt1" tx1="dk1" bg2="lt2" tx2="dk2" accent1="accent1" accent2="accent2" accent3="accent3" accent4="accent4" accent5="accent5" accent6="accent6" hlink="hlink" folHlink="folHlink"/>
  <p:sldLayoutIdLst>
    <p:sldLayoutId id="2147483710" r:id="rId1"/>
    <p:sldLayoutId id="2147483674" r:id="rId2"/>
    <p:sldLayoutId id="2147483835" r:id="rId3"/>
    <p:sldLayoutId id="2147483675" r:id="rId4"/>
    <p:sldLayoutId id="2147483676" r:id="rId5"/>
    <p:sldLayoutId id="2147483813" r:id="rId6"/>
    <p:sldLayoutId id="2147483816" r:id="rId7"/>
  </p:sldLayoutIdLst>
  <p:transition>
    <p:fade/>
  </p:transition>
  <p:hf sldNum="0" hdr="0" ftr="0" dt="0"/>
  <p:txStyles>
    <p:titleStyle>
      <a:lvl1pPr algn="l" defTabSz="932742" rtl="0" eaLnBrk="1" latinLnBrk="0" hangingPunct="1">
        <a:lnSpc>
          <a:spcPct val="100000"/>
        </a:lnSpc>
        <a:spcBef>
          <a:spcPct val="0"/>
        </a:spcBef>
        <a:buNone/>
        <a:defRPr lang="en-US" sz="3600" b="0" kern="1200" cap="none" spc="-50" baseline="0" dirty="0" smtClean="0">
          <a:ln w="3175">
            <a:noFill/>
          </a:ln>
          <a:solidFill>
            <a:schemeClr val="tx1"/>
          </a:solidFill>
          <a:effectLst/>
          <a:latin typeface="+mj-lt"/>
          <a:ea typeface="+mn-ea"/>
          <a:cs typeface="Segoe UI" pitchFamily="34" charset="0"/>
        </a:defRPr>
      </a:lvl1pPr>
    </p:titleStyle>
    <p:bodyStyle>
      <a:lvl1pPr marL="2286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8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32742" rtl="0" eaLnBrk="1" latinLnBrk="0" hangingPunct="1">
        <a:defRPr sz="1800" kern="1200">
          <a:solidFill>
            <a:schemeClr val="tx1"/>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6" pos="360">
          <p15:clr>
            <a:srgbClr val="C35EA4"/>
          </p15:clr>
        </p15:guide>
        <p15:guide id="17" pos="7320">
          <p15:clr>
            <a:srgbClr val="C35EA4"/>
          </p15:clr>
        </p15:guide>
        <p15:guide id="25" orient="horz" pos="369">
          <p15:clr>
            <a:srgbClr val="C35EA4"/>
          </p15:clr>
        </p15:guide>
        <p15:guide id="26" orient="horz" pos="3949">
          <p15:clr>
            <a:srgbClr val="C35EA4"/>
          </p15:clr>
        </p15:guide>
        <p15:guide id="27" orient="horz" pos="184">
          <p15:clr>
            <a:srgbClr val="A4A3A4"/>
          </p15:clr>
        </p15:guide>
        <p15:guide id="28" pos="192">
          <p15:clr>
            <a:srgbClr val="A4A3A4"/>
          </p15:clr>
        </p15:guide>
        <p15:guide id="29" orient="horz" pos="4135">
          <p15:clr>
            <a:srgbClr val="A4A3A4"/>
          </p15:clr>
        </p15:guide>
        <p15:guide id="30" pos="7488">
          <p15:clr>
            <a:srgbClr val="A4A3A4"/>
          </p15:clr>
        </p15:guide>
        <p15:guide id="31" orient="horz" pos="4008">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8.svg"/><Relationship Id="rId7" Type="http://schemas.openxmlformats.org/officeDocument/2006/relationships/image" Target="../media/image11.png"/><Relationship Id="rId2" Type="http://schemas.openxmlformats.org/officeDocument/2006/relationships/image" Target="../media/image7.png"/><Relationship Id="rId1" Type="http://schemas.openxmlformats.org/officeDocument/2006/relationships/slideLayout" Target="../slideLayouts/slideLayout6.xml"/><Relationship Id="rId6" Type="http://schemas.openxmlformats.org/officeDocument/2006/relationships/hyperlink" Target="https://support.microsoft.com/en-us/topic/overview-of-microsoft-365-chat-preview-5b00a52d-7296-48ee-b938-b95b7209f737" TargetMode="External"/><Relationship Id="rId11" Type="http://schemas.openxmlformats.org/officeDocument/2006/relationships/image" Target="../media/image15.png"/><Relationship Id="rId5" Type="http://schemas.openxmlformats.org/officeDocument/2006/relationships/image" Target="../media/image10.svg"/><Relationship Id="rId10" Type="http://schemas.openxmlformats.org/officeDocument/2006/relationships/image" Target="../media/image14.png"/><Relationship Id="rId4" Type="http://schemas.openxmlformats.org/officeDocument/2006/relationships/image" Target="../media/image9.png"/><Relationship Id="rId9"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DD5173-0922-76A0-A092-1800F5998577}"/>
              </a:ext>
            </a:extLst>
          </p:cNvPr>
          <p:cNvSpPr>
            <a:spLocks noGrp="1"/>
          </p:cNvSpPr>
          <p:nvPr>
            <p:ph type="title"/>
          </p:nvPr>
        </p:nvSpPr>
        <p:spPr>
          <a:xfrm>
            <a:off x="584200" y="387766"/>
            <a:ext cx="5672544" cy="263149"/>
          </a:xfrm>
        </p:spPr>
        <p:txBody>
          <a:bodyPr/>
          <a:lstStyle/>
          <a:p>
            <a:r>
              <a:rPr lang="en-US"/>
              <a:t>Accelerate health and safety inspections</a:t>
            </a:r>
          </a:p>
        </p:txBody>
      </p:sp>
      <p:sp>
        <p:nvSpPr>
          <p:cNvPr id="3" name="Text Placeholder 2">
            <a:extLst>
              <a:ext uri="{FF2B5EF4-FFF2-40B4-BE49-F238E27FC236}">
                <a16:creationId xmlns:a16="http://schemas.microsoft.com/office/drawing/2014/main" id="{06B37AE4-FD5D-41D4-CDEA-AD2444ADF392}"/>
              </a:ext>
            </a:extLst>
          </p:cNvPr>
          <p:cNvSpPr>
            <a:spLocks noGrp="1"/>
          </p:cNvSpPr>
          <p:nvPr>
            <p:ph type="body" sz="quarter" idx="11"/>
          </p:nvPr>
        </p:nvSpPr>
        <p:spPr/>
        <p:txBody>
          <a:bodyPr/>
          <a:lstStyle/>
          <a:p>
            <a:r>
              <a:rPr lang="en-US"/>
              <a:t>1. Analyze new safety rules</a:t>
            </a:r>
          </a:p>
        </p:txBody>
      </p:sp>
      <p:sp>
        <p:nvSpPr>
          <p:cNvPr id="4" name="Text Placeholder 3">
            <a:extLst>
              <a:ext uri="{FF2B5EF4-FFF2-40B4-BE49-F238E27FC236}">
                <a16:creationId xmlns:a16="http://schemas.microsoft.com/office/drawing/2014/main" id="{85D3416E-AD42-8DC6-0231-218285507A7B}"/>
              </a:ext>
            </a:extLst>
          </p:cNvPr>
          <p:cNvSpPr>
            <a:spLocks noGrp="1"/>
          </p:cNvSpPr>
          <p:nvPr>
            <p:ph type="body" sz="quarter" idx="12"/>
          </p:nvPr>
        </p:nvSpPr>
        <p:spPr/>
        <p:txBody>
          <a:bodyPr/>
          <a:lstStyle/>
          <a:p>
            <a:r>
              <a:rPr lang="en-US"/>
              <a:t>6. Draft an urgent email</a:t>
            </a:r>
          </a:p>
        </p:txBody>
      </p:sp>
      <p:sp>
        <p:nvSpPr>
          <p:cNvPr id="5" name="Text Placeholder 4">
            <a:extLst>
              <a:ext uri="{FF2B5EF4-FFF2-40B4-BE49-F238E27FC236}">
                <a16:creationId xmlns:a16="http://schemas.microsoft.com/office/drawing/2014/main" id="{B973A7B2-811B-1638-A71E-B73EDD15506B}"/>
              </a:ext>
            </a:extLst>
          </p:cNvPr>
          <p:cNvSpPr>
            <a:spLocks noGrp="1"/>
          </p:cNvSpPr>
          <p:nvPr>
            <p:ph type="body" sz="quarter" idx="13"/>
          </p:nvPr>
        </p:nvSpPr>
        <p:spPr/>
        <p:txBody>
          <a:bodyPr/>
          <a:lstStyle/>
          <a:p>
            <a:r>
              <a:rPr lang="en-US"/>
              <a:t>2. Prepare the checklist</a:t>
            </a:r>
          </a:p>
        </p:txBody>
      </p:sp>
      <p:sp>
        <p:nvSpPr>
          <p:cNvPr id="6" name="Text Placeholder 5">
            <a:extLst>
              <a:ext uri="{FF2B5EF4-FFF2-40B4-BE49-F238E27FC236}">
                <a16:creationId xmlns:a16="http://schemas.microsoft.com/office/drawing/2014/main" id="{19551E4F-3DD4-6CF4-5D97-F2A214268527}"/>
              </a:ext>
            </a:extLst>
          </p:cNvPr>
          <p:cNvSpPr>
            <a:spLocks noGrp="1"/>
          </p:cNvSpPr>
          <p:nvPr>
            <p:ph type="body" sz="quarter" idx="14"/>
          </p:nvPr>
        </p:nvSpPr>
        <p:spPr/>
        <p:txBody>
          <a:bodyPr/>
          <a:lstStyle/>
          <a:p>
            <a:r>
              <a:rPr lang="en-US"/>
              <a:t>5. Create a safety violations report</a:t>
            </a:r>
          </a:p>
        </p:txBody>
      </p:sp>
      <p:sp>
        <p:nvSpPr>
          <p:cNvPr id="7" name="Text Placeholder 6">
            <a:extLst>
              <a:ext uri="{FF2B5EF4-FFF2-40B4-BE49-F238E27FC236}">
                <a16:creationId xmlns:a16="http://schemas.microsoft.com/office/drawing/2014/main" id="{77F45229-3A76-0D24-4C13-62771AD47496}"/>
              </a:ext>
            </a:extLst>
          </p:cNvPr>
          <p:cNvSpPr>
            <a:spLocks noGrp="1"/>
          </p:cNvSpPr>
          <p:nvPr>
            <p:ph type="body" sz="quarter" idx="15"/>
          </p:nvPr>
        </p:nvSpPr>
        <p:spPr/>
        <p:txBody>
          <a:bodyPr/>
          <a:lstStyle/>
          <a:p>
            <a:r>
              <a:rPr lang="en-US"/>
              <a:t>3. H&amp;S risks detection</a:t>
            </a:r>
          </a:p>
        </p:txBody>
      </p:sp>
      <p:sp>
        <p:nvSpPr>
          <p:cNvPr id="8" name="Text Placeholder 7">
            <a:extLst>
              <a:ext uri="{FF2B5EF4-FFF2-40B4-BE49-F238E27FC236}">
                <a16:creationId xmlns:a16="http://schemas.microsoft.com/office/drawing/2014/main" id="{D3612BEB-DCA4-6A28-56AC-D5718777FDF7}"/>
              </a:ext>
            </a:extLst>
          </p:cNvPr>
          <p:cNvSpPr>
            <a:spLocks noGrp="1"/>
          </p:cNvSpPr>
          <p:nvPr>
            <p:ph type="body" sz="quarter" idx="16"/>
          </p:nvPr>
        </p:nvSpPr>
        <p:spPr/>
        <p:txBody>
          <a:bodyPr/>
          <a:lstStyle/>
          <a:p>
            <a:r>
              <a:rPr lang="en-US"/>
              <a:t>4. Review contractor’s H&amp;S safety plan </a:t>
            </a:r>
          </a:p>
        </p:txBody>
      </p:sp>
      <p:sp>
        <p:nvSpPr>
          <p:cNvPr id="9" name="Text Placeholder 8">
            <a:extLst>
              <a:ext uri="{FF2B5EF4-FFF2-40B4-BE49-F238E27FC236}">
                <a16:creationId xmlns:a16="http://schemas.microsoft.com/office/drawing/2014/main" id="{8889AE1D-DBFE-A4CF-425F-4FDB92823F23}"/>
              </a:ext>
            </a:extLst>
          </p:cNvPr>
          <p:cNvSpPr>
            <a:spLocks noGrp="1"/>
          </p:cNvSpPr>
          <p:nvPr>
            <p:ph type="body" sz="quarter" idx="17"/>
          </p:nvPr>
        </p:nvSpPr>
        <p:spPr>
          <a:xfrm>
            <a:off x="6519224" y="521099"/>
            <a:ext cx="3599821" cy="169277"/>
          </a:xfrm>
        </p:spPr>
        <p:txBody>
          <a:bodyPr/>
          <a:lstStyle/>
          <a:p>
            <a:r>
              <a:rPr lang="en-US"/>
              <a:t>Microsoft 365 Copilot </a:t>
            </a:r>
          </a:p>
        </p:txBody>
      </p:sp>
      <p:sp>
        <p:nvSpPr>
          <p:cNvPr id="10" name="Text Placeholder 9">
            <a:extLst>
              <a:ext uri="{FF2B5EF4-FFF2-40B4-BE49-F238E27FC236}">
                <a16:creationId xmlns:a16="http://schemas.microsoft.com/office/drawing/2014/main" id="{CC0E2437-81E2-384E-1C0A-3A71FCA48FD2}"/>
              </a:ext>
            </a:extLst>
          </p:cNvPr>
          <p:cNvSpPr>
            <a:spLocks noGrp="1"/>
          </p:cNvSpPr>
          <p:nvPr>
            <p:ph type="body" sz="quarter" idx="18"/>
          </p:nvPr>
        </p:nvSpPr>
        <p:spPr>
          <a:xfrm>
            <a:off x="584200" y="2032188"/>
            <a:ext cx="2808000" cy="748444"/>
          </a:xfrm>
        </p:spPr>
        <p:txBody>
          <a:bodyPr>
            <a:normAutofit lnSpcReduction="10000"/>
          </a:bodyPr>
          <a:lstStyle/>
          <a:p>
            <a:r>
              <a:rPr lang="en-US"/>
              <a:t>There is a new local safety regulation, and the inspector asks Copilot to summarize the document. The inspector asks questions to Copilot to better understand how the new regulation will impact safety inspections on worksites.</a:t>
            </a:r>
          </a:p>
        </p:txBody>
      </p:sp>
      <p:sp>
        <p:nvSpPr>
          <p:cNvPr id="11" name="Text Placeholder 10">
            <a:extLst>
              <a:ext uri="{FF2B5EF4-FFF2-40B4-BE49-F238E27FC236}">
                <a16:creationId xmlns:a16="http://schemas.microsoft.com/office/drawing/2014/main" id="{2017A269-FADE-D5AB-B32B-BFEE4A9C9D1F}"/>
              </a:ext>
            </a:extLst>
          </p:cNvPr>
          <p:cNvSpPr>
            <a:spLocks noGrp="1"/>
          </p:cNvSpPr>
          <p:nvPr>
            <p:ph type="body" sz="quarter" idx="19"/>
          </p:nvPr>
        </p:nvSpPr>
        <p:spPr/>
        <p:txBody>
          <a:bodyPr>
            <a:normAutofit/>
          </a:bodyPr>
          <a:lstStyle/>
          <a:p>
            <a:r>
              <a:rPr lang="en-US"/>
              <a:t>The inspector asks Copilot in Forms to update the existing safety checklist with new steps and checks to be compliant with new regulation.</a:t>
            </a:r>
          </a:p>
          <a:p>
            <a:endParaRPr lang="en-US"/>
          </a:p>
        </p:txBody>
      </p:sp>
      <p:sp>
        <p:nvSpPr>
          <p:cNvPr id="12" name="Text Placeholder 11">
            <a:extLst>
              <a:ext uri="{FF2B5EF4-FFF2-40B4-BE49-F238E27FC236}">
                <a16:creationId xmlns:a16="http://schemas.microsoft.com/office/drawing/2014/main" id="{2055D5F8-087B-98A5-F5BB-3DF543213D58}"/>
              </a:ext>
            </a:extLst>
          </p:cNvPr>
          <p:cNvSpPr>
            <a:spLocks noGrp="1"/>
          </p:cNvSpPr>
          <p:nvPr>
            <p:ph type="body" sz="quarter" idx="20"/>
          </p:nvPr>
        </p:nvSpPr>
        <p:spPr>
          <a:xfrm>
            <a:off x="7511481" y="1981438"/>
            <a:ext cx="2808000" cy="1009565"/>
          </a:xfrm>
        </p:spPr>
        <p:txBody>
          <a:bodyPr>
            <a:normAutofit fontScale="92500"/>
          </a:bodyPr>
          <a:lstStyle/>
          <a:p>
            <a:r>
              <a:rPr lang="en-US"/>
              <a:t>On a worksite for building a new portion of the Energy Critical Infrastructure (e.g., electrical lines or pipelines etc..), the inspector takes a picture of workers performing activities in proximity to high voltage equipment. The inspector asks Copilot to describe the picture for anything dangerous and include the picture and generated comments into the checklist.</a:t>
            </a:r>
          </a:p>
        </p:txBody>
      </p:sp>
      <p:sp>
        <p:nvSpPr>
          <p:cNvPr id="13" name="Text Placeholder 12">
            <a:extLst>
              <a:ext uri="{FF2B5EF4-FFF2-40B4-BE49-F238E27FC236}">
                <a16:creationId xmlns:a16="http://schemas.microsoft.com/office/drawing/2014/main" id="{B9ED8AE0-7DCD-920C-19D9-96867089F473}"/>
              </a:ext>
            </a:extLst>
          </p:cNvPr>
          <p:cNvSpPr>
            <a:spLocks noGrp="1"/>
          </p:cNvSpPr>
          <p:nvPr>
            <p:ph type="body" sz="quarter" idx="21"/>
          </p:nvPr>
        </p:nvSpPr>
        <p:spPr/>
        <p:txBody>
          <a:bodyPr/>
          <a:lstStyle/>
          <a:p>
            <a:r>
              <a:rPr lang="en-US"/>
              <a:t>Benefit: </a:t>
            </a:r>
            <a:r>
              <a:rPr lang="en-US" b="1"/>
              <a:t>Quickly get up to speed with new regulations </a:t>
            </a:r>
            <a:r>
              <a:rPr lang="en-US"/>
              <a:t>and ask Copilot the impact </a:t>
            </a:r>
          </a:p>
        </p:txBody>
      </p:sp>
      <p:sp>
        <p:nvSpPr>
          <p:cNvPr id="14" name="Text Placeholder 13">
            <a:extLst>
              <a:ext uri="{FF2B5EF4-FFF2-40B4-BE49-F238E27FC236}">
                <a16:creationId xmlns:a16="http://schemas.microsoft.com/office/drawing/2014/main" id="{60823570-9C33-D0C0-1F42-B145B8F71FE8}"/>
              </a:ext>
            </a:extLst>
          </p:cNvPr>
          <p:cNvSpPr>
            <a:spLocks noGrp="1"/>
          </p:cNvSpPr>
          <p:nvPr>
            <p:ph type="body" sz="quarter" idx="22"/>
          </p:nvPr>
        </p:nvSpPr>
        <p:spPr>
          <a:xfrm>
            <a:off x="584200" y="5710626"/>
            <a:ext cx="2808000" cy="626701"/>
          </a:xfrm>
        </p:spPr>
        <p:txBody>
          <a:bodyPr/>
          <a:lstStyle/>
          <a:p>
            <a:r>
              <a:rPr lang="en-US"/>
              <a:t>Benefit: </a:t>
            </a:r>
            <a:r>
              <a:rPr lang="en-US" b="1"/>
              <a:t>Draft emails and schedule meetings </a:t>
            </a:r>
            <a:r>
              <a:rPr lang="en-US"/>
              <a:t>for relevant stakeholders with appropriate information and tone for audience.</a:t>
            </a:r>
          </a:p>
        </p:txBody>
      </p:sp>
      <p:sp>
        <p:nvSpPr>
          <p:cNvPr id="15" name="Text Placeholder 14">
            <a:extLst>
              <a:ext uri="{FF2B5EF4-FFF2-40B4-BE49-F238E27FC236}">
                <a16:creationId xmlns:a16="http://schemas.microsoft.com/office/drawing/2014/main" id="{621F9264-1C1C-0FB1-C916-A67C1FFBF1DB}"/>
              </a:ext>
            </a:extLst>
          </p:cNvPr>
          <p:cNvSpPr>
            <a:spLocks noGrp="1"/>
          </p:cNvSpPr>
          <p:nvPr>
            <p:ph type="body" sz="quarter" idx="23"/>
          </p:nvPr>
        </p:nvSpPr>
        <p:spPr/>
        <p:txBody>
          <a:bodyPr>
            <a:normAutofit/>
          </a:bodyPr>
          <a:lstStyle/>
          <a:p>
            <a:r>
              <a:rPr lang="en-US"/>
              <a:t>Benefit: </a:t>
            </a:r>
            <a:r>
              <a:rPr lang="en-US" b="1"/>
              <a:t>Quickly modify an existing checklist</a:t>
            </a:r>
          </a:p>
        </p:txBody>
      </p:sp>
      <p:sp>
        <p:nvSpPr>
          <p:cNvPr id="16" name="Text Placeholder 15">
            <a:extLst>
              <a:ext uri="{FF2B5EF4-FFF2-40B4-BE49-F238E27FC236}">
                <a16:creationId xmlns:a16="http://schemas.microsoft.com/office/drawing/2014/main" id="{0A477AF5-37B5-AFD3-4B0C-BA0443F67247}"/>
              </a:ext>
            </a:extLst>
          </p:cNvPr>
          <p:cNvSpPr>
            <a:spLocks noGrp="1"/>
          </p:cNvSpPr>
          <p:nvPr>
            <p:ph type="body" sz="quarter" idx="24"/>
          </p:nvPr>
        </p:nvSpPr>
        <p:spPr/>
        <p:txBody>
          <a:bodyPr/>
          <a:lstStyle/>
          <a:p>
            <a:r>
              <a:rPr lang="en-US"/>
              <a:t>Benefit: </a:t>
            </a:r>
            <a:r>
              <a:rPr lang="en-US" b="1"/>
              <a:t>Retrieve relevant documents,</a:t>
            </a:r>
            <a:r>
              <a:rPr lang="en-US"/>
              <a:t> notes and emails faster and </a:t>
            </a:r>
            <a:r>
              <a:rPr lang="en-US" b="1"/>
              <a:t>quickly generate a report</a:t>
            </a:r>
          </a:p>
        </p:txBody>
      </p:sp>
      <p:sp>
        <p:nvSpPr>
          <p:cNvPr id="17" name="Text Placeholder 16">
            <a:extLst>
              <a:ext uri="{FF2B5EF4-FFF2-40B4-BE49-F238E27FC236}">
                <a16:creationId xmlns:a16="http://schemas.microsoft.com/office/drawing/2014/main" id="{6C557A89-17CD-CAD1-7477-FE4B7B6903A6}"/>
              </a:ext>
            </a:extLst>
          </p:cNvPr>
          <p:cNvSpPr>
            <a:spLocks noGrp="1"/>
          </p:cNvSpPr>
          <p:nvPr>
            <p:ph type="body" sz="quarter" idx="25"/>
          </p:nvPr>
        </p:nvSpPr>
        <p:spPr/>
        <p:txBody>
          <a:bodyPr/>
          <a:lstStyle/>
          <a:p>
            <a:r>
              <a:rPr lang="en-US"/>
              <a:t>Benefit: Using Copilot multi-modality, ask to </a:t>
            </a:r>
            <a:r>
              <a:rPr lang="en-US" b="1"/>
              <a:t>analyze pictures to identify workers at risks</a:t>
            </a:r>
          </a:p>
          <a:p>
            <a:endParaRPr lang="en-US"/>
          </a:p>
        </p:txBody>
      </p:sp>
      <p:sp>
        <p:nvSpPr>
          <p:cNvPr id="18" name="Text Placeholder 17">
            <a:extLst>
              <a:ext uri="{FF2B5EF4-FFF2-40B4-BE49-F238E27FC236}">
                <a16:creationId xmlns:a16="http://schemas.microsoft.com/office/drawing/2014/main" id="{9932EAA0-0E60-0A35-4FA3-20654DBF42FF}"/>
              </a:ext>
            </a:extLst>
          </p:cNvPr>
          <p:cNvSpPr>
            <a:spLocks noGrp="1"/>
          </p:cNvSpPr>
          <p:nvPr>
            <p:ph type="body" sz="quarter" idx="26"/>
          </p:nvPr>
        </p:nvSpPr>
        <p:spPr>
          <a:xfrm>
            <a:off x="7511480" y="5730226"/>
            <a:ext cx="2808000" cy="626701"/>
          </a:xfrm>
        </p:spPr>
        <p:txBody>
          <a:bodyPr/>
          <a:lstStyle/>
          <a:p>
            <a:r>
              <a:rPr lang="en-US"/>
              <a:t>Benefit: </a:t>
            </a:r>
            <a:r>
              <a:rPr lang="en-US" b="1"/>
              <a:t>Save time reviewing </a:t>
            </a:r>
            <a:r>
              <a:rPr lang="en-US"/>
              <a:t>long Scope of Work documents asking Copilot to pull out the essential information</a:t>
            </a:r>
          </a:p>
        </p:txBody>
      </p:sp>
      <p:sp>
        <p:nvSpPr>
          <p:cNvPr id="19" name="Text Placeholder 18">
            <a:extLst>
              <a:ext uri="{FF2B5EF4-FFF2-40B4-BE49-F238E27FC236}">
                <a16:creationId xmlns:a16="http://schemas.microsoft.com/office/drawing/2014/main" id="{1F79100E-C599-7DA9-33B0-06CB8B9BD525}"/>
              </a:ext>
            </a:extLst>
          </p:cNvPr>
          <p:cNvSpPr>
            <a:spLocks noGrp="1"/>
          </p:cNvSpPr>
          <p:nvPr>
            <p:ph type="body" sz="quarter" idx="27"/>
          </p:nvPr>
        </p:nvSpPr>
        <p:spPr>
          <a:xfrm>
            <a:off x="584200" y="4488366"/>
            <a:ext cx="2808000" cy="807176"/>
          </a:xfrm>
        </p:spPr>
        <p:txBody>
          <a:bodyPr>
            <a:normAutofit/>
          </a:bodyPr>
          <a:lstStyle/>
          <a:p>
            <a:r>
              <a:rPr lang="en-US"/>
              <a:t>Given the severity of the safety violations, the inspector asks Copilot to draft an urgent message to the head of H&amp;S and asks Copilot to create a bullet items list with all violations found during the worksite inspection.</a:t>
            </a:r>
          </a:p>
        </p:txBody>
      </p:sp>
      <p:sp>
        <p:nvSpPr>
          <p:cNvPr id="20" name="Text Placeholder 19">
            <a:extLst>
              <a:ext uri="{FF2B5EF4-FFF2-40B4-BE49-F238E27FC236}">
                <a16:creationId xmlns:a16="http://schemas.microsoft.com/office/drawing/2014/main" id="{C5F98FE3-9798-A791-1CB9-3A8C998F731E}"/>
              </a:ext>
            </a:extLst>
          </p:cNvPr>
          <p:cNvSpPr>
            <a:spLocks noGrp="1"/>
          </p:cNvSpPr>
          <p:nvPr>
            <p:ph type="body" sz="quarter" idx="28"/>
          </p:nvPr>
        </p:nvSpPr>
        <p:spPr/>
        <p:txBody>
          <a:bodyPr/>
          <a:lstStyle/>
          <a:p>
            <a:r>
              <a:rPr lang="en-US"/>
              <a:t>Using the checklist, notes, scope of work, and pictures taken, the inspector asks Copilot to provide summaries of safety violations on the site and generate a draft safety violations report.</a:t>
            </a:r>
          </a:p>
        </p:txBody>
      </p:sp>
      <p:sp>
        <p:nvSpPr>
          <p:cNvPr id="21" name="Text Placeholder 20">
            <a:extLst>
              <a:ext uri="{FF2B5EF4-FFF2-40B4-BE49-F238E27FC236}">
                <a16:creationId xmlns:a16="http://schemas.microsoft.com/office/drawing/2014/main" id="{9A372343-0F14-DFEC-2F74-30A00373D0F1}"/>
              </a:ext>
            </a:extLst>
          </p:cNvPr>
          <p:cNvSpPr>
            <a:spLocks noGrp="1"/>
          </p:cNvSpPr>
          <p:nvPr>
            <p:ph type="body" sz="quarter" idx="29"/>
          </p:nvPr>
        </p:nvSpPr>
        <p:spPr>
          <a:xfrm>
            <a:off x="7511481" y="4434560"/>
            <a:ext cx="2808000" cy="988017"/>
          </a:xfrm>
        </p:spPr>
        <p:txBody>
          <a:bodyPr>
            <a:normAutofit lnSpcReduction="10000"/>
          </a:bodyPr>
          <a:lstStyle/>
          <a:p>
            <a:r>
              <a:rPr lang="en-US"/>
              <a:t>Workers on site belong to an external contractor. The inspector asks Copilot to retrieve information about the contractor and the Project Health &amp; Safety Plan for the worksite being executed. Using this data, the inspector asks Copilot to summarize the Scope of Work to ensure compliance and identify potential safety violations.</a:t>
            </a:r>
          </a:p>
          <a:p>
            <a:endParaRPr lang="en-US">
              <a:highlight>
                <a:srgbClr val="FFFF00"/>
              </a:highlight>
            </a:endParaRPr>
          </a:p>
        </p:txBody>
      </p:sp>
      <p:sp>
        <p:nvSpPr>
          <p:cNvPr id="22" name="Text Placeholder 21">
            <a:extLst>
              <a:ext uri="{FF2B5EF4-FFF2-40B4-BE49-F238E27FC236}">
                <a16:creationId xmlns:a16="http://schemas.microsoft.com/office/drawing/2014/main" id="{E661DEAB-DD0F-6D2C-42DE-FBEFB13D2FFF}"/>
              </a:ext>
            </a:extLst>
          </p:cNvPr>
          <p:cNvSpPr>
            <a:spLocks noGrp="1"/>
          </p:cNvSpPr>
          <p:nvPr>
            <p:ph type="body" sz="quarter" idx="30"/>
          </p:nvPr>
        </p:nvSpPr>
        <p:spPr/>
        <p:txBody>
          <a:bodyPr/>
          <a:lstStyle/>
          <a:p>
            <a:r>
              <a:rPr lang="en-US"/>
              <a:t>Buy</a:t>
            </a:r>
          </a:p>
        </p:txBody>
      </p:sp>
      <p:sp>
        <p:nvSpPr>
          <p:cNvPr id="23" name="Text Placeholder 22">
            <a:extLst>
              <a:ext uri="{FF2B5EF4-FFF2-40B4-BE49-F238E27FC236}">
                <a16:creationId xmlns:a16="http://schemas.microsoft.com/office/drawing/2014/main" id="{BE221527-2AA7-248A-7E22-8C9D376E7F6F}"/>
              </a:ext>
            </a:extLst>
          </p:cNvPr>
          <p:cNvSpPr>
            <a:spLocks noGrp="1"/>
          </p:cNvSpPr>
          <p:nvPr>
            <p:ph type="body" sz="quarter" idx="38"/>
          </p:nvPr>
        </p:nvSpPr>
        <p:spPr>
          <a:solidFill>
            <a:srgbClr val="0078D4"/>
          </a:solidFill>
        </p:spPr>
        <p:txBody>
          <a:bodyPr/>
          <a:lstStyle/>
          <a:p>
            <a:endParaRPr lang="en-US"/>
          </a:p>
        </p:txBody>
      </p:sp>
      <p:sp>
        <p:nvSpPr>
          <p:cNvPr id="24" name="Text Placeholder 23">
            <a:extLst>
              <a:ext uri="{FF2B5EF4-FFF2-40B4-BE49-F238E27FC236}">
                <a16:creationId xmlns:a16="http://schemas.microsoft.com/office/drawing/2014/main" id="{FB356597-2566-412E-9062-4F45BB126C4C}"/>
              </a:ext>
            </a:extLst>
          </p:cNvPr>
          <p:cNvSpPr>
            <a:spLocks noGrp="1"/>
          </p:cNvSpPr>
          <p:nvPr>
            <p:ph type="body" sz="quarter" idx="39"/>
          </p:nvPr>
        </p:nvSpPr>
        <p:spPr>
          <a:solidFill>
            <a:srgbClr val="0078D4"/>
          </a:solidFill>
        </p:spPr>
        <p:txBody>
          <a:bodyPr/>
          <a:lstStyle/>
          <a:p>
            <a:endParaRPr lang="en-US"/>
          </a:p>
        </p:txBody>
      </p:sp>
      <p:sp>
        <p:nvSpPr>
          <p:cNvPr id="25" name="Text Placeholder 24">
            <a:extLst>
              <a:ext uri="{FF2B5EF4-FFF2-40B4-BE49-F238E27FC236}">
                <a16:creationId xmlns:a16="http://schemas.microsoft.com/office/drawing/2014/main" id="{4AC24486-D658-D08B-2150-FADD13F355F9}"/>
              </a:ext>
            </a:extLst>
          </p:cNvPr>
          <p:cNvSpPr>
            <a:spLocks noGrp="1"/>
          </p:cNvSpPr>
          <p:nvPr>
            <p:ph type="body" sz="quarter" idx="40"/>
          </p:nvPr>
        </p:nvSpPr>
        <p:spPr/>
        <p:txBody>
          <a:bodyPr/>
          <a:lstStyle/>
          <a:p>
            <a:endParaRPr lang="en-US"/>
          </a:p>
        </p:txBody>
      </p:sp>
      <p:sp>
        <p:nvSpPr>
          <p:cNvPr id="29" name="Rectangle: Rounded Corners 6">
            <a:extLst>
              <a:ext uri="{FF2B5EF4-FFF2-40B4-BE49-F238E27FC236}">
                <a16:creationId xmlns:a16="http://schemas.microsoft.com/office/drawing/2014/main" id="{FFB5FA9B-5A5E-A083-1B9F-8C8CCBB8E02C}"/>
              </a:ext>
              <a:ext uri="{C183D7F6-B498-43B3-948B-1728B52AA6E4}">
                <adec:decorative xmlns:adec="http://schemas.microsoft.com/office/drawing/2017/decorative" val="1"/>
              </a:ext>
            </a:extLst>
          </p:cNvPr>
          <p:cNvSpPr/>
          <p:nvPr/>
        </p:nvSpPr>
        <p:spPr bwMode="auto">
          <a:xfrm>
            <a:off x="570454" y="1132756"/>
            <a:ext cx="987666" cy="216000"/>
          </a:xfrm>
          <a:prstGeom prst="roundRect">
            <a:avLst>
              <a:gd name="adj" fmla="val 50000"/>
            </a:avLst>
          </a:prstGeom>
          <a:solidFill>
            <a:srgbClr val="0078D4"/>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18288" rIns="0" bIns="36000" numCol="1" spcCol="0" rtlCol="0" fromWordArt="0" anchor="ctr" anchorCtr="0" forceAA="0" compatLnSpc="1">
            <a:prstTxWarp prst="textNoShape">
              <a:avLst/>
            </a:prstTxWarp>
            <a:noAutofit/>
          </a:bodyPr>
          <a:lstStyle/>
          <a:p>
            <a:pPr marL="0" marR="0" lvl="0" indent="0" algn="ctr"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Segoe UI Semibold" panose="020B0702040204020203" pitchFamily="34" charset="0"/>
                <a:ea typeface="+mn-ea"/>
                <a:cs typeface="Segoe UI Semibold" panose="020B0702040204020203" pitchFamily="34" charset="0"/>
              </a:rPr>
              <a:t>KPIs impacted</a:t>
            </a:r>
          </a:p>
        </p:txBody>
      </p:sp>
      <p:grpSp>
        <p:nvGrpSpPr>
          <p:cNvPr id="30" name="Group 29">
            <a:extLst>
              <a:ext uri="{FF2B5EF4-FFF2-40B4-BE49-F238E27FC236}">
                <a16:creationId xmlns:a16="http://schemas.microsoft.com/office/drawing/2014/main" id="{AF285EB1-C3C6-811B-6D09-4A0569E4463C}"/>
              </a:ext>
            </a:extLst>
          </p:cNvPr>
          <p:cNvGrpSpPr/>
          <p:nvPr/>
        </p:nvGrpSpPr>
        <p:grpSpPr>
          <a:xfrm>
            <a:off x="1624328" y="1132756"/>
            <a:ext cx="1487320" cy="216000"/>
            <a:chOff x="1198144" y="862657"/>
            <a:chExt cx="1487320" cy="216000"/>
          </a:xfrm>
        </p:grpSpPr>
        <p:sp>
          <p:nvSpPr>
            <p:cNvPr id="31" name="Rectangle: Rounded Corners 6">
              <a:extLst>
                <a:ext uri="{FF2B5EF4-FFF2-40B4-BE49-F238E27FC236}">
                  <a16:creationId xmlns:a16="http://schemas.microsoft.com/office/drawing/2014/main" id="{0688B2DA-C55B-55EE-9E05-927BA30ED223}"/>
                </a:ext>
                <a:ext uri="{C183D7F6-B498-43B3-948B-1728B52AA6E4}">
                  <adec:decorative xmlns:adec="http://schemas.microsoft.com/office/drawing/2017/decorative" val="1"/>
                </a:ext>
              </a:extLst>
            </p:cNvPr>
            <p:cNvSpPr/>
            <p:nvPr/>
          </p:nvSpPr>
          <p:spPr bwMode="auto">
            <a:xfrm>
              <a:off x="1198144" y="862657"/>
              <a:ext cx="1487320" cy="216000"/>
            </a:xfrm>
            <a:prstGeom prst="roundRect">
              <a:avLst>
                <a:gd name="adj" fmla="val 50000"/>
              </a:avLst>
            </a:prstGeom>
            <a:solidFill>
              <a:srgbClr val="FFFFFF"/>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defTabSz="932742">
                <a:defRPr/>
              </a:pPr>
              <a:r>
                <a:rPr lang="en-US" sz="900">
                  <a:solidFill>
                    <a:srgbClr val="0078D4"/>
                  </a:solidFill>
                  <a:latin typeface="Segoe UI Semibold"/>
                  <a:cs typeface="Segoe UI Semibold"/>
                </a:rPr>
                <a:t>Safety &amp; compliance</a:t>
              </a:r>
              <a:endParaRPr lang="en-US" sz="900" b="0" i="0" u="none" strike="noStrike" kern="1200" cap="none" spc="0" normalizeH="0" baseline="0" noProof="0">
                <a:ln>
                  <a:noFill/>
                </a:ln>
                <a:solidFill>
                  <a:srgbClr val="0078D4"/>
                </a:solidFill>
                <a:effectLst/>
                <a:uLnTx/>
                <a:uFillTx/>
                <a:latin typeface="Segoe UI Semibold" panose="020B0702040204020203" pitchFamily="34" charset="0"/>
                <a:cs typeface="Segoe UI Semibold" panose="020B0702040204020203" pitchFamily="34" charset="0"/>
              </a:endParaRPr>
            </a:p>
          </p:txBody>
        </p:sp>
        <p:pic>
          <p:nvPicPr>
            <p:cNvPr id="32" name="Graphic 31">
              <a:extLst>
                <a:ext uri="{FF2B5EF4-FFF2-40B4-BE49-F238E27FC236}">
                  <a16:creationId xmlns:a16="http://schemas.microsoft.com/office/drawing/2014/main" id="{5D5327F6-FAFF-5D42-C05F-7646DAA0A8D8}"/>
                </a:ext>
              </a:extLst>
            </p:cNvPr>
            <p:cNvPicPr>
              <a:picLocks noChangeAspect="1"/>
            </p:cNvPicPr>
            <p:nvPr/>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1244929" y="898657"/>
              <a:ext cx="144000" cy="144000"/>
            </a:xfrm>
            <a:prstGeom prst="rect">
              <a:avLst/>
            </a:prstGeom>
          </p:spPr>
        </p:pic>
      </p:grpSp>
      <p:sp>
        <p:nvSpPr>
          <p:cNvPr id="33" name="Rectangle: Rounded Corners 6">
            <a:extLst>
              <a:ext uri="{FF2B5EF4-FFF2-40B4-BE49-F238E27FC236}">
                <a16:creationId xmlns:a16="http://schemas.microsoft.com/office/drawing/2014/main" id="{4D513AAA-214E-7C48-4A13-B3A109FB981A}"/>
              </a:ext>
              <a:ext uri="{C183D7F6-B498-43B3-948B-1728B52AA6E4}">
                <adec:decorative xmlns:adec="http://schemas.microsoft.com/office/drawing/2017/decorative" val="1"/>
              </a:ext>
            </a:extLst>
          </p:cNvPr>
          <p:cNvSpPr/>
          <p:nvPr/>
        </p:nvSpPr>
        <p:spPr bwMode="auto">
          <a:xfrm>
            <a:off x="6469498" y="1127774"/>
            <a:ext cx="987667" cy="216000"/>
          </a:xfrm>
          <a:prstGeom prst="roundRect">
            <a:avLst>
              <a:gd name="adj" fmla="val 50000"/>
            </a:avLst>
          </a:prstGeom>
          <a:solidFill>
            <a:srgbClr val="8661C5"/>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18288" rIns="0" bIns="36000" numCol="1" spcCol="0" rtlCol="0" fromWordArt="0" anchor="ctr" anchorCtr="0" forceAA="0" compatLnSpc="1">
            <a:prstTxWarp prst="textNoShape">
              <a:avLst/>
            </a:prstTxWarp>
            <a:noAutofit/>
          </a:bodyPr>
          <a:lstStyle/>
          <a:p>
            <a:pPr marL="0" marR="0" lvl="0" indent="0" algn="ctr"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Segoe UI Semibold"/>
                <a:ea typeface="+mn-ea"/>
                <a:cs typeface="Segoe UI Semibold"/>
              </a:rPr>
              <a:t>Value benefit</a:t>
            </a:r>
            <a:endParaRPr kumimoji="0" lang="en-US" sz="900" b="0" i="0" u="none" strike="noStrike" kern="1200" cap="none" spc="0" normalizeH="0" baseline="0" noProof="0">
              <a:ln>
                <a:noFill/>
              </a:ln>
              <a:solidFill>
                <a:srgbClr val="FFFFFF"/>
              </a:solidFill>
              <a:effectLst/>
              <a:uLnTx/>
              <a:uFillTx/>
              <a:latin typeface="Segoe UI Semibold" panose="020B0702040204020203" pitchFamily="34" charset="0"/>
              <a:ea typeface="+mn-ea"/>
              <a:cs typeface="Segoe UI Semibold" panose="020B0702040204020203" pitchFamily="34" charset="0"/>
            </a:endParaRPr>
          </a:p>
        </p:txBody>
      </p:sp>
      <p:grpSp>
        <p:nvGrpSpPr>
          <p:cNvPr id="34" name="Group 33">
            <a:extLst>
              <a:ext uri="{FF2B5EF4-FFF2-40B4-BE49-F238E27FC236}">
                <a16:creationId xmlns:a16="http://schemas.microsoft.com/office/drawing/2014/main" id="{35C2BD1E-ACAE-CA00-1CB7-6CB7EFF1B764}"/>
              </a:ext>
            </a:extLst>
          </p:cNvPr>
          <p:cNvGrpSpPr/>
          <p:nvPr/>
        </p:nvGrpSpPr>
        <p:grpSpPr>
          <a:xfrm>
            <a:off x="7523373" y="1127774"/>
            <a:ext cx="1260000" cy="216000"/>
            <a:chOff x="1194743" y="1140160"/>
            <a:chExt cx="1260000" cy="216000"/>
          </a:xfrm>
        </p:grpSpPr>
        <p:sp>
          <p:nvSpPr>
            <p:cNvPr id="35" name="Rectangle: Rounded Corners 6">
              <a:extLst>
                <a:ext uri="{FF2B5EF4-FFF2-40B4-BE49-F238E27FC236}">
                  <a16:creationId xmlns:a16="http://schemas.microsoft.com/office/drawing/2014/main" id="{3F38BD3C-4C19-252C-8F4A-908002569658}"/>
                </a:ext>
                <a:ext uri="{C183D7F6-B498-43B3-948B-1728B52AA6E4}">
                  <adec:decorative xmlns:adec="http://schemas.microsoft.com/office/drawing/2017/decorative" val="1"/>
                </a:ext>
              </a:extLst>
            </p:cNvPr>
            <p:cNvSpPr/>
            <p:nvPr/>
          </p:nvSpPr>
          <p:spPr bwMode="auto">
            <a:xfrm>
              <a:off x="1194743" y="1140160"/>
              <a:ext cx="1260000" cy="216000"/>
            </a:xfrm>
            <a:prstGeom prst="roundRect">
              <a:avLst>
                <a:gd name="adj" fmla="val 50000"/>
              </a:avLst>
            </a:prstGeom>
            <a:solidFill>
              <a:srgbClr val="FFFFFF"/>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8661C5"/>
                  </a:solidFill>
                  <a:effectLst/>
                  <a:uLnTx/>
                  <a:uFillTx/>
                  <a:latin typeface="Segoe UI Semibold" panose="020B0702040204020203" pitchFamily="34" charset="0"/>
                  <a:ea typeface="+mn-ea"/>
                  <a:cs typeface="Segoe UI Semibold" panose="020B0702040204020203" pitchFamily="34" charset="0"/>
                </a:rPr>
                <a:t>Cost savings</a:t>
              </a:r>
            </a:p>
          </p:txBody>
        </p:sp>
        <p:pic>
          <p:nvPicPr>
            <p:cNvPr id="36" name="Graphic 35">
              <a:extLst>
                <a:ext uri="{FF2B5EF4-FFF2-40B4-BE49-F238E27FC236}">
                  <a16:creationId xmlns:a16="http://schemas.microsoft.com/office/drawing/2014/main" id="{B5727A82-2E59-2567-913C-9618BD5871A0}"/>
                </a:ext>
              </a:extLst>
            </p:cNvPr>
            <p:cNvPicPr>
              <a:picLocks noChangeAspect="1"/>
            </p:cNvPicPr>
            <p:nvPr/>
          </p:nvPicPr>
          <p:blipFill>
            <a:blip r:embed="rId4" cstate="screen">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1241527" y="1176160"/>
              <a:ext cx="144000" cy="144000"/>
            </a:xfrm>
            <a:prstGeom prst="rect">
              <a:avLst/>
            </a:prstGeom>
          </p:spPr>
        </p:pic>
      </p:grpSp>
      <p:grpSp>
        <p:nvGrpSpPr>
          <p:cNvPr id="37" name="Group 36">
            <a:extLst>
              <a:ext uri="{FF2B5EF4-FFF2-40B4-BE49-F238E27FC236}">
                <a16:creationId xmlns:a16="http://schemas.microsoft.com/office/drawing/2014/main" id="{E83FFE6F-B020-0770-00F8-BF013BA0FA5A}"/>
              </a:ext>
            </a:extLst>
          </p:cNvPr>
          <p:cNvGrpSpPr/>
          <p:nvPr/>
        </p:nvGrpSpPr>
        <p:grpSpPr>
          <a:xfrm>
            <a:off x="8868697" y="1127774"/>
            <a:ext cx="1450784" cy="216000"/>
            <a:chOff x="1194743" y="1140160"/>
            <a:chExt cx="1450784" cy="216000"/>
          </a:xfrm>
        </p:grpSpPr>
        <p:sp>
          <p:nvSpPr>
            <p:cNvPr id="38" name="Rectangle: Rounded Corners 6">
              <a:extLst>
                <a:ext uri="{FF2B5EF4-FFF2-40B4-BE49-F238E27FC236}">
                  <a16:creationId xmlns:a16="http://schemas.microsoft.com/office/drawing/2014/main" id="{3B4E722D-18A1-71D8-E24F-0F35370C125C}"/>
                </a:ext>
                <a:ext uri="{C183D7F6-B498-43B3-948B-1728B52AA6E4}">
                  <adec:decorative xmlns:adec="http://schemas.microsoft.com/office/drawing/2017/decorative" val="1"/>
                </a:ext>
              </a:extLst>
            </p:cNvPr>
            <p:cNvSpPr/>
            <p:nvPr/>
          </p:nvSpPr>
          <p:spPr bwMode="auto">
            <a:xfrm>
              <a:off x="1194743" y="1140160"/>
              <a:ext cx="1450784" cy="216000"/>
            </a:xfrm>
            <a:prstGeom prst="roundRect">
              <a:avLst>
                <a:gd name="adj" fmla="val 50000"/>
              </a:avLst>
            </a:prstGeom>
            <a:solidFill>
              <a:srgbClr val="FFFFFF"/>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lang="en-US" sz="900">
                  <a:solidFill>
                    <a:srgbClr val="8661C5"/>
                  </a:solidFill>
                  <a:latin typeface="Segoe UI Semibold" panose="020B0702040204020203" pitchFamily="34" charset="0"/>
                  <a:cs typeface="Segoe UI Semibold" panose="020B0702040204020203" pitchFamily="34" charset="0"/>
                </a:rPr>
                <a:t>Reduce risks</a:t>
              </a:r>
              <a:endParaRPr kumimoji="0" lang="en-US" sz="900" b="0" i="0" u="none" strike="noStrike" kern="1200" cap="none" spc="0" normalizeH="0" baseline="0" noProof="0">
                <a:ln>
                  <a:noFill/>
                </a:ln>
                <a:solidFill>
                  <a:srgbClr val="8661C5"/>
                </a:solidFill>
                <a:effectLst/>
                <a:uLnTx/>
                <a:uFillTx/>
                <a:latin typeface="Segoe UI Semibold" panose="020B0702040204020203" pitchFamily="34" charset="0"/>
                <a:ea typeface="+mn-ea"/>
                <a:cs typeface="Segoe UI Semibold" panose="020B0702040204020203" pitchFamily="34" charset="0"/>
              </a:endParaRPr>
            </a:p>
          </p:txBody>
        </p:sp>
        <p:pic>
          <p:nvPicPr>
            <p:cNvPr id="39" name="Graphic 38">
              <a:extLst>
                <a:ext uri="{FF2B5EF4-FFF2-40B4-BE49-F238E27FC236}">
                  <a16:creationId xmlns:a16="http://schemas.microsoft.com/office/drawing/2014/main" id="{0C35897D-E5A2-1A20-AF53-7A58AB0E3300}"/>
                </a:ext>
              </a:extLst>
            </p:cNvPr>
            <p:cNvPicPr>
              <a:picLocks noChangeAspect="1"/>
            </p:cNvPicPr>
            <p:nvPr/>
          </p:nvPicPr>
          <p:blipFill>
            <a:blip r:embed="rId4" cstate="screen">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1241527" y="1176160"/>
              <a:ext cx="144000" cy="144000"/>
            </a:xfrm>
            <a:prstGeom prst="rect">
              <a:avLst/>
            </a:prstGeom>
          </p:spPr>
        </p:pic>
      </p:grpSp>
      <p:grpSp>
        <p:nvGrpSpPr>
          <p:cNvPr id="43" name="Group 42">
            <a:extLst>
              <a:ext uri="{FF2B5EF4-FFF2-40B4-BE49-F238E27FC236}">
                <a16:creationId xmlns:a16="http://schemas.microsoft.com/office/drawing/2014/main" id="{905F6CB7-67BE-F897-84F7-D8AB339CDC46}"/>
              </a:ext>
            </a:extLst>
          </p:cNvPr>
          <p:cNvGrpSpPr/>
          <p:nvPr/>
        </p:nvGrpSpPr>
        <p:grpSpPr>
          <a:xfrm>
            <a:off x="1449125" y="2902527"/>
            <a:ext cx="1078150" cy="360000"/>
            <a:chOff x="588263" y="1217924"/>
            <a:chExt cx="1078150" cy="360000"/>
          </a:xfrm>
        </p:grpSpPr>
        <p:pic>
          <p:nvPicPr>
            <p:cNvPr id="44" name="Picture 43" descr="Zip Co logo SVG free download, id: 101874 - Brandlogos.net">
              <a:hlinkClick r:id="rId6"/>
              <a:extLst>
                <a:ext uri="{FF2B5EF4-FFF2-40B4-BE49-F238E27FC236}">
                  <a16:creationId xmlns:a16="http://schemas.microsoft.com/office/drawing/2014/main" id="{13ADA9B9-96E6-1937-C1DC-5C72F983497A}"/>
                </a:ext>
              </a:extLst>
            </p:cNvPr>
            <p:cNvPicPr>
              <a:picLocks noChangeAspect="1" noChangeArrowheads="1"/>
            </p:cNvPicPr>
            <p:nvPr/>
          </p:nvPicPr>
          <p:blipFill rotWithShape="1">
            <a:blip r:embed="rId7"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45" name="TextBox 44">
              <a:extLst>
                <a:ext uri="{FF2B5EF4-FFF2-40B4-BE49-F238E27FC236}">
                  <a16:creationId xmlns:a16="http://schemas.microsoft.com/office/drawing/2014/main" id="{F28FF9D9-B193-51D4-6B49-6BE70A6F7CBD}"/>
                </a:ext>
                <a:ext uri="{C183D7F6-B498-43B3-948B-1728B52AA6E4}">
                  <adec:decorative xmlns:adec="http://schemas.microsoft.com/office/drawing/2017/decorative" val="0"/>
                </a:ext>
              </a:extLst>
            </p:cNvPr>
            <p:cNvSpPr txBox="1"/>
            <p:nvPr/>
          </p:nvSpPr>
          <p:spPr>
            <a:xfrm>
              <a:off x="1047213" y="1313286"/>
              <a:ext cx="619200" cy="169277"/>
            </a:xfrm>
            <a:prstGeom prst="rect">
              <a:avLst/>
            </a:prstGeom>
            <a:noFill/>
          </p:spPr>
          <p:txBody>
            <a:bodyPr wrap="square" lIns="0" tIns="0" rIns="0" bIns="0" rtlCol="0" anchor="ctr">
              <a:spAutoFit/>
            </a:bodyPr>
            <a:lstStyle/>
            <a:p>
              <a:pPr defTabSz="914367">
                <a:defRPr/>
              </a:pPr>
              <a:r>
                <a:rPr lang="en-US" sz="1100">
                  <a:solidFill>
                    <a:prstClr val="black"/>
                  </a:solidFill>
                  <a:latin typeface="Segoe UI Semibold"/>
                </a:rPr>
                <a:t>Copilot</a:t>
              </a:r>
              <a:r>
                <a:rPr lang="pl-PL" sz="1100" baseline="30000">
                  <a:solidFill>
                    <a:prstClr val="black"/>
                  </a:solidFill>
                  <a:latin typeface="Segoe UI Semibold"/>
                </a:rPr>
                <a:t>1</a:t>
              </a:r>
              <a:endParaRPr lang="en-US" sz="1100">
                <a:solidFill>
                  <a:prstClr val="black"/>
                </a:solidFill>
                <a:latin typeface="Segoe UI Semibold"/>
              </a:endParaRPr>
            </a:p>
          </p:txBody>
        </p:sp>
      </p:grpSp>
      <p:grpSp>
        <p:nvGrpSpPr>
          <p:cNvPr id="49" name="Group 48">
            <a:extLst>
              <a:ext uri="{FF2B5EF4-FFF2-40B4-BE49-F238E27FC236}">
                <a16:creationId xmlns:a16="http://schemas.microsoft.com/office/drawing/2014/main" id="{10D4764B-C134-4391-273F-B483CC3FC1D9}"/>
              </a:ext>
            </a:extLst>
          </p:cNvPr>
          <p:cNvGrpSpPr/>
          <p:nvPr/>
        </p:nvGrpSpPr>
        <p:grpSpPr>
          <a:xfrm>
            <a:off x="8244298" y="2878859"/>
            <a:ext cx="1078150" cy="360000"/>
            <a:chOff x="588263" y="1217924"/>
            <a:chExt cx="1078150" cy="360000"/>
          </a:xfrm>
        </p:grpSpPr>
        <p:pic>
          <p:nvPicPr>
            <p:cNvPr id="50" name="Picture 49" descr="Zip Co logo SVG free download, id: 101874 - Brandlogos.net">
              <a:hlinkClick r:id="rId6"/>
              <a:extLst>
                <a:ext uri="{FF2B5EF4-FFF2-40B4-BE49-F238E27FC236}">
                  <a16:creationId xmlns:a16="http://schemas.microsoft.com/office/drawing/2014/main" id="{C80CC8F4-B7C0-9A88-3373-A1D621767008}"/>
                </a:ext>
              </a:extLst>
            </p:cNvPr>
            <p:cNvPicPr>
              <a:picLocks noChangeAspect="1" noChangeArrowheads="1"/>
            </p:cNvPicPr>
            <p:nvPr/>
          </p:nvPicPr>
          <p:blipFill rotWithShape="1">
            <a:blip r:embed="rId7"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51" name="TextBox 50">
              <a:extLst>
                <a:ext uri="{FF2B5EF4-FFF2-40B4-BE49-F238E27FC236}">
                  <a16:creationId xmlns:a16="http://schemas.microsoft.com/office/drawing/2014/main" id="{E0A6F344-3E50-52BA-2C70-C8B4B85B0CC7}"/>
                </a:ext>
                <a:ext uri="{C183D7F6-B498-43B3-948B-1728B52AA6E4}">
                  <adec:decorative xmlns:adec="http://schemas.microsoft.com/office/drawing/2017/decorative" val="0"/>
                </a:ext>
              </a:extLst>
            </p:cNvPr>
            <p:cNvSpPr txBox="1"/>
            <p:nvPr/>
          </p:nvSpPr>
          <p:spPr>
            <a:xfrm>
              <a:off x="1047213" y="1313286"/>
              <a:ext cx="619200" cy="169277"/>
            </a:xfrm>
            <a:prstGeom prst="rect">
              <a:avLst/>
            </a:prstGeom>
            <a:noFill/>
          </p:spPr>
          <p:txBody>
            <a:bodyPr wrap="square" lIns="0" tIns="0" rIns="0" bIns="0" rtlCol="0" anchor="ctr">
              <a:spAutoFit/>
            </a:bodyPr>
            <a:lstStyle/>
            <a:p>
              <a:pPr defTabSz="914367">
                <a:defRPr/>
              </a:pPr>
              <a:r>
                <a:rPr lang="en-US" sz="1100">
                  <a:solidFill>
                    <a:prstClr val="black"/>
                  </a:solidFill>
                  <a:latin typeface="Segoe UI Semibold"/>
                </a:rPr>
                <a:t>Copilot</a:t>
              </a:r>
              <a:r>
                <a:rPr lang="pl-PL" sz="1100" baseline="30000">
                  <a:solidFill>
                    <a:prstClr val="black"/>
                  </a:solidFill>
                  <a:latin typeface="Segoe UI Semibold"/>
                </a:rPr>
                <a:t>1</a:t>
              </a:r>
              <a:endParaRPr lang="en-US" sz="1100">
                <a:solidFill>
                  <a:prstClr val="black"/>
                </a:solidFill>
                <a:latin typeface="Segoe UI Semibold"/>
              </a:endParaRPr>
            </a:p>
          </p:txBody>
        </p:sp>
      </p:grpSp>
      <p:grpSp>
        <p:nvGrpSpPr>
          <p:cNvPr id="52" name="Group 51">
            <a:extLst>
              <a:ext uri="{FF2B5EF4-FFF2-40B4-BE49-F238E27FC236}">
                <a16:creationId xmlns:a16="http://schemas.microsoft.com/office/drawing/2014/main" id="{C21C87C7-7461-F8A7-7D2B-93E5F5F26901}"/>
              </a:ext>
            </a:extLst>
          </p:cNvPr>
          <p:cNvGrpSpPr/>
          <p:nvPr/>
        </p:nvGrpSpPr>
        <p:grpSpPr>
          <a:xfrm>
            <a:off x="8171936" y="5370226"/>
            <a:ext cx="1078150" cy="360000"/>
            <a:chOff x="588263" y="1217924"/>
            <a:chExt cx="1078150" cy="360000"/>
          </a:xfrm>
        </p:grpSpPr>
        <p:pic>
          <p:nvPicPr>
            <p:cNvPr id="53" name="Picture 52" descr="Zip Co logo SVG free download, id: 101874 - Brandlogos.net">
              <a:hlinkClick r:id="rId6"/>
              <a:extLst>
                <a:ext uri="{FF2B5EF4-FFF2-40B4-BE49-F238E27FC236}">
                  <a16:creationId xmlns:a16="http://schemas.microsoft.com/office/drawing/2014/main" id="{EAF88CE3-894E-6ECD-823E-98488A278654}"/>
                </a:ext>
              </a:extLst>
            </p:cNvPr>
            <p:cNvPicPr>
              <a:picLocks noChangeAspect="1" noChangeArrowheads="1"/>
            </p:cNvPicPr>
            <p:nvPr/>
          </p:nvPicPr>
          <p:blipFill rotWithShape="1">
            <a:blip r:embed="rId7"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54" name="TextBox 53">
              <a:extLst>
                <a:ext uri="{FF2B5EF4-FFF2-40B4-BE49-F238E27FC236}">
                  <a16:creationId xmlns:a16="http://schemas.microsoft.com/office/drawing/2014/main" id="{28DEA758-E721-D695-9DCD-A851A290DBBA}"/>
                </a:ext>
                <a:ext uri="{C183D7F6-B498-43B3-948B-1728B52AA6E4}">
                  <adec:decorative xmlns:adec="http://schemas.microsoft.com/office/drawing/2017/decorative" val="0"/>
                </a:ext>
              </a:extLst>
            </p:cNvPr>
            <p:cNvSpPr txBox="1"/>
            <p:nvPr/>
          </p:nvSpPr>
          <p:spPr>
            <a:xfrm>
              <a:off x="1047213" y="1313286"/>
              <a:ext cx="619200" cy="169277"/>
            </a:xfrm>
            <a:prstGeom prst="rect">
              <a:avLst/>
            </a:prstGeom>
            <a:noFill/>
          </p:spPr>
          <p:txBody>
            <a:bodyPr wrap="square" lIns="0" tIns="0" rIns="0" bIns="0" rtlCol="0" anchor="ctr">
              <a:spAutoFit/>
            </a:bodyPr>
            <a:lstStyle/>
            <a:p>
              <a:pPr defTabSz="914367">
                <a:defRPr/>
              </a:pPr>
              <a:r>
                <a:rPr lang="en-US" sz="1100">
                  <a:solidFill>
                    <a:prstClr val="black"/>
                  </a:solidFill>
                  <a:latin typeface="Segoe UI Semibold"/>
                </a:rPr>
                <a:t>Copilot</a:t>
              </a:r>
              <a:r>
                <a:rPr lang="pl-PL" sz="1100" baseline="30000">
                  <a:solidFill>
                    <a:prstClr val="black"/>
                  </a:solidFill>
                  <a:latin typeface="Segoe UI Semibold"/>
                </a:rPr>
                <a:t>1</a:t>
              </a:r>
              <a:endParaRPr lang="en-US" sz="1100">
                <a:solidFill>
                  <a:prstClr val="black"/>
                </a:solidFill>
                <a:latin typeface="Segoe UI Semibold"/>
              </a:endParaRPr>
            </a:p>
          </p:txBody>
        </p:sp>
      </p:grpSp>
      <p:grpSp>
        <p:nvGrpSpPr>
          <p:cNvPr id="61" name="Group 60">
            <a:extLst>
              <a:ext uri="{FF2B5EF4-FFF2-40B4-BE49-F238E27FC236}">
                <a16:creationId xmlns:a16="http://schemas.microsoft.com/office/drawing/2014/main" id="{3BD15617-0711-95D3-C060-96780E3E53F4}"/>
              </a:ext>
            </a:extLst>
          </p:cNvPr>
          <p:cNvGrpSpPr/>
          <p:nvPr/>
        </p:nvGrpSpPr>
        <p:grpSpPr>
          <a:xfrm>
            <a:off x="952287" y="5364344"/>
            <a:ext cx="2351135" cy="360000"/>
            <a:chOff x="588263" y="1697756"/>
            <a:chExt cx="2351135" cy="360000"/>
          </a:xfrm>
        </p:grpSpPr>
        <p:pic>
          <p:nvPicPr>
            <p:cNvPr id="62" name="Picture 61">
              <a:extLst>
                <a:ext uri="{FF2B5EF4-FFF2-40B4-BE49-F238E27FC236}">
                  <a16:creationId xmlns:a16="http://schemas.microsoft.com/office/drawing/2014/main" id="{99C70955-D20C-C345-B78F-F6EA1FF8C420}"/>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588263" y="1697756"/>
              <a:ext cx="360000" cy="360000"/>
            </a:xfrm>
            <a:prstGeom prst="ellipse">
              <a:avLst/>
            </a:prstGeom>
            <a:solidFill>
              <a:srgbClr val="FFFFFF"/>
            </a:solidFill>
          </p:spPr>
        </p:pic>
        <p:sp>
          <p:nvSpPr>
            <p:cNvPr id="63" name="TextBox 62">
              <a:extLst>
                <a:ext uri="{FF2B5EF4-FFF2-40B4-BE49-F238E27FC236}">
                  <a16:creationId xmlns:a16="http://schemas.microsoft.com/office/drawing/2014/main" id="{4995A387-D3D7-C68F-F01E-8B5E44B912CE}"/>
                </a:ext>
                <a:ext uri="{C183D7F6-B498-43B3-948B-1728B52AA6E4}">
                  <adec:decorative xmlns:adec="http://schemas.microsoft.com/office/drawing/2017/decorative" val="0"/>
                </a:ext>
              </a:extLst>
            </p:cNvPr>
            <p:cNvSpPr txBox="1"/>
            <p:nvPr/>
          </p:nvSpPr>
          <p:spPr>
            <a:xfrm>
              <a:off x="1047214" y="1793118"/>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Outlook</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sp>
        <p:nvSpPr>
          <p:cNvPr id="66" name="TextBox 65">
            <a:extLst>
              <a:ext uri="{FF2B5EF4-FFF2-40B4-BE49-F238E27FC236}">
                <a16:creationId xmlns:a16="http://schemas.microsoft.com/office/drawing/2014/main" id="{E3E33729-7493-B424-91CE-2FBA0400C017}"/>
              </a:ext>
              <a:ext uri="{C183D7F6-B498-43B3-948B-1728B52AA6E4}">
                <adec:decorative xmlns:adec="http://schemas.microsoft.com/office/drawing/2017/decorative" val="0"/>
              </a:ext>
            </a:extLst>
          </p:cNvPr>
          <p:cNvSpPr txBox="1"/>
          <p:nvPr/>
        </p:nvSpPr>
        <p:spPr>
          <a:xfrm>
            <a:off x="5164728" y="2859659"/>
            <a:ext cx="1152252"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Forms</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nvGrpSpPr>
          <p:cNvPr id="67" name="Group 66">
            <a:extLst>
              <a:ext uri="{FF2B5EF4-FFF2-40B4-BE49-F238E27FC236}">
                <a16:creationId xmlns:a16="http://schemas.microsoft.com/office/drawing/2014/main" id="{6CB2DFDA-C436-DF83-C2FA-9B57342A3535}"/>
              </a:ext>
            </a:extLst>
          </p:cNvPr>
          <p:cNvGrpSpPr/>
          <p:nvPr/>
        </p:nvGrpSpPr>
        <p:grpSpPr>
          <a:xfrm>
            <a:off x="4548888" y="5342791"/>
            <a:ext cx="1538951" cy="360000"/>
            <a:chOff x="588263" y="2657420"/>
            <a:chExt cx="1538951" cy="360000"/>
          </a:xfrm>
        </p:grpSpPr>
        <p:pic>
          <p:nvPicPr>
            <p:cNvPr id="68" name="Picture 67">
              <a:extLst>
                <a:ext uri="{FF2B5EF4-FFF2-40B4-BE49-F238E27FC236}">
                  <a16:creationId xmlns:a16="http://schemas.microsoft.com/office/drawing/2014/main" id="{473304E0-2F0E-E729-10C7-E18C60497981}"/>
                </a:ext>
              </a:extLst>
            </p:cNvPr>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588263" y="2657420"/>
              <a:ext cx="360000" cy="360000"/>
            </a:xfrm>
            <a:prstGeom prst="ellipse">
              <a:avLst/>
            </a:prstGeom>
            <a:solidFill>
              <a:srgbClr val="FFFFFF"/>
            </a:solidFill>
          </p:spPr>
        </p:pic>
        <p:sp>
          <p:nvSpPr>
            <p:cNvPr id="69" name="TextBox 68">
              <a:extLst>
                <a:ext uri="{FF2B5EF4-FFF2-40B4-BE49-F238E27FC236}">
                  <a16:creationId xmlns:a16="http://schemas.microsoft.com/office/drawing/2014/main" id="{323A4744-0959-D6C1-878F-0782698CBC78}"/>
                </a:ext>
                <a:ext uri="{C183D7F6-B498-43B3-948B-1728B52AA6E4}">
                  <adec:decorative xmlns:adec="http://schemas.microsoft.com/office/drawing/2017/decorative" val="0"/>
                </a:ext>
              </a:extLst>
            </p:cNvPr>
            <p:cNvSpPr txBox="1"/>
            <p:nvPr/>
          </p:nvSpPr>
          <p:spPr>
            <a:xfrm>
              <a:off x="1047214" y="2752782"/>
              <a:ext cx="1080000"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Word</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pic>
        <p:nvPicPr>
          <p:cNvPr id="26" name="Picture 2">
            <a:extLst>
              <a:ext uri="{FF2B5EF4-FFF2-40B4-BE49-F238E27FC236}">
                <a16:creationId xmlns:a16="http://schemas.microsoft.com/office/drawing/2014/main" id="{0CBDC057-3915-33B1-4ECA-D621E3880232}"/>
              </a:ext>
            </a:extLst>
          </p:cNvPr>
          <p:cNvPicPr>
            <a:picLocks noChangeAspect="1" noChangeArrowheads="1"/>
          </p:cNvPicPr>
          <p:nvPr/>
        </p:nvPicPr>
        <p:blipFill>
          <a:blip r:embed="rId10" cstate="screen">
            <a:extLst>
              <a:ext uri="{28A0092B-C50C-407E-A947-70E740481C1C}">
                <a14:useLocalDpi xmlns:a14="http://schemas.microsoft.com/office/drawing/2010/main"/>
              </a:ext>
            </a:extLst>
          </a:blip>
          <a:srcRect/>
          <a:stretch>
            <a:fillRect/>
          </a:stretch>
        </p:blipFill>
        <p:spPr bwMode="auto">
          <a:xfrm>
            <a:off x="4715145" y="2840886"/>
            <a:ext cx="211427" cy="196634"/>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39">
            <a:extLst>
              <a:ext uri="{FF2B5EF4-FFF2-40B4-BE49-F238E27FC236}">
                <a16:creationId xmlns:a16="http://schemas.microsoft.com/office/drawing/2014/main" id="{5ACAAF62-35C5-0C71-B0F6-9092B7FAFD97}"/>
              </a:ext>
            </a:extLst>
          </p:cNvPr>
          <p:cNvPicPr>
            <a:picLocks noChangeAspect="1"/>
          </p:cNvPicPr>
          <p:nvPr/>
        </p:nvPicPr>
        <p:blipFill rotWithShape="1">
          <a:blip r:embed="rId11" cstate="screen">
            <a:extLst>
              <a:ext uri="{28A0092B-C50C-407E-A947-70E740481C1C}">
                <a14:useLocalDpi xmlns:a14="http://schemas.microsoft.com/office/drawing/2010/main"/>
              </a:ext>
            </a:extLst>
          </a:blip>
          <a:srcRect/>
          <a:stretch/>
        </p:blipFill>
        <p:spPr>
          <a:xfrm>
            <a:off x="10250203" y="4199112"/>
            <a:ext cx="1941797" cy="2658888"/>
          </a:xfrm>
          <a:prstGeom prst="rect">
            <a:avLst/>
          </a:prstGeom>
        </p:spPr>
      </p:pic>
    </p:spTree>
    <p:extLst>
      <p:ext uri="{BB962C8B-B14F-4D97-AF65-F5344CB8AC3E}">
        <p14:creationId xmlns:p14="http://schemas.microsoft.com/office/powerpoint/2010/main" val="540777833"/>
      </p:ext>
    </p:extLst>
  </p:cSld>
  <p:clrMapOvr>
    <a:masterClrMapping/>
  </p:clrMapOvr>
  <p:transition>
    <p:fade/>
  </p:transition>
</p:sld>
</file>

<file path=ppt/theme/theme1.xml><?xml version="1.0" encoding="utf-8"?>
<a:theme xmlns:a="http://schemas.openxmlformats.org/drawingml/2006/main" name="Light 16x9">
  <a:themeElements>
    <a:clrScheme name="Custom 7">
      <a:dk1>
        <a:srgbClr val="000000"/>
      </a:dk1>
      <a:lt1>
        <a:srgbClr val="FFFFFF"/>
      </a:lt1>
      <a:dk2>
        <a:srgbClr val="463668"/>
      </a:dk2>
      <a:lt2>
        <a:srgbClr val="E8E6DF"/>
      </a:lt2>
      <a:accent1>
        <a:srgbClr val="463668"/>
      </a:accent1>
      <a:accent2>
        <a:srgbClr val="C5B4E3"/>
      </a:accent2>
      <a:accent3>
        <a:srgbClr val="C03BC4"/>
      </a:accent3>
      <a:accent4>
        <a:srgbClr val="8C8279"/>
      </a:accent4>
      <a:accent5>
        <a:srgbClr val="D59ED7"/>
      </a:accent5>
      <a:accent6>
        <a:srgbClr val="D7D2CB"/>
      </a:accent6>
      <a:hlink>
        <a:srgbClr val="8661C5"/>
      </a:hlink>
      <a:folHlink>
        <a:srgbClr val="8661C5"/>
      </a:folHlink>
    </a:clrScheme>
    <a:fontScheme name="Microsoft 2019 Brand Templates">
      <a:majorFont>
        <a:latin typeface="Segoe UI Semibold"/>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algn="l" defTabSz="932472" fontAlgn="base">
          <a:spcBef>
            <a:spcPct val="0"/>
          </a:spcBef>
          <a:spcAft>
            <a:spcPct val="0"/>
          </a:spcAft>
          <a:defRPr sz="2000" dirty="0" err="1" smtClean="0">
            <a:solidFill>
              <a:srgbClr val="FFFFFF"/>
            </a:soli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w="lg" len="med"/>
          <a:tailEnd type="none" w="lg"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2000" dirty="0" err="1" smtClean="0"/>
        </a:defPPr>
      </a:lstStyle>
    </a:txDef>
  </a:objectDefaults>
  <a:extraClrSchemeLst/>
  <a:custClrLst>
    <a:custClr name="Light Brown">
      <a:srgbClr val="E1D3C7"/>
    </a:custClr>
    <a:custClr name="Light Yellow">
      <a:srgbClr val="FFE399"/>
    </a:custClr>
    <a:custClr name="Light Orange">
      <a:srgbClr val="FFA38B"/>
    </a:custClr>
    <a:custClr name="Light Red">
      <a:srgbClr val="FFB3BB"/>
    </a:custClr>
    <a:custClr name="Light Magenta">
      <a:srgbClr val="D59ED7"/>
    </a:custClr>
    <a:custClr name="Light Purple">
      <a:srgbClr val="C5B4E3"/>
    </a:custClr>
    <a:custClr name="Light Blue">
      <a:srgbClr val="8DC8E8"/>
    </a:custClr>
    <a:custClr name="Light Teal">
      <a:srgbClr val="B9DCD2"/>
    </a:custClr>
    <a:custClr name="Light Green">
      <a:srgbClr val="D4EC8E"/>
    </a:custClr>
    <a:custClr name="Blue Black">
      <a:srgbClr val="091F2C"/>
    </a:custClr>
    <a:custClr name="Brown">
      <a:srgbClr val="BF9474"/>
    </a:custClr>
    <a:custClr name="Yellow">
      <a:srgbClr val="FFB900"/>
    </a:custClr>
    <a:custClr name="Orange">
      <a:srgbClr val="FF5C39"/>
    </a:custClr>
    <a:custClr name="Red">
      <a:srgbClr val="F4364C"/>
    </a:custClr>
    <a:custClr name="Magenta">
      <a:srgbClr val="C03BC4"/>
    </a:custClr>
    <a:custClr name="Purple">
      <a:srgbClr val="8661C5"/>
    </a:custClr>
    <a:custClr name="Blue">
      <a:srgbClr val="0078D4"/>
    </a:custClr>
    <a:custClr name="Teal">
      <a:srgbClr val="49C5B1"/>
    </a:custClr>
    <a:custClr name="Green">
      <a:srgbClr val="8DE971"/>
    </a:custClr>
    <a:custClr name="Rich Black">
      <a:srgbClr val="000000"/>
    </a:custClr>
    <a:custClr name="Dark Brown">
      <a:srgbClr val="5C4738"/>
    </a:custClr>
    <a:custClr name="Dark Yellow">
      <a:srgbClr val="7F5A1A"/>
    </a:custClr>
    <a:custClr name="Dark Orange">
      <a:srgbClr val="73391D"/>
    </a:custClr>
    <a:custClr name="Dark Red">
      <a:srgbClr val="73262F"/>
    </a:custClr>
    <a:custClr name="Dark Magenta">
      <a:srgbClr val="702573"/>
    </a:custClr>
    <a:custClr name="Dark Purple">
      <a:srgbClr val="463668"/>
    </a:custClr>
    <a:custClr name="Dark Blue">
      <a:srgbClr val="2A446F"/>
    </a:custClr>
    <a:custClr name="Dark Teal">
      <a:srgbClr val="225B62"/>
    </a:custClr>
    <a:custClr name="Dark Green">
      <a:srgbClr val="07641D"/>
    </a:custClr>
    <a:custClr name="Brown Black">
      <a:srgbClr val="291817"/>
    </a:custClr>
    <a:custClr name="Pure White">
      <a:srgbClr val="FFFFFF"/>
    </a:custClr>
    <a:custClr name="Off White">
      <a:srgbClr val="F4F3F5"/>
    </a:custClr>
    <a:custClr name="Warm White">
      <a:srgbClr val="FFF8F3"/>
    </a:custClr>
    <a:custClr name="Warm Light Gray">
      <a:srgbClr val="E8E6DF"/>
    </a:custClr>
    <a:custClr name="Mid Gray">
      <a:srgbClr val="D7D2CB"/>
    </a:custClr>
    <a:custClr name="Warm Gray">
      <a:srgbClr val="8C8279"/>
    </a:custClr>
    <a:custClr name="Light Gray">
      <a:srgbClr val="D9D9D6"/>
    </a:custClr>
    <a:custClr name="Cool Gray">
      <a:srgbClr val="B1B3B3"/>
    </a:custClr>
    <a:custClr name="Dark Gray">
      <a:srgbClr val="454142"/>
    </a:custClr>
    <a:custClr name="Pure White">
      <a:srgbClr val="FFFFFF"/>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Lst>
  <a:extLst>
    <a:ext uri="{05A4C25C-085E-4340-85A3-A5531E510DB2}">
      <thm15:themeFamily xmlns:thm15="http://schemas.microsoft.com/office/thememl/2012/main" name="Microsoft brand template starter - 16x9 v04.potx" id="{4908BB59-E0F9-4262-9337-B2D75939F852}" vid="{C1F6406B-B671-42E9-A581-A06DD50715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696B5C021C36A4B948619657DF31541" ma:contentTypeVersion="13" ma:contentTypeDescription="Create a new document." ma:contentTypeScope="" ma:versionID="3179e1be26f23a129528d230448053e8">
  <xsd:schema xmlns:xsd="http://www.w3.org/2001/XMLSchema" xmlns:xs="http://www.w3.org/2001/XMLSchema" xmlns:p="http://schemas.microsoft.com/office/2006/metadata/properties" xmlns:ns1="http://schemas.microsoft.com/sharepoint/v3" xmlns:ns2="c12c9beb-9115-4dd4-b4b0-98592a7680e2" xmlns:ns3="9b9b331a-5640-4f50-a010-6cc4266aa39c" targetNamespace="http://schemas.microsoft.com/office/2006/metadata/properties" ma:root="true" ma:fieldsID="d3f859843280ba2968dbadbb5350bb26" ns1:_="" ns2:_="" ns3:_="">
    <xsd:import namespace="http://schemas.microsoft.com/sharepoint/v3"/>
    <xsd:import namespace="c12c9beb-9115-4dd4-b4b0-98592a7680e2"/>
    <xsd:import namespace="9b9b331a-5640-4f50-a010-6cc4266aa39c"/>
    <xsd:element name="properties">
      <xsd:complexType>
        <xsd:sequence>
          <xsd:element name="documentManagement">
            <xsd:complexType>
              <xsd:all>
                <xsd:element ref="ns1:_ip_UnifiedCompliancePolicyProperties" minOccurs="0"/>
                <xsd:element ref="ns1:_ip_UnifiedCompliancePolicyUIAction" minOccurs="0"/>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8" nillable="true" ma:displayName="Unified Compliance Policy Properties" ma:hidden="true" ma:internalName="_ip_UnifiedCompliancePolicyProperties">
      <xsd:simpleType>
        <xsd:restriction base="dms:Note"/>
      </xsd:simpleType>
    </xsd:element>
    <xsd:element name="_ip_UnifiedCompliancePolicyUIAction" ma:index="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12c9beb-9115-4dd4-b4b0-98592a7680e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BillingMetadata" ma:index="20"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b9b331a-5640-4f50-a010-6cc4266aa39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8906DCFC-57BE-471C-9AA9-8C94A7A505DA}">
  <ds:schemaRefs>
    <ds:schemaRef ds:uri="http://schemas.microsoft.com/sharepoint/v3/contenttype/forms"/>
  </ds:schemaRefs>
</ds:datastoreItem>
</file>

<file path=customXml/itemProps2.xml><?xml version="1.0" encoding="utf-8"?>
<ds:datastoreItem xmlns:ds="http://schemas.openxmlformats.org/officeDocument/2006/customXml" ds:itemID="{E4F575D1-D3E6-4B2E-81B9-7181EE16BC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12c9beb-9115-4dd4-b4b0-98592a7680e2"/>
    <ds:schemaRef ds:uri="9b9b331a-5640-4f50-a010-6cc4266aa3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549B3AD-9962-4CE5-8E0A-2C8D95E7DE3D}">
  <ds:schemaRefs>
    <ds:schemaRef ds:uri="9b9b331a-5640-4f50-a010-6cc4266aa39c"/>
    <ds:schemaRef ds:uri="http://schemas.microsoft.com/sharepoint/v3"/>
    <ds:schemaRef ds:uri="http://schemas.microsoft.com/office/2006/documentManagement/types"/>
    <ds:schemaRef ds:uri="http://purl.org/dc/elements/1.1/"/>
    <ds:schemaRef ds:uri="c12c9beb-9115-4dd4-b4b0-98592a7680e2"/>
    <ds:schemaRef ds:uri="http://purl.org/dc/dcmitype/"/>
    <ds:schemaRef ds:uri="http://www.w3.org/XML/1998/namespace"/>
    <ds:schemaRef ds:uri="http://purl.org/dc/terms/"/>
    <ds:schemaRef ds:uri="http://schemas.microsoft.com/office/infopath/2007/PartnerControls"/>
    <ds:schemaRef ds:uri="http://schemas.openxmlformats.org/package/2006/metadata/core-properties"/>
    <ds:schemaRef ds:uri="http://schemas.microsoft.com/office/2006/metadata/properties"/>
  </ds:schemaRefs>
</ds:datastoreItem>
</file>

<file path=docMetadata/LabelInfo.xml><?xml version="1.0" encoding="utf-8"?>
<clbl:labelList xmlns:clbl="http://schemas.microsoft.com/office/2020/mipLabelMetadata">
  <clbl:label id="{f42aa342-8706-4288-bd11-ebb85995028c}" enabled="1" method="Privileged" siteId="{72f988bf-86f1-41af-91ab-2d7cd011db47}" removed="0"/>
</clbl:labelList>
</file>

<file path=docProps/app.xml><?xml version="1.0" encoding="utf-8"?>
<Properties xmlns="http://schemas.openxmlformats.org/officeDocument/2006/extended-properties" xmlns:vt="http://schemas.openxmlformats.org/officeDocument/2006/docPropsVTypes">
  <TotalTime>1725</TotalTime>
  <Words>419</Words>
  <Application>Microsoft Office PowerPoint</Application>
  <PresentationFormat>Widescreen</PresentationFormat>
  <Paragraphs>32</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Arial</vt:lpstr>
      <vt:lpstr>Segoe UI</vt:lpstr>
      <vt:lpstr>Segoe UI Semibold</vt:lpstr>
      <vt:lpstr>Wingdings</vt:lpstr>
      <vt:lpstr>Light 16x9</vt:lpstr>
      <vt:lpstr>Accelerate health and safety inspections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Daryl Schaal (SYNAXIS CORPORATION)</dc:creator>
  <cp:lastModifiedBy>Daryl Schaal</cp:lastModifiedBy>
  <cp:revision>4</cp:revision>
  <dcterms:created xsi:type="dcterms:W3CDTF">2024-09-25T15:39:48Z</dcterms:created>
  <dcterms:modified xsi:type="dcterms:W3CDTF">2025-02-11T02:25:53Z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0x0101007696B5C021C36A4B948619657DF31541</vt:lpwstr>
  </property>
</Properties>
</file>