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06" r:id="rId4"/>
  </p:sldMasterIdLst>
  <p:notesMasterIdLst>
    <p:notesMasterId r:id="rId6"/>
  </p:notesMasterIdLst>
  <p:sldIdLst>
    <p:sldId id="43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orient="horz" pos="2160">
          <p15:clr>
            <a:srgbClr val="A4A3A4"/>
          </p15:clr>
        </p15:guide>
        <p15:guide id="3" pos="384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  <p188:author id="{42827239-A550-492D-1576-CE1DCACE4914}" name="Daryl Schaal (SYNAXIS CORPORATION)" initials="DS" userId="S::v-darsch@microsoft.com::a951ecaa-969a-4477-a8c9-df0dfa026182" providerId="AD"/>
  <p188:author id="{1CC9BD66-4965-66EC-D43C-4175EDB96078}" name="Erin McHugh Saif" initials="" userId="S::ermchugh@microsoft.com::9f93b4d3-52d4-4220-a190-55567abe2076" providerId="AD"/>
  <p188:author id="{0AF83D72-BA31-CE2B-D76F-59446C5DD042}" name="Aysha Kaushik" initials="AK" userId="S::aypathak@microsoft.com::549cd2d3-dab8-4c0c-ac06-1c38fc8f43a9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63EC5"/>
    <a:srgbClr val="0078D4"/>
    <a:srgbClr val="B1B3B3"/>
    <a:srgbClr val="49C5B1"/>
    <a:srgbClr val="F5EBE9"/>
    <a:srgbClr val="593794"/>
    <a:srgbClr val="E4DFDC"/>
    <a:srgbClr val="FFFFFF"/>
    <a:srgbClr val="E7E3E0"/>
    <a:srgbClr val="ECE9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07E090-2898-4C5B-8636-B01C91BC2635}" v="2539" dt="2025-02-10T22:01:53.49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0" d="100"/>
          <a:sy n="100" d="100"/>
        </p:scale>
        <p:origin x="360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7ABE1F-CA5A-2B44-8AB1-8023C3D7A890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57A88C-D68B-7E43-B6BD-8EAA306090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8041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quare photo 2">
    <p:bg>
      <p:bgPr>
        <a:solidFill>
          <a:srgbClr val="FFF8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-up of a spiral&#10;&#10;Description automatically generated">
            <a:extLst>
              <a:ext uri="{FF2B5EF4-FFF2-40B4-BE49-F238E27FC236}">
                <a16:creationId xmlns:a16="http://schemas.microsoft.com/office/drawing/2014/main" id="{361D5F98-BDD8-425B-488B-22D9DCB8038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418D8C93-A68F-427F-AC31-AE3104AD1194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alpha val="24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000" err="1">
              <a:solidFill>
                <a:srgbClr val="FFFFFF"/>
              </a:soli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5D0408F-4A76-4E13-B20C-89E0FD40DC3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8263" y="2917984"/>
            <a:ext cx="7758903" cy="615553"/>
          </a:xfrm>
        </p:spPr>
        <p:txBody>
          <a:bodyPr wrap="square" anchor="b" anchorCtr="0">
            <a:spAutoFit/>
          </a:bodyPr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/>
              <a:t>Event name or presentation title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582042" y="3962400"/>
            <a:ext cx="7752752" cy="246221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buNone/>
              <a:defRPr sz="1600" spc="0" baseline="0">
                <a:solidFill>
                  <a:schemeClr val="tx1"/>
                </a:solidFill>
                <a:latin typeface="+mn-lt"/>
                <a:cs typeface="Segoe UI" panose="020B0502040204020203" pitchFamily="34" charset="0"/>
              </a:defRPr>
            </a:lvl1pPr>
          </a:lstStyle>
          <a:p>
            <a:pPr lvl="0"/>
            <a:r>
              <a:rPr lang="en-US"/>
              <a:t>Speaker name or subtitle</a:t>
            </a:r>
          </a:p>
        </p:txBody>
      </p:sp>
      <p:pic>
        <p:nvPicPr>
          <p:cNvPr id="7" name="MS logo gray - EMF" descr="Microsoft logo, gray text version">
            <a:extLst>
              <a:ext uri="{FF2B5EF4-FFF2-40B4-BE49-F238E27FC236}">
                <a16:creationId xmlns:a16="http://schemas.microsoft.com/office/drawing/2014/main" id="{D4D1E6E7-6980-34C8-5B50-9BC3D2B8E201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black">
          <a:xfrm>
            <a:off x="584200" y="585788"/>
            <a:ext cx="1366440" cy="292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47835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2" orient="horz" pos="2496">
          <p15:clr>
            <a:srgbClr val="5ACBF0"/>
          </p15:clr>
        </p15:guide>
        <p15:guide id="3" pos="3360">
          <p15:clr>
            <a:srgbClr val="5ACBF0"/>
          </p15:clr>
        </p15:guide>
        <p15:guide id="5" orient="horz" pos="2160">
          <p15:clr>
            <a:srgbClr val="FBAE40"/>
          </p15:clr>
        </p15:guide>
        <p15:guide id="6" orient="horz" pos="2229">
          <p15:clr>
            <a:srgbClr val="5ACBF0"/>
          </p15:clr>
        </p15:guide>
        <p15:guide id="7" pos="2996">
          <p15:clr>
            <a:srgbClr val="5ACBF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sky with white clouds&#10;&#10;AI-generated content may be incorrect.">
            <a:extLst>
              <a:ext uri="{FF2B5EF4-FFF2-40B4-BE49-F238E27FC236}">
                <a16:creationId xmlns:a16="http://schemas.microsoft.com/office/drawing/2014/main" id="{D06997A8-9B2A-B93C-F597-79B38162AF6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57784871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46527458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 - left sid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-up of a curved object">
            <a:extLst>
              <a:ext uri="{FF2B5EF4-FFF2-40B4-BE49-F238E27FC236}">
                <a16:creationId xmlns:a16="http://schemas.microsoft.com/office/drawing/2014/main" id="{65978E02-7B42-4283-0732-A5ECD04C20F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FD9B2C81-3582-FD54-9197-2A2E6EA52FF9}"/>
              </a:ext>
            </a:extLst>
          </p:cNvPr>
          <p:cNvSpPr/>
          <p:nvPr userDrawn="1"/>
        </p:nvSpPr>
        <p:spPr bwMode="auto">
          <a:xfrm>
            <a:off x="0" y="0"/>
            <a:ext cx="8586216" cy="6858000"/>
          </a:xfrm>
          <a:prstGeom prst="rect">
            <a:avLst/>
          </a:prstGeom>
          <a:gradFill>
            <a:gsLst>
              <a:gs pos="0">
                <a:srgbClr val="FFF8F3"/>
              </a:gs>
              <a:gs pos="100000">
                <a:srgbClr val="FFF8F3">
                  <a:alpha val="0"/>
                </a:srgbClr>
              </a:gs>
            </a:gsLst>
            <a:lin ang="0" scaled="1"/>
          </a:gra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400" err="1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8264" y="2875002"/>
            <a:ext cx="4127692" cy="1107996"/>
          </a:xfrm>
        </p:spPr>
        <p:txBody>
          <a:bodyPr wrap="square" anchor="ctr">
            <a:sp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26365060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30" orient="horz" pos="288">
          <p15:clr>
            <a:srgbClr val="5ACBF0"/>
          </p15:clr>
        </p15:guide>
        <p15:guide id="32" orient="horz" pos="2160">
          <p15:clr>
            <a:srgbClr val="5ACBF0"/>
          </p15:clr>
        </p15:guide>
        <p15:guide id="33" pos="2976">
          <p15:clr>
            <a:srgbClr val="5ACBF0"/>
          </p15:clr>
        </p15:guide>
        <p15:guide id="34" pos="3336">
          <p15:clr>
            <a:srgbClr val="5ACBF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mall title - half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457200"/>
            <a:ext cx="5508419" cy="307777"/>
          </a:xfrm>
        </p:spPr>
        <p:txBody>
          <a:bodyPr tIns="0"/>
          <a:lstStyle>
            <a:lvl1pPr>
              <a:defRPr sz="20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7522268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enario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4" name="Freeform: Shape 2">
            <a:extLst>
              <a:ext uri="{FF2B5EF4-FFF2-40B4-BE49-F238E27FC236}">
                <a16:creationId xmlns:a16="http://schemas.microsoft.com/office/drawing/2014/main" id="{2F51F4A4-9D1C-10B6-3868-E6FD8FD9C2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576" y="1761263"/>
            <a:ext cx="11100760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0 w 9706877"/>
              <a:gd name="connsiteY0" fmla="*/ 0 h 2491048"/>
              <a:gd name="connsiteX1" fmla="*/ 9486494 w 9706877"/>
              <a:gd name="connsiteY1" fmla="*/ 0 h 2491048"/>
              <a:gd name="connsiteX2" fmla="*/ 9706877 w 9706877"/>
              <a:gd name="connsiteY2" fmla="*/ 220383 h 2491048"/>
              <a:gd name="connsiteX3" fmla="*/ 9706877 w 9706877"/>
              <a:gd name="connsiteY3" fmla="*/ 2270665 h 2491048"/>
              <a:gd name="connsiteX4" fmla="*/ 9486494 w 9706877"/>
              <a:gd name="connsiteY4" fmla="*/ 2491048 h 2491048"/>
              <a:gd name="connsiteX5" fmla="*/ 635902 w 9706877"/>
              <a:gd name="connsiteY5" fmla="*/ 2491048 h 2491048"/>
              <a:gd name="connsiteX0" fmla="*/ 19270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289046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745418"/>
              <a:gd name="connsiteY0" fmla="*/ 0 h 2491048"/>
              <a:gd name="connsiteX1" fmla="*/ 9525035 w 9745418"/>
              <a:gd name="connsiteY1" fmla="*/ 0 h 2491048"/>
              <a:gd name="connsiteX2" fmla="*/ 9745418 w 9745418"/>
              <a:gd name="connsiteY2" fmla="*/ 220383 h 2491048"/>
              <a:gd name="connsiteX3" fmla="*/ 9745418 w 9745418"/>
              <a:gd name="connsiteY3" fmla="*/ 2270665 h 2491048"/>
              <a:gd name="connsiteX4" fmla="*/ 9525035 w 9745418"/>
              <a:gd name="connsiteY4" fmla="*/ 2491048 h 2491048"/>
              <a:gd name="connsiteX5" fmla="*/ 19271 w 9745418"/>
              <a:gd name="connsiteY5" fmla="*/ 2491048 h 2491048"/>
              <a:gd name="connsiteX0" fmla="*/ 28903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54159 w 9697244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 w 9697244"/>
              <a:gd name="connsiteY5" fmla="*/ 2491048 h 2491048"/>
              <a:gd name="connsiteX0" fmla="*/ 240871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9634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0 w 10058822"/>
              <a:gd name="connsiteY0" fmla="*/ 0 h 2491048"/>
              <a:gd name="connsiteX1" fmla="*/ 9838439 w 10058822"/>
              <a:gd name="connsiteY1" fmla="*/ 0 h 2491048"/>
              <a:gd name="connsiteX2" fmla="*/ 10058822 w 10058822"/>
              <a:gd name="connsiteY2" fmla="*/ 220383 h 2491048"/>
              <a:gd name="connsiteX3" fmla="*/ 10058822 w 10058822"/>
              <a:gd name="connsiteY3" fmla="*/ 2270665 h 2491048"/>
              <a:gd name="connsiteX4" fmla="*/ 9838439 w 10058822"/>
              <a:gd name="connsiteY4" fmla="*/ 2491048 h 2491048"/>
              <a:gd name="connsiteX5" fmla="*/ 120707 w 10058822"/>
              <a:gd name="connsiteY5" fmla="*/ 2491048 h 2491048"/>
              <a:gd name="connsiteX0" fmla="*/ 324 w 10059146"/>
              <a:gd name="connsiteY0" fmla="*/ 0 h 2491048"/>
              <a:gd name="connsiteX1" fmla="*/ 9838763 w 10059146"/>
              <a:gd name="connsiteY1" fmla="*/ 0 h 2491048"/>
              <a:gd name="connsiteX2" fmla="*/ 10059146 w 10059146"/>
              <a:gd name="connsiteY2" fmla="*/ 220383 h 2491048"/>
              <a:gd name="connsiteX3" fmla="*/ 10059146 w 10059146"/>
              <a:gd name="connsiteY3" fmla="*/ 2270665 h 2491048"/>
              <a:gd name="connsiteX4" fmla="*/ 9838763 w 10059146"/>
              <a:gd name="connsiteY4" fmla="*/ 2491048 h 2491048"/>
              <a:gd name="connsiteX5" fmla="*/ 0 w 10059146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59146" h="2491048">
                <a:moveTo>
                  <a:pt x="324" y="0"/>
                </a:moveTo>
                <a:lnTo>
                  <a:pt x="9838763" y="0"/>
                </a:lnTo>
                <a:cubicBezTo>
                  <a:pt x="9960477" y="0"/>
                  <a:pt x="10059146" y="98669"/>
                  <a:pt x="10059146" y="220383"/>
                </a:cubicBezTo>
                <a:lnTo>
                  <a:pt x="10059146" y="2270665"/>
                </a:lnTo>
                <a:cubicBezTo>
                  <a:pt x="10059146" y="2392379"/>
                  <a:pt x="9960477" y="2491048"/>
                  <a:pt x="9838763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09DFAC3A-9D18-4DFA-67CB-EE7054879B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3636944" y="1684408"/>
            <a:ext cx="166152" cy="166152"/>
            <a:chOff x="5214995" y="-1168400"/>
            <a:chExt cx="431800" cy="431800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71508D32-3003-665E-D9C9-67ACD21C3D71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3" name="Rectangle 89">
              <a:extLst>
                <a:ext uri="{FF2B5EF4-FFF2-40B4-BE49-F238E27FC236}">
                  <a16:creationId xmlns:a16="http://schemas.microsoft.com/office/drawing/2014/main" id="{248CF6DE-65DC-C736-D623-1F2A06E914A7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D45B81D1-84F0-94E4-4DE4-7A327E9B2A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7100584" y="1684408"/>
            <a:ext cx="166152" cy="166152"/>
            <a:chOff x="5214995" y="-1168400"/>
            <a:chExt cx="431800" cy="431800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E8C73BD9-3028-F45B-8158-789AEF32D47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6" name="Rectangle 89">
              <a:extLst>
                <a:ext uri="{FF2B5EF4-FFF2-40B4-BE49-F238E27FC236}">
                  <a16:creationId xmlns:a16="http://schemas.microsoft.com/office/drawing/2014/main" id="{FAF601F9-E0B9-1FBF-2750-424B7916332E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F779840A-3B56-4441-9EB1-044204839A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3636944" y="4142745"/>
            <a:ext cx="166152" cy="166152"/>
            <a:chOff x="5214995" y="-1168400"/>
            <a:chExt cx="431800" cy="431800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2672E089-DCD3-79B1-E202-7C5F962CAC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9" name="Rectangle 89">
              <a:extLst>
                <a:ext uri="{FF2B5EF4-FFF2-40B4-BE49-F238E27FC236}">
                  <a16:creationId xmlns:a16="http://schemas.microsoft.com/office/drawing/2014/main" id="{5A2EC4C6-437C-8108-922E-C4B4286B3B35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B64E915B-BA21-E031-5D19-4519F1D78B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7100584" y="4142745"/>
            <a:ext cx="166152" cy="166152"/>
            <a:chOff x="5214995" y="-1168400"/>
            <a:chExt cx="431800" cy="431800"/>
          </a:xfrm>
        </p:grpSpPr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02B82046-E842-DA14-9AF1-3064C6A958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2" name="Rectangle 89">
              <a:extLst>
                <a:ext uri="{FF2B5EF4-FFF2-40B4-BE49-F238E27FC236}">
                  <a16:creationId xmlns:a16="http://schemas.microsoft.com/office/drawing/2014/main" id="{C23BDFA1-27FE-AFFE-BAFA-178EC2BDEE68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2A8269E9-7FA7-00B4-27D8-BD3C30EC9C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2124548"/>
            <a:ext cx="166152" cy="166152"/>
            <a:chOff x="5214995" y="-1168400"/>
            <a:chExt cx="431800" cy="431800"/>
          </a:xfrm>
        </p:grpSpPr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4716AABC-F343-A221-57CC-C5D99F7B3846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5" name="Rectangle 89">
              <a:extLst>
                <a:ext uri="{FF2B5EF4-FFF2-40B4-BE49-F238E27FC236}">
                  <a16:creationId xmlns:a16="http://schemas.microsoft.com/office/drawing/2014/main" id="{061DE92A-41EF-BE20-2B32-1F1C759D49C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3D806EBC-6CF0-B99D-315F-A10C3C5C5E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3672835"/>
            <a:ext cx="166152" cy="166152"/>
            <a:chOff x="5214995" y="-1168400"/>
            <a:chExt cx="431800" cy="431800"/>
          </a:xfrm>
        </p:grpSpPr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FCE15390-CFE7-F286-A235-8FA675AD4A0E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8" name="Rectangle 89">
              <a:extLst>
                <a:ext uri="{FF2B5EF4-FFF2-40B4-BE49-F238E27FC236}">
                  <a16:creationId xmlns:a16="http://schemas.microsoft.com/office/drawing/2014/main" id="{3AEFD386-8FD7-D901-A569-04180E61B0C0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36986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5" name="Level">
            <a:extLst>
              <a:ext uri="{FF2B5EF4-FFF2-40B4-BE49-F238E27FC236}">
                <a16:creationId xmlns:a16="http://schemas.microsoft.com/office/drawing/2014/main" id="{D78A2D53-01ED-9D74-9712-451C6F321482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0430351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2679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sp>
        <p:nvSpPr>
          <p:cNvPr id="103" name="Licenses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224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789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7" name="Step 2 Title">
            <a:extLst>
              <a:ext uri="{FF2B5EF4-FFF2-40B4-BE49-F238E27FC236}">
                <a16:creationId xmlns:a16="http://schemas.microsoft.com/office/drawing/2014/main" id="{3B54AA0B-E0B1-5D11-B277-EFE8393CEB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4784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7" name="Step 2 Top">
            <a:extLst>
              <a:ext uri="{FF2B5EF4-FFF2-40B4-BE49-F238E27FC236}">
                <a16:creationId xmlns:a16="http://schemas.microsoft.com/office/drawing/2014/main" id="{316E4613-3786-8D83-9628-7E09E4CE5CA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04784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1" name="Step 2 Bottom">
            <a:extLst>
              <a:ext uri="{FF2B5EF4-FFF2-40B4-BE49-F238E27FC236}">
                <a16:creationId xmlns:a16="http://schemas.microsoft.com/office/drawing/2014/main" id="{C0FC7227-E465-68DB-562C-41F9209C1C45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04784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9" name="Step 3 Title">
            <a:extLst>
              <a:ext uri="{FF2B5EF4-FFF2-40B4-BE49-F238E27FC236}">
                <a16:creationId xmlns:a16="http://schemas.microsoft.com/office/drawing/2014/main" id="{BC06CC83-0BF3-7305-E4C8-4FC7098F246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511481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8" name="Step 3 Top">
            <a:extLst>
              <a:ext uri="{FF2B5EF4-FFF2-40B4-BE49-F238E27FC236}">
                <a16:creationId xmlns:a16="http://schemas.microsoft.com/office/drawing/2014/main" id="{78B00E55-70B0-D155-AAB8-EDCD9850B3E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511481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3" name="Step 3 Bottom">
            <a:extLst>
              <a:ext uri="{FF2B5EF4-FFF2-40B4-BE49-F238E27FC236}">
                <a16:creationId xmlns:a16="http://schemas.microsoft.com/office/drawing/2014/main" id="{14FE71DF-89A5-D552-ED14-BA6299A9B591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511481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00" name="Step 4 Title">
            <a:extLst>
              <a:ext uri="{FF2B5EF4-FFF2-40B4-BE49-F238E27FC236}">
                <a16:creationId xmlns:a16="http://schemas.microsoft.com/office/drawing/2014/main" id="{B23A96E3-3F83-DC61-A4B8-B2A15376870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511481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7" name="Step 4 Top">
            <a:extLst>
              <a:ext uri="{FF2B5EF4-FFF2-40B4-BE49-F238E27FC236}">
                <a16:creationId xmlns:a16="http://schemas.microsoft.com/office/drawing/2014/main" id="{D2CA7E74-0DAF-8C61-3066-8A79C80C0112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751148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4" name="Step 4 Bottom">
            <a:extLst>
              <a:ext uri="{FF2B5EF4-FFF2-40B4-BE49-F238E27FC236}">
                <a16:creationId xmlns:a16="http://schemas.microsoft.com/office/drawing/2014/main" id="{5072DCCC-D271-7D85-5D20-D5B1E137F60B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511481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8" name="Step 5 Title">
            <a:extLst>
              <a:ext uri="{FF2B5EF4-FFF2-40B4-BE49-F238E27FC236}">
                <a16:creationId xmlns:a16="http://schemas.microsoft.com/office/drawing/2014/main" id="{F4DCE8BB-0971-09CE-000F-84A576611FD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04784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6" name="Step 5 Top">
            <a:extLst>
              <a:ext uri="{FF2B5EF4-FFF2-40B4-BE49-F238E27FC236}">
                <a16:creationId xmlns:a16="http://schemas.microsoft.com/office/drawing/2014/main" id="{76F241AD-4900-CAEB-243D-CD8A3BDFB17C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404784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2" name="Step 5 Bottom">
            <a:extLst>
              <a:ext uri="{FF2B5EF4-FFF2-40B4-BE49-F238E27FC236}">
                <a16:creationId xmlns:a16="http://schemas.microsoft.com/office/drawing/2014/main" id="{E720EE0E-4289-B4F4-1115-2C86FBB940E8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04784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6" name="Step 6 Title">
            <a:extLst>
              <a:ext uri="{FF2B5EF4-FFF2-40B4-BE49-F238E27FC236}">
                <a16:creationId xmlns:a16="http://schemas.microsoft.com/office/drawing/2014/main" id="{8A6533F9-9132-CD8F-EACD-23DC8A6FF27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420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5" name="Step 6 Top">
            <a:extLst>
              <a:ext uri="{FF2B5EF4-FFF2-40B4-BE49-F238E27FC236}">
                <a16:creationId xmlns:a16="http://schemas.microsoft.com/office/drawing/2014/main" id="{B939ABEF-8F03-D2E2-59E7-11A40F8ECABB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0" name="Step 6 Bottom">
            <a:extLst>
              <a:ext uri="{FF2B5EF4-FFF2-40B4-BE49-F238E27FC236}">
                <a16:creationId xmlns:a16="http://schemas.microsoft.com/office/drawing/2014/main" id="{A2B81D72-802A-1B65-345D-83162125438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6" name="Circle 1">
            <a:extLst>
              <a:ext uri="{FF2B5EF4-FFF2-40B4-BE49-F238E27FC236}">
                <a16:creationId xmlns:a16="http://schemas.microsoft.com/office/drawing/2014/main" id="{26C3E936-7CEB-8A05-2E47-0AD7851B98F2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245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2">
            <a:extLst>
              <a:ext uri="{FF2B5EF4-FFF2-40B4-BE49-F238E27FC236}">
                <a16:creationId xmlns:a16="http://schemas.microsoft.com/office/drawing/2014/main" id="{04AEA325-90B3-6821-227C-4FFCA898F9AB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781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8" name="Circle 3">
            <a:extLst>
              <a:ext uri="{FF2B5EF4-FFF2-40B4-BE49-F238E27FC236}">
                <a16:creationId xmlns:a16="http://schemas.microsoft.com/office/drawing/2014/main" id="{35386AB7-28CA-0BBA-03F5-CC72BD939DC2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317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3" name="Footnote">
            <a:extLst>
              <a:ext uri="{FF2B5EF4-FFF2-40B4-BE49-F238E27FC236}">
                <a16:creationId xmlns:a16="http://schemas.microsoft.com/office/drawing/2014/main" id="{06DCEE78-A961-202E-B0EE-36041A6708D1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367027759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y in the life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43023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3" name="Level">
            <a:extLst>
              <a:ext uri="{FF2B5EF4-FFF2-40B4-BE49-F238E27FC236}">
                <a16:creationId xmlns:a16="http://schemas.microsoft.com/office/drawing/2014/main" id="{78D71A05-3479-3DEB-1227-2FC98983A80C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0430234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8716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672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License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107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sp>
        <p:nvSpPr>
          <p:cNvPr id="119" name="Freeform: Shape 2">
            <a:extLst>
              <a:ext uri="{FF2B5EF4-FFF2-40B4-BE49-F238E27FC236}">
                <a16:creationId xmlns:a16="http://schemas.microsoft.com/office/drawing/2014/main" id="{DFCC0CE5-9BBF-33A2-43D3-99555654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" y="1761263"/>
            <a:ext cx="10010265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70975" h="2491048">
                <a:moveTo>
                  <a:pt x="0" y="0"/>
                </a:moveTo>
                <a:lnTo>
                  <a:pt x="8850592" y="0"/>
                </a:lnTo>
                <a:cubicBezTo>
                  <a:pt x="8972306" y="0"/>
                  <a:pt x="9070975" y="98669"/>
                  <a:pt x="9070975" y="220383"/>
                </a:cubicBezTo>
                <a:lnTo>
                  <a:pt x="9070975" y="2270665"/>
                </a:lnTo>
                <a:cubicBezTo>
                  <a:pt x="9070975" y="2392379"/>
                  <a:pt x="8972306" y="2491048"/>
                  <a:pt x="8850592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147" name="Group 146">
            <a:extLst>
              <a:ext uri="{FF2B5EF4-FFF2-40B4-BE49-F238E27FC236}">
                <a16:creationId xmlns:a16="http://schemas.microsoft.com/office/drawing/2014/main" id="{F3E1CBA9-BB11-EF2E-649E-27B49E82FE86}"/>
              </a:ext>
            </a:extLst>
          </p:cNvPr>
          <p:cNvGrpSpPr/>
          <p:nvPr userDrawn="1"/>
        </p:nvGrpSpPr>
        <p:grpSpPr>
          <a:xfrm>
            <a:off x="3476832" y="1696843"/>
            <a:ext cx="166152" cy="166152"/>
            <a:chOff x="5214995" y="-1168400"/>
            <a:chExt cx="431800" cy="431800"/>
          </a:xfrm>
        </p:grpSpPr>
        <p:sp>
          <p:nvSpPr>
            <p:cNvPr id="148" name="Oval 147">
              <a:extLst>
                <a:ext uri="{FF2B5EF4-FFF2-40B4-BE49-F238E27FC236}">
                  <a16:creationId xmlns:a16="http://schemas.microsoft.com/office/drawing/2014/main" id="{E54C8AC7-0DF2-A7B4-59BC-354BDE9A823D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149" name="Rectangle 89">
              <a:extLst>
                <a:ext uri="{FF2B5EF4-FFF2-40B4-BE49-F238E27FC236}">
                  <a16:creationId xmlns:a16="http://schemas.microsoft.com/office/drawing/2014/main" id="{F0376496-3125-ED18-7608-C142A0C35F3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0" name="Group 149">
            <a:extLst>
              <a:ext uri="{FF2B5EF4-FFF2-40B4-BE49-F238E27FC236}">
                <a16:creationId xmlns:a16="http://schemas.microsoft.com/office/drawing/2014/main" id="{3D3E10AB-B82F-F7E8-A33D-8AF61C784420}"/>
              </a:ext>
            </a:extLst>
          </p:cNvPr>
          <p:cNvGrpSpPr/>
          <p:nvPr userDrawn="1"/>
        </p:nvGrpSpPr>
        <p:grpSpPr>
          <a:xfrm>
            <a:off x="6669529" y="1696843"/>
            <a:ext cx="166152" cy="166152"/>
            <a:chOff x="5214995" y="-1168400"/>
            <a:chExt cx="431800" cy="431800"/>
          </a:xfrm>
        </p:grpSpPr>
        <p:sp>
          <p:nvSpPr>
            <p:cNvPr id="151" name="Oval 150">
              <a:extLst>
                <a:ext uri="{FF2B5EF4-FFF2-40B4-BE49-F238E27FC236}">
                  <a16:creationId xmlns:a16="http://schemas.microsoft.com/office/drawing/2014/main" id="{CC526CF7-4F8D-6DB9-E3E9-2381E7AFAF4A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2" name="Rectangle 89">
              <a:extLst>
                <a:ext uri="{FF2B5EF4-FFF2-40B4-BE49-F238E27FC236}">
                  <a16:creationId xmlns:a16="http://schemas.microsoft.com/office/drawing/2014/main" id="{63E3BD4D-8045-49DC-2041-46643AE5ED02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3" name="Group 152">
            <a:extLst>
              <a:ext uri="{FF2B5EF4-FFF2-40B4-BE49-F238E27FC236}">
                <a16:creationId xmlns:a16="http://schemas.microsoft.com/office/drawing/2014/main" id="{816F1C59-4D7D-3BDD-0560-654E11A9B15E}"/>
              </a:ext>
            </a:extLst>
          </p:cNvPr>
          <p:cNvGrpSpPr/>
          <p:nvPr userDrawn="1"/>
        </p:nvGrpSpPr>
        <p:grpSpPr>
          <a:xfrm flipH="1">
            <a:off x="3476832" y="4152094"/>
            <a:ext cx="166152" cy="166152"/>
            <a:chOff x="5214995" y="-1168400"/>
            <a:chExt cx="431800" cy="431800"/>
          </a:xfrm>
        </p:grpSpPr>
        <p:sp>
          <p:nvSpPr>
            <p:cNvPr id="154" name="Oval 153">
              <a:extLst>
                <a:ext uri="{FF2B5EF4-FFF2-40B4-BE49-F238E27FC236}">
                  <a16:creationId xmlns:a16="http://schemas.microsoft.com/office/drawing/2014/main" id="{A0C410FC-F149-F1FA-B620-BF7F0EDE7D6C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5" name="Rectangle 89">
              <a:extLst>
                <a:ext uri="{FF2B5EF4-FFF2-40B4-BE49-F238E27FC236}">
                  <a16:creationId xmlns:a16="http://schemas.microsoft.com/office/drawing/2014/main" id="{5B5C9B65-59ED-2529-1E53-C9ABE9CB79FD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6" name="Group 155">
            <a:extLst>
              <a:ext uri="{FF2B5EF4-FFF2-40B4-BE49-F238E27FC236}">
                <a16:creationId xmlns:a16="http://schemas.microsoft.com/office/drawing/2014/main" id="{28DAF83D-E0BD-BE8E-ECEC-5E5EDE3E6C74}"/>
              </a:ext>
            </a:extLst>
          </p:cNvPr>
          <p:cNvGrpSpPr/>
          <p:nvPr userDrawn="1"/>
        </p:nvGrpSpPr>
        <p:grpSpPr>
          <a:xfrm flipH="1">
            <a:off x="6669529" y="4152094"/>
            <a:ext cx="166152" cy="166152"/>
            <a:chOff x="5214995" y="-1168400"/>
            <a:chExt cx="431800" cy="431800"/>
          </a:xfrm>
        </p:grpSpPr>
        <p:sp>
          <p:nvSpPr>
            <p:cNvPr id="157" name="Oval 156">
              <a:extLst>
                <a:ext uri="{FF2B5EF4-FFF2-40B4-BE49-F238E27FC236}">
                  <a16:creationId xmlns:a16="http://schemas.microsoft.com/office/drawing/2014/main" id="{2CC39567-C008-3C38-03DA-28EE0BE7483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8" name="Rectangle 89">
              <a:extLst>
                <a:ext uri="{FF2B5EF4-FFF2-40B4-BE49-F238E27FC236}">
                  <a16:creationId xmlns:a16="http://schemas.microsoft.com/office/drawing/2014/main" id="{99B2574B-7594-72E2-E826-4D4DA471A11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77" name="Group 176">
            <a:extLst>
              <a:ext uri="{FF2B5EF4-FFF2-40B4-BE49-F238E27FC236}">
                <a16:creationId xmlns:a16="http://schemas.microsoft.com/office/drawing/2014/main" id="{E60DF7C5-E7F6-A90D-706C-6592ECDDB338}"/>
              </a:ext>
            </a:extLst>
          </p:cNvPr>
          <p:cNvGrpSpPr/>
          <p:nvPr userDrawn="1"/>
        </p:nvGrpSpPr>
        <p:grpSpPr>
          <a:xfrm rot="5400000">
            <a:off x="9928103" y="2137261"/>
            <a:ext cx="166152" cy="166152"/>
            <a:chOff x="5214995" y="-1168400"/>
            <a:chExt cx="431800" cy="431800"/>
          </a:xfrm>
        </p:grpSpPr>
        <p:sp>
          <p:nvSpPr>
            <p:cNvPr id="178" name="Oval 177">
              <a:extLst>
                <a:ext uri="{FF2B5EF4-FFF2-40B4-BE49-F238E27FC236}">
                  <a16:creationId xmlns:a16="http://schemas.microsoft.com/office/drawing/2014/main" id="{11A9EA57-349E-6453-094C-DB252913E5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79" name="Rectangle 89">
              <a:extLst>
                <a:ext uri="{FF2B5EF4-FFF2-40B4-BE49-F238E27FC236}">
                  <a16:creationId xmlns:a16="http://schemas.microsoft.com/office/drawing/2014/main" id="{217C0C60-8F15-8390-C6A7-0DB9E99CA65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80" name="Group 179">
            <a:extLst>
              <a:ext uri="{FF2B5EF4-FFF2-40B4-BE49-F238E27FC236}">
                <a16:creationId xmlns:a16="http://schemas.microsoft.com/office/drawing/2014/main" id="{3B572509-4831-8A48-B663-AE17D9FD8ED5}"/>
              </a:ext>
            </a:extLst>
          </p:cNvPr>
          <p:cNvGrpSpPr/>
          <p:nvPr userDrawn="1"/>
        </p:nvGrpSpPr>
        <p:grpSpPr>
          <a:xfrm rot="5400000">
            <a:off x="9928103" y="3858268"/>
            <a:ext cx="166152" cy="166152"/>
            <a:chOff x="5214995" y="-1168400"/>
            <a:chExt cx="431800" cy="431800"/>
          </a:xfrm>
        </p:grpSpPr>
        <p:sp>
          <p:nvSpPr>
            <p:cNvPr id="181" name="Oval 180">
              <a:extLst>
                <a:ext uri="{FF2B5EF4-FFF2-40B4-BE49-F238E27FC236}">
                  <a16:creationId xmlns:a16="http://schemas.microsoft.com/office/drawing/2014/main" id="{068A591D-A59C-D3D7-2C67-293B3727D0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82" name="Rectangle 89">
              <a:extLst>
                <a:ext uri="{FF2B5EF4-FFF2-40B4-BE49-F238E27FC236}">
                  <a16:creationId xmlns:a16="http://schemas.microsoft.com/office/drawing/2014/main" id="{8B0AF6B1-C3AC-C476-AE16-287C61A1D75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84200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3" name="Step 2 Title">
            <a:extLst>
              <a:ext uri="{FF2B5EF4-FFF2-40B4-BE49-F238E27FC236}">
                <a16:creationId xmlns:a16="http://schemas.microsoft.com/office/drawing/2014/main" id="{DF1E6E41-3DB3-84EB-984F-CCB9167D5657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776898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4" name="Step 2 Top">
            <a:extLst>
              <a:ext uri="{FF2B5EF4-FFF2-40B4-BE49-F238E27FC236}">
                <a16:creationId xmlns:a16="http://schemas.microsoft.com/office/drawing/2014/main" id="{6E6ACE10-8248-C360-0E35-7598E8EC8281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3776898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5" name="Step 2 Bottom">
            <a:extLst>
              <a:ext uri="{FF2B5EF4-FFF2-40B4-BE49-F238E27FC236}">
                <a16:creationId xmlns:a16="http://schemas.microsoft.com/office/drawing/2014/main" id="{55D154DF-71A5-D9D3-0756-AA7208899CFD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3719286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6" name="Step 3 Title">
            <a:extLst>
              <a:ext uri="{FF2B5EF4-FFF2-40B4-BE49-F238E27FC236}">
                <a16:creationId xmlns:a16="http://schemas.microsoft.com/office/drawing/2014/main" id="{3BF3353A-2534-A54C-BD30-4DA6ABBA06BA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969595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7" name="Step 3 Top">
            <a:extLst>
              <a:ext uri="{FF2B5EF4-FFF2-40B4-BE49-F238E27FC236}">
                <a16:creationId xmlns:a16="http://schemas.microsoft.com/office/drawing/2014/main" id="{F8FA69C0-B798-B0EF-B064-997FF774E8E9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6969595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8" name="Step 3 Bottom">
            <a:extLst>
              <a:ext uri="{FF2B5EF4-FFF2-40B4-BE49-F238E27FC236}">
                <a16:creationId xmlns:a16="http://schemas.microsoft.com/office/drawing/2014/main" id="{FFA3E6BA-ECB6-F78C-CF22-7B05706020E3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969595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5" name="Step 4 Title">
            <a:extLst>
              <a:ext uri="{FF2B5EF4-FFF2-40B4-BE49-F238E27FC236}">
                <a16:creationId xmlns:a16="http://schemas.microsoft.com/office/drawing/2014/main" id="{4411A19D-5600-3582-7891-BEECA6B3C921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969595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6" name="Step 4 Top">
            <a:extLst>
              <a:ext uri="{FF2B5EF4-FFF2-40B4-BE49-F238E27FC236}">
                <a16:creationId xmlns:a16="http://schemas.microsoft.com/office/drawing/2014/main" id="{E6756EC6-5C62-CCBD-6970-540F4E463C66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6969595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7" name="Step 4 Bottom">
            <a:extLst>
              <a:ext uri="{FF2B5EF4-FFF2-40B4-BE49-F238E27FC236}">
                <a16:creationId xmlns:a16="http://schemas.microsoft.com/office/drawing/2014/main" id="{56520A8E-9E5D-0840-1CB1-35762F47BF5D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6969595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2" name="Step 5 Title">
            <a:extLst>
              <a:ext uri="{FF2B5EF4-FFF2-40B4-BE49-F238E27FC236}">
                <a16:creationId xmlns:a16="http://schemas.microsoft.com/office/drawing/2014/main" id="{D8F51403-DA8F-C60A-932D-8B8817FDA751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776898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3" name="Step 5 Top">
            <a:extLst>
              <a:ext uri="{FF2B5EF4-FFF2-40B4-BE49-F238E27FC236}">
                <a16:creationId xmlns:a16="http://schemas.microsoft.com/office/drawing/2014/main" id="{1D287AE8-D07F-849B-E6F1-1AC629E8FB32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3776898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4" name="Step 5 Bottom">
            <a:extLst>
              <a:ext uri="{FF2B5EF4-FFF2-40B4-BE49-F238E27FC236}">
                <a16:creationId xmlns:a16="http://schemas.microsoft.com/office/drawing/2014/main" id="{D79AB424-C959-FD9F-0942-4B657234F221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3719286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9" name="Step 6 Title">
            <a:extLst>
              <a:ext uri="{FF2B5EF4-FFF2-40B4-BE49-F238E27FC236}">
                <a16:creationId xmlns:a16="http://schemas.microsoft.com/office/drawing/2014/main" id="{E07EBCA7-C1BD-E0AD-6403-14224CB1B5C6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584200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0" name="Step 6 Top">
            <a:extLst>
              <a:ext uri="{FF2B5EF4-FFF2-40B4-BE49-F238E27FC236}">
                <a16:creationId xmlns:a16="http://schemas.microsoft.com/office/drawing/2014/main" id="{880DDDC9-1973-AB6B-84B0-8402F7E57DD6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1" name="Step 6 Bottom">
            <a:extLst>
              <a:ext uri="{FF2B5EF4-FFF2-40B4-BE49-F238E27FC236}">
                <a16:creationId xmlns:a16="http://schemas.microsoft.com/office/drawing/2014/main" id="{779BA1D8-105C-B66F-63AF-84DC7F622456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4" name="Circle 1">
            <a:extLst>
              <a:ext uri="{FF2B5EF4-FFF2-40B4-BE49-F238E27FC236}">
                <a16:creationId xmlns:a16="http://schemas.microsoft.com/office/drawing/2014/main" id="{07FB0D44-B2FC-AD50-89A4-2016469B01D6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128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6" name="Circle 2">
            <a:extLst>
              <a:ext uri="{FF2B5EF4-FFF2-40B4-BE49-F238E27FC236}">
                <a16:creationId xmlns:a16="http://schemas.microsoft.com/office/drawing/2014/main" id="{4A5639CF-B5E7-20B0-D289-A990965914E6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664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3">
            <a:extLst>
              <a:ext uri="{FF2B5EF4-FFF2-40B4-BE49-F238E27FC236}">
                <a16:creationId xmlns:a16="http://schemas.microsoft.com/office/drawing/2014/main" id="{8C6AE7B5-FABD-E95D-A0C4-FEA8F2FE8010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200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5" name="Footnote">
            <a:extLst>
              <a:ext uri="{FF2B5EF4-FFF2-40B4-BE49-F238E27FC236}">
                <a16:creationId xmlns:a16="http://schemas.microsoft.com/office/drawing/2014/main" id="{31EB8337-5CD4-C7D9-AFCA-89AFAC81CFF8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4066855235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sv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White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8263" y="457200"/>
            <a:ext cx="11018520" cy="553998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84200" y="1435503"/>
            <a:ext cx="11018520" cy="161274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47" name="GRID" hidden="1">
            <a:extLst>
              <a:ext uri="{FF2B5EF4-FFF2-40B4-BE49-F238E27FC236}">
                <a16:creationId xmlns:a16="http://schemas.microsoft.com/office/drawing/2014/main" id="{32B5FFBF-552A-4973-B5B3-9EE3A765185F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5CD412E5-2492-4063-96AB-C451FC39F2B6}"/>
                </a:ext>
              </a:extLst>
            </p:cNvPr>
            <p:cNvCxnSpPr/>
            <p:nvPr/>
          </p:nvCxnSpPr>
          <p:spPr>
            <a:xfrm>
              <a:off x="0" y="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D25E7FAE-6A98-413B-871E-10F8DF6FF1E3}"/>
                </a:ext>
              </a:extLst>
            </p:cNvPr>
            <p:cNvCxnSpPr/>
            <p:nvPr/>
          </p:nvCxnSpPr>
          <p:spPr>
            <a:xfrm>
              <a:off x="0" y="29260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EF42BDE7-00A0-446E-9CEE-23DDF6A13E6E}"/>
                </a:ext>
              </a:extLst>
            </p:cNvPr>
            <p:cNvCxnSpPr/>
            <p:nvPr/>
          </p:nvCxnSpPr>
          <p:spPr>
            <a:xfrm>
              <a:off x="0" y="585216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AD48FF31-9C6A-4C0C-AB96-ED556488A1BA}"/>
                </a:ext>
              </a:extLst>
            </p:cNvPr>
            <p:cNvCxnSpPr/>
            <p:nvPr/>
          </p:nvCxnSpPr>
          <p:spPr>
            <a:xfrm>
              <a:off x="0" y="6272784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28D811B2-F122-4FF3-A4F6-E7291A5152BB}"/>
                </a:ext>
              </a:extLst>
            </p:cNvPr>
            <p:cNvCxnSpPr/>
            <p:nvPr/>
          </p:nvCxnSpPr>
          <p:spPr>
            <a:xfrm>
              <a:off x="0" y="656539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A2029335-BA6E-4B6F-B752-D02603169DE6}"/>
                </a:ext>
              </a:extLst>
            </p:cNvPr>
            <p:cNvCxnSpPr/>
            <p:nvPr/>
          </p:nvCxnSpPr>
          <p:spPr>
            <a:xfrm>
              <a:off x="0" y="685800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708D55A0-D16C-4191-B9F9-C95B51610B5E}"/>
                </a:ext>
              </a:extLst>
            </p:cNvPr>
            <p:cNvCxnSpPr/>
            <p:nvPr/>
          </p:nvCxnSpPr>
          <p:spPr>
            <a:xfrm>
              <a:off x="0" y="87782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DA3FCB58-9F61-404B-A493-7860A942FCC2}"/>
                </a:ext>
              </a:extLst>
            </p:cNvPr>
            <p:cNvCxnSpPr/>
            <p:nvPr/>
          </p:nvCxnSpPr>
          <p:spPr>
            <a:xfrm>
              <a:off x="0" y="117043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0EFD38DF-4402-499A-B7B2-D5BBF3AD467C}"/>
                </a:ext>
              </a:extLst>
            </p:cNvPr>
            <p:cNvCxnSpPr/>
            <p:nvPr/>
          </p:nvCxnSpPr>
          <p:spPr>
            <a:xfrm>
              <a:off x="0" y="146304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26DFD209-A624-4FEA-8F60-067FBF0CC1E8}"/>
                </a:ext>
              </a:extLst>
            </p:cNvPr>
            <p:cNvCxnSpPr/>
            <p:nvPr/>
          </p:nvCxnSpPr>
          <p:spPr>
            <a:xfrm>
              <a:off x="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F1B8ED61-88C3-48AA-91A7-BFD779B3B3BA}"/>
                </a:ext>
              </a:extLst>
            </p:cNvPr>
            <p:cNvCxnSpPr/>
            <p:nvPr/>
          </p:nvCxnSpPr>
          <p:spPr>
            <a:xfrm>
              <a:off x="585216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822AC47D-49D2-4B9E-B580-53A7922E5654}"/>
                </a:ext>
              </a:extLst>
            </p:cNvPr>
            <p:cNvCxnSpPr/>
            <p:nvPr/>
          </p:nvCxnSpPr>
          <p:spPr>
            <a:xfrm>
              <a:off x="29260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20D7A2DB-4310-49CD-83F6-55B33BE76665}"/>
                </a:ext>
              </a:extLst>
            </p:cNvPr>
            <p:cNvCxnSpPr/>
            <p:nvPr/>
          </p:nvCxnSpPr>
          <p:spPr>
            <a:xfrm>
              <a:off x="877824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20C40071-7BC6-4682-9CD1-0631E07C9F11}"/>
                </a:ext>
              </a:extLst>
            </p:cNvPr>
            <p:cNvCxnSpPr/>
            <p:nvPr/>
          </p:nvCxnSpPr>
          <p:spPr>
            <a:xfrm>
              <a:off x="117043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EE0ACFAA-26E9-44D2-BEF0-E02CAE93F397}"/>
                </a:ext>
              </a:extLst>
            </p:cNvPr>
            <p:cNvCxnSpPr/>
            <p:nvPr/>
          </p:nvCxnSpPr>
          <p:spPr>
            <a:xfrm>
              <a:off x="1102156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385D1186-93AE-4B67-8544-763E0B213AAC}"/>
                </a:ext>
              </a:extLst>
            </p:cNvPr>
            <p:cNvCxnSpPr/>
            <p:nvPr/>
          </p:nvCxnSpPr>
          <p:spPr>
            <a:xfrm>
              <a:off x="11606784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CB1D45AE-FC53-4BB4-A9CD-C563C03A1195}"/>
                </a:ext>
              </a:extLst>
            </p:cNvPr>
            <p:cNvCxnSpPr/>
            <p:nvPr/>
          </p:nvCxnSpPr>
          <p:spPr>
            <a:xfrm>
              <a:off x="11314176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8325177A-06D9-4C2A-B7EF-984A90245BF7}"/>
                </a:ext>
              </a:extLst>
            </p:cNvPr>
            <p:cNvCxnSpPr/>
            <p:nvPr/>
          </p:nvCxnSpPr>
          <p:spPr>
            <a:xfrm>
              <a:off x="1189939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D2B67796-DF72-4C3B-A79D-7534FD3084C9}"/>
                </a:ext>
              </a:extLst>
            </p:cNvPr>
            <p:cNvCxnSpPr/>
            <p:nvPr/>
          </p:nvCxnSpPr>
          <p:spPr>
            <a:xfrm>
              <a:off x="1219200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C8B2C409-2FF7-4120-9E48-02A446B82DD6}"/>
                </a:ext>
              </a:extLst>
            </p:cNvPr>
            <p:cNvCxnSpPr/>
            <p:nvPr/>
          </p:nvCxnSpPr>
          <p:spPr>
            <a:xfrm>
              <a:off x="0" y="175564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F3E0130A-B11A-42AB-8439-3CB0569F1C08}"/>
                </a:ext>
              </a:extLst>
            </p:cNvPr>
            <p:cNvCxnSpPr/>
            <p:nvPr/>
          </p:nvCxnSpPr>
          <p:spPr>
            <a:xfrm>
              <a:off x="0" y="204825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0840B631-CB23-44B8-823B-56619D54F0E4}"/>
                </a:ext>
              </a:extLst>
            </p:cNvPr>
            <p:cNvCxnSpPr/>
            <p:nvPr/>
          </p:nvCxnSpPr>
          <p:spPr>
            <a:xfrm>
              <a:off x="0" y="234086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C7DD460B-BBE5-43D6-95DF-C1C1CC6239C6}"/>
                </a:ext>
              </a:extLst>
            </p:cNvPr>
            <p:cNvCxnSpPr/>
            <p:nvPr/>
          </p:nvCxnSpPr>
          <p:spPr>
            <a:xfrm>
              <a:off x="0" y="263347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7F5BEEB4-62B8-420A-9489-8319B9432C34}"/>
                </a:ext>
              </a:extLst>
            </p:cNvPr>
            <p:cNvCxnSpPr/>
            <p:nvPr/>
          </p:nvCxnSpPr>
          <p:spPr>
            <a:xfrm>
              <a:off x="0" y="292608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79242164-82A4-4DA9-B78C-33430C241872}"/>
                </a:ext>
              </a:extLst>
            </p:cNvPr>
            <p:cNvCxnSpPr/>
            <p:nvPr/>
          </p:nvCxnSpPr>
          <p:spPr>
            <a:xfrm>
              <a:off x="0" y="321868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1D8767DD-4892-4904-AE72-87087DD9CCC2}"/>
                </a:ext>
              </a:extLst>
            </p:cNvPr>
            <p:cNvCxnSpPr/>
            <p:nvPr/>
          </p:nvCxnSpPr>
          <p:spPr>
            <a:xfrm>
              <a:off x="0" y="351129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245FC793-2AD0-4021-B3FB-391EDDE6CB63}"/>
                </a:ext>
              </a:extLst>
            </p:cNvPr>
            <p:cNvCxnSpPr/>
            <p:nvPr/>
          </p:nvCxnSpPr>
          <p:spPr>
            <a:xfrm>
              <a:off x="0" y="380390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8091C6C8-296D-4AA9-8F03-7DEA5FA7D71A}"/>
                </a:ext>
              </a:extLst>
            </p:cNvPr>
            <p:cNvCxnSpPr/>
            <p:nvPr/>
          </p:nvCxnSpPr>
          <p:spPr>
            <a:xfrm>
              <a:off x="0" y="409651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71CBDA8A-698A-4B1C-BC41-CD72C2900FE8}"/>
                </a:ext>
              </a:extLst>
            </p:cNvPr>
            <p:cNvCxnSpPr/>
            <p:nvPr/>
          </p:nvCxnSpPr>
          <p:spPr>
            <a:xfrm>
              <a:off x="0" y="438912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F0780C82-EF19-43A2-BF1B-31FDFBA092CA}"/>
                </a:ext>
              </a:extLst>
            </p:cNvPr>
            <p:cNvCxnSpPr/>
            <p:nvPr/>
          </p:nvCxnSpPr>
          <p:spPr>
            <a:xfrm>
              <a:off x="0" y="468172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13492339-9370-44E2-8C4D-414393DEB764}"/>
                </a:ext>
              </a:extLst>
            </p:cNvPr>
            <p:cNvCxnSpPr/>
            <p:nvPr/>
          </p:nvCxnSpPr>
          <p:spPr>
            <a:xfrm>
              <a:off x="0" y="497433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EBF7CE2A-C0A7-4C6F-88B8-E40107AE34E8}"/>
                </a:ext>
              </a:extLst>
            </p:cNvPr>
            <p:cNvCxnSpPr/>
            <p:nvPr/>
          </p:nvCxnSpPr>
          <p:spPr>
            <a:xfrm>
              <a:off x="0" y="526694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CCD7A1D0-B060-4037-BFAE-80FAF89CC35F}"/>
                </a:ext>
              </a:extLst>
            </p:cNvPr>
            <p:cNvCxnSpPr/>
            <p:nvPr/>
          </p:nvCxnSpPr>
          <p:spPr>
            <a:xfrm>
              <a:off x="0" y="555955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2A121C21-7F60-43D7-B9B4-682B9D22E24D}"/>
                </a:ext>
              </a:extLst>
            </p:cNvPr>
            <p:cNvCxnSpPr/>
            <p:nvPr/>
          </p:nvCxnSpPr>
          <p:spPr>
            <a:xfrm>
              <a:off x="0" y="585216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.64 square" hidden="1">
            <a:extLst>
              <a:ext uri="{FF2B5EF4-FFF2-40B4-BE49-F238E27FC236}">
                <a16:creationId xmlns:a16="http://schemas.microsoft.com/office/drawing/2014/main" id="{90E0CE0A-15D7-405F-8DFA-B7F5AF47B03C}"/>
              </a:ext>
            </a:extLst>
          </p:cNvPr>
          <p:cNvSpPr/>
          <p:nvPr/>
        </p:nvSpPr>
        <p:spPr bwMode="auto">
          <a:xfrm>
            <a:off x="0" y="0"/>
            <a:ext cx="585216" cy="585216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35" name=".32 square" hidden="1">
            <a:extLst>
              <a:ext uri="{FF2B5EF4-FFF2-40B4-BE49-F238E27FC236}">
                <a16:creationId xmlns:a16="http://schemas.microsoft.com/office/drawing/2014/main" id="{09835393-211C-428D-B22F-51EE7A413599}"/>
              </a:ext>
            </a:extLst>
          </p:cNvPr>
          <p:cNvSpPr/>
          <p:nvPr/>
        </p:nvSpPr>
        <p:spPr bwMode="auto">
          <a:xfrm>
            <a:off x="0" y="0"/>
            <a:ext cx="292608" cy="292608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pic>
        <p:nvPicPr>
          <p:cNvPr id="144" name="Graphic 143">
            <a:extLst>
              <a:ext uri="{FF2B5EF4-FFF2-40B4-BE49-F238E27FC236}">
                <a16:creationId xmlns:a16="http://schemas.microsoft.com/office/drawing/2014/main" id="{55FCE7D5-5796-0746-3173-EB75FBE85E45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/>
        </p:blipFill>
        <p:spPr>
          <a:xfrm rot="5400000">
            <a:off x="9509919" y="2743200"/>
            <a:ext cx="685800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6420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674" r:id="rId2"/>
    <p:sldLayoutId id="2147483835" r:id="rId3"/>
    <p:sldLayoutId id="2147483675" r:id="rId4"/>
    <p:sldLayoutId id="2147483676" r:id="rId5"/>
    <p:sldLayoutId id="2147483813" r:id="rId6"/>
    <p:sldLayoutId id="2147483816" r:id="rId7"/>
  </p:sldLayoutIdLst>
  <p:transition>
    <p:fade/>
  </p:transition>
  <p:hf sldNum="0" hdr="0" ftr="0" dt="0"/>
  <p:txStyles>
    <p:titleStyle>
      <a:lvl1pPr algn="l" defTabSz="932742" rtl="0" eaLnBrk="1" latinLnBrk="0" hangingPunct="1">
        <a:lnSpc>
          <a:spcPct val="100000"/>
        </a:lnSpc>
        <a:spcBef>
          <a:spcPct val="0"/>
        </a:spcBef>
        <a:buNone/>
        <a:defRPr lang="en-US" sz="3600" b="0" kern="1200" cap="none" spc="-50" baseline="0" dirty="0" smtClean="0">
          <a:ln w="3175">
            <a:noFill/>
          </a:ln>
          <a:solidFill>
            <a:schemeClr val="tx1"/>
          </a:solidFill>
          <a:effectLst/>
          <a:latin typeface="+mj-lt"/>
          <a:ea typeface="+mn-ea"/>
          <a:cs typeface="Segoe UI" pitchFamily="34" charset="0"/>
        </a:defRPr>
      </a:lvl1pPr>
    </p:titleStyle>
    <p:bodyStyle>
      <a:lvl1pPr marL="2286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800" kern="1200" spc="0" baseline="0">
          <a:solidFill>
            <a:schemeClr val="tx1"/>
          </a:solidFill>
          <a:latin typeface="+mn-lt"/>
          <a:ea typeface="+mn-ea"/>
          <a:cs typeface="Segoe UI" panose="020B0502040204020203" pitchFamily="34" charset="0"/>
        </a:defRPr>
      </a:lvl1pPr>
      <a:lvl2pPr marL="4572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000" kern="1200" spc="0" baseline="0">
          <a:solidFill>
            <a:schemeClr val="tx1"/>
          </a:solidFill>
          <a:latin typeface="+mn-lt"/>
          <a:ea typeface="+mn-ea"/>
          <a:cs typeface="+mn-cs"/>
        </a:defRPr>
      </a:lvl2pPr>
      <a:lvl3pPr marL="657225" marR="0" indent="-20002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600" kern="1200" spc="0" baseline="0">
          <a:solidFill>
            <a:schemeClr val="tx1"/>
          </a:solidFill>
          <a:latin typeface="+mn-lt"/>
          <a:ea typeface="+mn-ea"/>
          <a:cs typeface="+mn-cs"/>
        </a:defRPr>
      </a:lvl3pPr>
      <a:lvl4pPr marL="842963" marR="0" indent="-1809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4pPr>
      <a:lvl5pPr marL="1023938" marR="0" indent="-1682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5pPr>
      <a:lvl6pPr marL="2565040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31412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97783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64155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6371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32742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99113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5484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3185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9822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64597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30969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6" pos="360">
          <p15:clr>
            <a:srgbClr val="C35EA4"/>
          </p15:clr>
        </p15:guide>
        <p15:guide id="17" pos="7320">
          <p15:clr>
            <a:srgbClr val="C35EA4"/>
          </p15:clr>
        </p15:guide>
        <p15:guide id="25" orient="horz" pos="369">
          <p15:clr>
            <a:srgbClr val="C35EA4"/>
          </p15:clr>
        </p15:guide>
        <p15:guide id="26" orient="horz" pos="3949">
          <p15:clr>
            <a:srgbClr val="C35EA4"/>
          </p15:clr>
        </p15:guide>
        <p15:guide id="27" orient="horz" pos="184">
          <p15:clr>
            <a:srgbClr val="A4A3A4"/>
          </p15:clr>
        </p15:guide>
        <p15:guide id="28" pos="192">
          <p15:clr>
            <a:srgbClr val="A4A3A4"/>
          </p15:clr>
        </p15:guide>
        <p15:guide id="29" orient="horz" pos="4135">
          <p15:clr>
            <a:srgbClr val="A4A3A4"/>
          </p15:clr>
        </p15:guide>
        <p15:guide id="30" pos="7488">
          <p15:clr>
            <a:srgbClr val="A4A3A4"/>
          </p15:clr>
        </p15:guide>
        <p15:guide id="31" orient="horz" pos="400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support.microsoft.com/en-us/topic/overview-of-microsoft-365-chat-preview-5b00a52d-7296-48ee-b938-b95b7209f737" TargetMode="External"/><Relationship Id="rId3" Type="http://schemas.openxmlformats.org/officeDocument/2006/relationships/image" Target="../media/image8.svg"/><Relationship Id="rId7" Type="http://schemas.openxmlformats.org/officeDocument/2006/relationships/image" Target="../media/image12.png"/><Relationship Id="rId12" Type="http://schemas.openxmlformats.org/officeDocument/2006/relationships/hyperlink" Target="https://copilot.microsoft.com/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1.png"/><Relationship Id="rId11" Type="http://schemas.openxmlformats.org/officeDocument/2006/relationships/image" Target="../media/image15.png"/><Relationship Id="rId5" Type="http://schemas.openxmlformats.org/officeDocument/2006/relationships/image" Target="../media/image10.svg"/><Relationship Id="rId10" Type="http://schemas.openxmlformats.org/officeDocument/2006/relationships/image" Target="../media/image14.png"/><Relationship Id="rId4" Type="http://schemas.openxmlformats.org/officeDocument/2006/relationships/image" Target="../media/image9.png"/><Relationship Id="rId9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167CA0E-FAA0-8955-E25B-5A58EE71730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: Rounded Corners 28">
            <a:extLst>
              <a:ext uri="{FF2B5EF4-FFF2-40B4-BE49-F238E27FC236}">
                <a16:creationId xmlns:a16="http://schemas.microsoft.com/office/drawing/2014/main" id="{033962E8-07A6-57EC-947C-B030FB94FB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/>
          </p:cNvSpPr>
          <p:nvPr/>
        </p:nvSpPr>
        <p:spPr bwMode="auto">
          <a:xfrm>
            <a:off x="0" y="1238491"/>
            <a:ext cx="12192000" cy="5619510"/>
          </a:xfrm>
          <a:prstGeom prst="roundRect">
            <a:avLst>
              <a:gd name="adj" fmla="val 0"/>
            </a:avLst>
          </a:prstGeom>
          <a:solidFill>
            <a:schemeClr val="bg1">
              <a:lumMod val="95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95296A1-4678-5553-0DC1-DDC4F66419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387350"/>
            <a:ext cx="5672138" cy="263149"/>
          </a:xfrm>
        </p:spPr>
        <p:txBody>
          <a:bodyPr/>
          <a:lstStyle/>
          <a:p>
            <a:r>
              <a:rPr lang="en-US" noProof="0">
                <a:solidFill>
                  <a:srgbClr val="0078D4"/>
                </a:solidFill>
              </a:rPr>
              <a:t>Education | </a:t>
            </a:r>
            <a:r>
              <a:rPr lang="en-US" sz="1800" noProof="0"/>
              <a:t>Efficient policy drafting</a:t>
            </a:r>
            <a:endParaRPr lang="en-US" noProof="0"/>
          </a:p>
        </p:txBody>
      </p:sp>
      <p:sp>
        <p:nvSpPr>
          <p:cNvPr id="46" name="Text Placeholder 45">
            <a:extLst>
              <a:ext uri="{FF2B5EF4-FFF2-40B4-BE49-F238E27FC236}">
                <a16:creationId xmlns:a16="http://schemas.microsoft.com/office/drawing/2014/main" id="{71C92FD2-0E73-2F66-7334-508EE67D974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0" y="1593881"/>
            <a:ext cx="2808000" cy="345600"/>
          </a:xfrm>
        </p:spPr>
        <p:txBody>
          <a:bodyPr/>
          <a:lstStyle/>
          <a:p>
            <a:r>
              <a:rPr lang="en-US" noProof="0"/>
              <a:t>1. Stakeholder management</a:t>
            </a:r>
          </a:p>
        </p:txBody>
      </p:sp>
      <p:sp>
        <p:nvSpPr>
          <p:cNvPr id="47" name="Text Placeholder 46">
            <a:extLst>
              <a:ext uri="{FF2B5EF4-FFF2-40B4-BE49-F238E27FC236}">
                <a16:creationId xmlns:a16="http://schemas.microsoft.com/office/drawing/2014/main" id="{EEFC444B-99F8-3850-CE98-592557A08FA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70453" y="4052888"/>
            <a:ext cx="2835782" cy="344487"/>
          </a:xfrm>
        </p:spPr>
        <p:txBody>
          <a:bodyPr/>
          <a:lstStyle/>
          <a:p>
            <a:r>
              <a:rPr lang="en-US" noProof="0"/>
              <a:t>6. Socialization</a:t>
            </a:r>
          </a:p>
        </p:txBody>
      </p:sp>
      <p:sp>
        <p:nvSpPr>
          <p:cNvPr id="48" name="Text Placeholder 47">
            <a:extLst>
              <a:ext uri="{FF2B5EF4-FFF2-40B4-BE49-F238E27FC236}">
                <a16:creationId xmlns:a16="http://schemas.microsoft.com/office/drawing/2014/main" id="{F63332A0-2709-39EA-F81C-11A5B9EEDFC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47840" y="1593881"/>
            <a:ext cx="2808000" cy="345600"/>
          </a:xfrm>
        </p:spPr>
        <p:txBody>
          <a:bodyPr/>
          <a:lstStyle/>
          <a:p>
            <a:r>
              <a:rPr lang="en-US" noProof="0"/>
              <a:t>2. Research and analysis</a:t>
            </a:r>
          </a:p>
        </p:txBody>
      </p:sp>
      <p:sp>
        <p:nvSpPr>
          <p:cNvPr id="49" name="Text Placeholder 48">
            <a:extLst>
              <a:ext uri="{FF2B5EF4-FFF2-40B4-BE49-F238E27FC236}">
                <a16:creationId xmlns:a16="http://schemas.microsoft.com/office/drawing/2014/main" id="{6EB6ED16-EBDE-0642-F38F-573EFDC35ED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047840" y="4052218"/>
            <a:ext cx="2808000" cy="345600"/>
          </a:xfrm>
        </p:spPr>
        <p:txBody>
          <a:bodyPr/>
          <a:lstStyle/>
          <a:p>
            <a:r>
              <a:rPr lang="en-US" noProof="0"/>
              <a:t>5. </a:t>
            </a:r>
            <a:r>
              <a:rPr lang="en-US" sz="1200" spc="-50" noProof="0"/>
              <a:t>Approval and implementation plan</a:t>
            </a:r>
            <a:endParaRPr lang="en-US" noProof="0"/>
          </a:p>
        </p:txBody>
      </p:sp>
      <p:sp>
        <p:nvSpPr>
          <p:cNvPr id="50" name="Text Placeholder 49">
            <a:extLst>
              <a:ext uri="{FF2B5EF4-FFF2-40B4-BE49-F238E27FC236}">
                <a16:creationId xmlns:a16="http://schemas.microsoft.com/office/drawing/2014/main" id="{7E7F698A-BE5F-BAC3-0F44-8CBC49D36CB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511481" y="1593881"/>
            <a:ext cx="2808000" cy="345600"/>
          </a:xfrm>
        </p:spPr>
        <p:txBody>
          <a:bodyPr/>
          <a:lstStyle/>
          <a:p>
            <a:r>
              <a:rPr lang="en-US" noProof="0"/>
              <a:t>3. Policy development </a:t>
            </a:r>
          </a:p>
        </p:txBody>
      </p:sp>
      <p:sp>
        <p:nvSpPr>
          <p:cNvPr id="51" name="Text Placeholder 50">
            <a:extLst>
              <a:ext uri="{FF2B5EF4-FFF2-40B4-BE49-F238E27FC236}">
                <a16:creationId xmlns:a16="http://schemas.microsoft.com/office/drawing/2014/main" id="{6564D7CD-CBAA-98D9-CEC5-C5139480D289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511481" y="4052218"/>
            <a:ext cx="2808000" cy="345600"/>
          </a:xfrm>
        </p:spPr>
        <p:txBody>
          <a:bodyPr/>
          <a:lstStyle/>
          <a:p>
            <a:r>
              <a:rPr lang="en-US" noProof="0"/>
              <a:t>4. Review and revision</a:t>
            </a:r>
          </a:p>
        </p:txBody>
      </p:sp>
      <p:sp>
        <p:nvSpPr>
          <p:cNvPr id="52" name="Text Placeholder 51">
            <a:extLst>
              <a:ext uri="{FF2B5EF4-FFF2-40B4-BE49-F238E27FC236}">
                <a16:creationId xmlns:a16="http://schemas.microsoft.com/office/drawing/2014/main" id="{DEC96DCB-BD13-26B2-285D-0D3102C0340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/>
          <a:lstStyle/>
          <a:p>
            <a:r>
              <a:rPr lang="en-US" noProof="0"/>
              <a:t>Engage relevant stakeholders such as faculty senate, department chairs, and other administrative staff to seek their perspectives.</a:t>
            </a:r>
          </a:p>
        </p:txBody>
      </p:sp>
      <p:sp>
        <p:nvSpPr>
          <p:cNvPr id="53" name="Text Placeholder 52">
            <a:extLst>
              <a:ext uri="{FF2B5EF4-FFF2-40B4-BE49-F238E27FC236}">
                <a16:creationId xmlns:a16="http://schemas.microsoft.com/office/drawing/2014/main" id="{1887C4F5-8A89-D3C4-C03E-A85015CDB3D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048125" y="2032000"/>
            <a:ext cx="2928408" cy="627063"/>
          </a:xfrm>
        </p:spPr>
        <p:txBody>
          <a:bodyPr>
            <a:normAutofit/>
          </a:bodyPr>
          <a:lstStyle/>
          <a:p>
            <a:r>
              <a:rPr lang="en-US" noProof="0"/>
              <a:t>Research and collate information on best practices, legal requirements, and policies at peer institutions, along with their potential implications.</a:t>
            </a:r>
          </a:p>
        </p:txBody>
      </p:sp>
      <p:sp>
        <p:nvSpPr>
          <p:cNvPr id="54" name="Text Placeholder 53">
            <a:extLst>
              <a:ext uri="{FF2B5EF4-FFF2-40B4-BE49-F238E27FC236}">
                <a16:creationId xmlns:a16="http://schemas.microsoft.com/office/drawing/2014/main" id="{D6285AE1-7B46-5D4E-14F4-5B82F638DC68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511481" y="2032188"/>
            <a:ext cx="2808000" cy="626701"/>
          </a:xfrm>
        </p:spPr>
        <p:txBody>
          <a:bodyPr>
            <a:normAutofit/>
          </a:bodyPr>
          <a:lstStyle/>
          <a:p>
            <a:r>
              <a:rPr lang="en-US" noProof="0"/>
              <a:t>Draft the new policy, clearly outlining its purpose, scope, objectives, and the intended impact.</a:t>
            </a:r>
          </a:p>
        </p:txBody>
      </p:sp>
      <p:sp>
        <p:nvSpPr>
          <p:cNvPr id="55" name="Text Placeholder 54">
            <a:extLst>
              <a:ext uri="{FF2B5EF4-FFF2-40B4-BE49-F238E27FC236}">
                <a16:creationId xmlns:a16="http://schemas.microsoft.com/office/drawing/2014/main" id="{56B7B282-E84A-DC93-0D23-687FA433F917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338"/>
            <a:ext cx="2808288" cy="627062"/>
          </a:xfrm>
        </p:spPr>
        <p:txBody>
          <a:bodyPr>
            <a:normAutofit/>
          </a:bodyPr>
          <a:lstStyle/>
          <a:p>
            <a:r>
              <a:rPr kumimoji="0" lang="en-US" sz="9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Benefit: </a:t>
            </a:r>
            <a:r>
              <a:rPr lang="en-US" b="1" noProof="0"/>
              <a:t>Summarize insights </a:t>
            </a:r>
            <a:r>
              <a:rPr lang="en-US" noProof="0"/>
              <a:t>from meeting notes and input from stakeholders, saving time and increasing collaboration.</a:t>
            </a:r>
          </a:p>
        </p:txBody>
      </p:sp>
      <p:sp>
        <p:nvSpPr>
          <p:cNvPr id="56" name="Text Placeholder 55">
            <a:extLst>
              <a:ext uri="{FF2B5EF4-FFF2-40B4-BE49-F238E27FC236}">
                <a16:creationId xmlns:a16="http://schemas.microsoft.com/office/drawing/2014/main" id="{BA0CE8D2-82BD-DBE1-AA00-91B75075431F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84200" y="5641938"/>
            <a:ext cx="2808000" cy="626701"/>
          </a:xfrm>
        </p:spPr>
        <p:txBody>
          <a:bodyPr>
            <a:normAutofit/>
          </a:bodyPr>
          <a:lstStyle/>
          <a:p>
            <a:r>
              <a:rPr kumimoji="0" lang="en-US" sz="9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Benefit: </a:t>
            </a:r>
            <a:r>
              <a:rPr lang="en-US" noProof="0"/>
              <a:t>Easily create a presentation summarizing the implementation plan using Copilot in PowerPoint.</a:t>
            </a:r>
          </a:p>
        </p:txBody>
      </p:sp>
      <p:sp>
        <p:nvSpPr>
          <p:cNvPr id="57" name="Text Placeholder 56">
            <a:extLst>
              <a:ext uri="{FF2B5EF4-FFF2-40B4-BE49-F238E27FC236}">
                <a16:creationId xmlns:a16="http://schemas.microsoft.com/office/drawing/2014/main" id="{86FB3527-BA92-374F-81B1-CD004E529BE4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047840" y="3208260"/>
            <a:ext cx="2808000" cy="626701"/>
          </a:xfrm>
        </p:spPr>
        <p:txBody>
          <a:bodyPr>
            <a:normAutofit lnSpcReduction="10000"/>
          </a:bodyPr>
          <a:lstStyle/>
          <a:p>
            <a:r>
              <a:rPr kumimoji="0" lang="en-US" sz="9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Benefit: </a:t>
            </a:r>
            <a:r>
              <a:rPr lang="en-US" b="1" noProof="0"/>
              <a:t>Quickly elicit </a:t>
            </a:r>
            <a:r>
              <a:rPr lang="en-US" noProof="0"/>
              <a:t>any relevant legal precedents or best practices from legal databases and university consortium repositories to support policy development – let Copilot help do the work!</a:t>
            </a:r>
          </a:p>
        </p:txBody>
      </p:sp>
      <p:sp>
        <p:nvSpPr>
          <p:cNvPr id="58" name="Text Placeholder 57">
            <a:extLst>
              <a:ext uri="{FF2B5EF4-FFF2-40B4-BE49-F238E27FC236}">
                <a16:creationId xmlns:a16="http://schemas.microsoft.com/office/drawing/2014/main" id="{3B08452C-4A85-5F0E-096C-7F4BB508AC84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047840" y="5641938"/>
            <a:ext cx="2808000" cy="626701"/>
          </a:xfrm>
        </p:spPr>
        <p:txBody>
          <a:bodyPr>
            <a:normAutofit/>
          </a:bodyPr>
          <a:lstStyle/>
          <a:p>
            <a:r>
              <a:rPr kumimoji="0" lang="en-US" sz="9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Benefit: </a:t>
            </a:r>
            <a:r>
              <a:rPr lang="en-US" b="1" noProof="0"/>
              <a:t>Develop first draft </a:t>
            </a:r>
            <a:r>
              <a:rPr lang="en-US" noProof="0"/>
              <a:t>of implementation plan with help from Copilot in Word. </a:t>
            </a:r>
          </a:p>
        </p:txBody>
      </p:sp>
      <p:sp>
        <p:nvSpPr>
          <p:cNvPr id="59" name="Text Placeholder 58">
            <a:extLst>
              <a:ext uri="{FF2B5EF4-FFF2-40B4-BE49-F238E27FC236}">
                <a16:creationId xmlns:a16="http://schemas.microsoft.com/office/drawing/2014/main" id="{38492BE5-CEDC-F120-C998-2EA7C493FEE7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511481" y="3208260"/>
            <a:ext cx="2808000" cy="626701"/>
          </a:xfrm>
        </p:spPr>
        <p:txBody>
          <a:bodyPr>
            <a:normAutofit lnSpcReduction="10000"/>
          </a:bodyPr>
          <a:lstStyle/>
          <a:p>
            <a:r>
              <a:rPr kumimoji="0" lang="en-US" sz="9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Benefit: </a:t>
            </a:r>
            <a:r>
              <a:rPr lang="en-US" b="1" noProof="0"/>
              <a:t>Generate initial drafts </a:t>
            </a:r>
            <a:r>
              <a:rPr lang="en-US" noProof="0"/>
              <a:t>of the new policy document. Easily create a presentation summarizing the new policy using Copilot in PowerPoint.</a:t>
            </a:r>
          </a:p>
        </p:txBody>
      </p:sp>
      <p:sp>
        <p:nvSpPr>
          <p:cNvPr id="60" name="Text Placeholder 59">
            <a:extLst>
              <a:ext uri="{FF2B5EF4-FFF2-40B4-BE49-F238E27FC236}">
                <a16:creationId xmlns:a16="http://schemas.microsoft.com/office/drawing/2014/main" id="{99596134-45FB-77D7-ADCF-08E965CC3F85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511481" y="5641938"/>
            <a:ext cx="2606896" cy="626701"/>
          </a:xfrm>
        </p:spPr>
        <p:txBody>
          <a:bodyPr>
            <a:normAutofit lnSpcReduction="10000"/>
          </a:bodyPr>
          <a:lstStyle/>
          <a:p>
            <a:r>
              <a:rPr kumimoji="0" lang="en-US" sz="9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Benefit: </a:t>
            </a:r>
            <a:r>
              <a:rPr lang="en-US" b="1" noProof="0"/>
              <a:t>Capture feedback and get support </a:t>
            </a:r>
            <a:r>
              <a:rPr lang="en-US" noProof="0"/>
              <a:t>on suggested terminologies and compliance checks efficiently using Copilot in Teams and Outlook.</a:t>
            </a:r>
          </a:p>
        </p:txBody>
      </p:sp>
      <p:sp>
        <p:nvSpPr>
          <p:cNvPr id="61" name="Text Placeholder 60">
            <a:extLst>
              <a:ext uri="{FF2B5EF4-FFF2-40B4-BE49-F238E27FC236}">
                <a16:creationId xmlns:a16="http://schemas.microsoft.com/office/drawing/2014/main" id="{543DE0CD-6FC5-DD54-726B-7AF17C87C2F3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584200" y="4488366"/>
            <a:ext cx="2808000" cy="626701"/>
          </a:xfrm>
        </p:spPr>
        <p:txBody>
          <a:bodyPr/>
          <a:lstStyle/>
          <a:p>
            <a:r>
              <a:rPr lang="en-US" noProof="0"/>
              <a:t>Communicate the policy to all relevant stakeholders, relaying its overall implications to relevant departments.</a:t>
            </a:r>
          </a:p>
        </p:txBody>
      </p:sp>
      <p:sp>
        <p:nvSpPr>
          <p:cNvPr id="62" name="Text Placeholder 61">
            <a:extLst>
              <a:ext uri="{FF2B5EF4-FFF2-40B4-BE49-F238E27FC236}">
                <a16:creationId xmlns:a16="http://schemas.microsoft.com/office/drawing/2014/main" id="{DB8DD916-4F5F-231D-8086-FBDCCBFE6F79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4048125" y="4487863"/>
            <a:ext cx="3097742" cy="627062"/>
          </a:xfrm>
        </p:spPr>
        <p:txBody>
          <a:bodyPr/>
          <a:lstStyle/>
          <a:p>
            <a:r>
              <a:rPr lang="en-US" noProof="0"/>
              <a:t>Finalize the policy and develop a detailed implementation plan including communication strategies, training &amp; resourcing needs, R&amp;Rs, and timelines.</a:t>
            </a:r>
          </a:p>
        </p:txBody>
      </p:sp>
      <p:sp>
        <p:nvSpPr>
          <p:cNvPr id="63" name="Text Placeholder 62">
            <a:extLst>
              <a:ext uri="{FF2B5EF4-FFF2-40B4-BE49-F238E27FC236}">
                <a16:creationId xmlns:a16="http://schemas.microsoft.com/office/drawing/2014/main" id="{F1F71DE3-918E-93D6-64D8-1D9DBD1B9478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7511481" y="4488366"/>
            <a:ext cx="2808000" cy="626701"/>
          </a:xfrm>
        </p:spPr>
        <p:txBody>
          <a:bodyPr/>
          <a:lstStyle/>
          <a:p>
            <a:r>
              <a:rPr lang="en-US" noProof="0"/>
              <a:t>Circulate the draft policy for stakeholder feedback to ensure policy appropriateness and effectiveness.</a:t>
            </a:r>
          </a:p>
        </p:txBody>
      </p:sp>
      <p:sp>
        <p:nvSpPr>
          <p:cNvPr id="23" name="Rectangle: Rounded Corners 6">
            <a:extLst>
              <a:ext uri="{FF2B5EF4-FFF2-40B4-BE49-F238E27FC236}">
                <a16:creationId xmlns:a16="http://schemas.microsoft.com/office/drawing/2014/main" id="{DF172BB7-9E3C-F052-AD29-16EB88AB41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570454" y="1132756"/>
            <a:ext cx="987666" cy="216000"/>
          </a:xfrm>
          <a:prstGeom prst="roundRect">
            <a:avLst>
              <a:gd name="adj" fmla="val 50000"/>
            </a:avLst>
          </a:prstGeom>
          <a:solidFill>
            <a:srgbClr val="0078D4"/>
          </a:solidFill>
          <a:ln w="12700">
            <a:solidFill>
              <a:srgbClr val="0078D4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rPr>
              <a:t>KPIs impacted</a:t>
            </a:r>
          </a:p>
        </p:txBody>
      </p:sp>
      <p:sp>
        <p:nvSpPr>
          <p:cNvPr id="25" name="Rectangle: Rounded Corners 6">
            <a:extLst>
              <a:ext uri="{FF2B5EF4-FFF2-40B4-BE49-F238E27FC236}">
                <a16:creationId xmlns:a16="http://schemas.microsoft.com/office/drawing/2014/main" id="{51A7F51F-BCE2-9EF5-1C1D-DED515402A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1624328" y="1132758"/>
            <a:ext cx="1436544" cy="229988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 w="12700">
            <a:solidFill>
              <a:srgbClr val="0078D4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noProof="0">
                <a:solidFill>
                  <a:srgbClr val="0078D4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Staff satisfaction</a:t>
            </a: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0078D4"/>
              </a:solidFill>
              <a:effectLst/>
              <a:uLnTx/>
              <a:uFillTx/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endParaRPr>
          </a:p>
        </p:txBody>
      </p:sp>
      <p:pic>
        <p:nvPicPr>
          <p:cNvPr id="26" name="Graphic 25">
            <a:extLst>
              <a:ext uri="{FF2B5EF4-FFF2-40B4-BE49-F238E27FC236}">
                <a16:creationId xmlns:a16="http://schemas.microsoft.com/office/drawing/2014/main" id="{0C3C973A-4E1A-1E5A-AEB6-54ECB1227BB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671113" y="1170197"/>
            <a:ext cx="144000" cy="149759"/>
          </a:xfrm>
          <a:prstGeom prst="rect">
            <a:avLst/>
          </a:prstGeom>
        </p:spPr>
      </p:pic>
      <p:sp>
        <p:nvSpPr>
          <p:cNvPr id="33" name="Rectangle: Rounded Corners 6">
            <a:extLst>
              <a:ext uri="{FF2B5EF4-FFF2-40B4-BE49-F238E27FC236}">
                <a16:creationId xmlns:a16="http://schemas.microsoft.com/office/drawing/2014/main" id="{59BBCEC8-FA4C-04AD-AE4D-9FCAF410F8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6469498" y="1127774"/>
            <a:ext cx="987667" cy="216000"/>
          </a:xfrm>
          <a:prstGeom prst="roundRect">
            <a:avLst>
              <a:gd name="adj" fmla="val 50000"/>
            </a:avLst>
          </a:prstGeom>
          <a:solidFill>
            <a:srgbClr val="8661C5"/>
          </a:solidFill>
          <a:ln w="12700">
            <a:solidFill>
              <a:srgbClr val="8661C5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/>
                <a:ea typeface="+mn-ea"/>
                <a:cs typeface="Segoe UI Semibold"/>
              </a:rPr>
              <a:t>Value benefit</a:t>
            </a: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endParaRPr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082C3CA1-C77C-5DA8-391F-E31E28B2FA24}"/>
              </a:ext>
            </a:extLst>
          </p:cNvPr>
          <p:cNvGrpSpPr/>
          <p:nvPr/>
        </p:nvGrpSpPr>
        <p:grpSpPr>
          <a:xfrm>
            <a:off x="7523373" y="1127774"/>
            <a:ext cx="1260000" cy="216000"/>
            <a:chOff x="1194743" y="1140160"/>
            <a:chExt cx="1260000" cy="216000"/>
          </a:xfrm>
        </p:grpSpPr>
        <p:sp>
          <p:nvSpPr>
            <p:cNvPr id="35" name="Rectangle: Rounded Corners 6">
              <a:extLst>
                <a:ext uri="{FF2B5EF4-FFF2-40B4-BE49-F238E27FC236}">
                  <a16:creationId xmlns:a16="http://schemas.microsoft.com/office/drawing/2014/main" id="{B2D1EA0C-C714-A9FF-572D-2A5C6BC336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4743" y="1140160"/>
              <a:ext cx="126000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8661C5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8661C5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Cost savings</a:t>
              </a:r>
            </a:p>
          </p:txBody>
        </p:sp>
        <p:pic>
          <p:nvPicPr>
            <p:cNvPr id="36" name="Graphic 35">
              <a:extLst>
                <a:ext uri="{FF2B5EF4-FFF2-40B4-BE49-F238E27FC236}">
                  <a16:creationId xmlns:a16="http://schemas.microsoft.com/office/drawing/2014/main" id="{B2D82E5A-4230-CC3B-0F8C-0558883A1D6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241527" y="1176160"/>
              <a:ext cx="144000" cy="144000"/>
            </a:xfrm>
            <a:prstGeom prst="rect">
              <a:avLst/>
            </a:prstGeom>
          </p:spPr>
        </p:pic>
      </p:grpSp>
      <p:pic>
        <p:nvPicPr>
          <p:cNvPr id="7" name="Picture 6" descr="A group of people standing together&#10;&#10;Description automatically generated">
            <a:extLst>
              <a:ext uri="{FF2B5EF4-FFF2-40B4-BE49-F238E27FC236}">
                <a16:creationId xmlns:a16="http://schemas.microsoft.com/office/drawing/2014/main" id="{7276BCEF-EDDF-DB5A-E97E-01B3F4558AB8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118377" y="4061034"/>
            <a:ext cx="2073623" cy="2797045"/>
          </a:xfrm>
          <a:prstGeom prst="rect">
            <a:avLst/>
          </a:prstGeom>
        </p:spPr>
      </p:pic>
      <p:grpSp>
        <p:nvGrpSpPr>
          <p:cNvPr id="16" name="Group 15">
            <a:extLst>
              <a:ext uri="{FF2B5EF4-FFF2-40B4-BE49-F238E27FC236}">
                <a16:creationId xmlns:a16="http://schemas.microsoft.com/office/drawing/2014/main" id="{9E528616-BC90-0DDC-F8D2-3BCF09EF5126}"/>
              </a:ext>
            </a:extLst>
          </p:cNvPr>
          <p:cNvGrpSpPr/>
          <p:nvPr/>
        </p:nvGrpSpPr>
        <p:grpSpPr>
          <a:xfrm>
            <a:off x="6519224" y="351933"/>
            <a:ext cx="5368093" cy="338443"/>
            <a:chOff x="6519224" y="351933"/>
            <a:chExt cx="5368093" cy="338443"/>
          </a:xfrm>
        </p:grpSpPr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8D244488-E8ED-BEED-FBE4-39BCE5E6B9D1}"/>
                </a:ext>
              </a:extLst>
            </p:cNvPr>
            <p:cNvSpPr txBox="1"/>
            <p:nvPr/>
          </p:nvSpPr>
          <p:spPr>
            <a:xfrm>
              <a:off x="10369868" y="351933"/>
              <a:ext cx="992247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1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Segoe UI Semibold" panose="020B0502040204020203" pitchFamily="34" charset="0"/>
                  <a:cs typeface="Segoe UI Semibold" panose="020B0502040204020203" pitchFamily="34" charset="0"/>
                </a:rPr>
                <a:t>Scenario level:</a:t>
              </a: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7E016622-D3F0-4170-3145-1BE9749DC7AD}"/>
                </a:ext>
              </a:extLst>
            </p:cNvPr>
            <p:cNvSpPr txBox="1"/>
            <p:nvPr/>
          </p:nvSpPr>
          <p:spPr>
            <a:xfrm>
              <a:off x="9126798" y="351933"/>
              <a:ext cx="992247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1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Segoe UI Semibold" panose="020B0502040204020203" pitchFamily="34" charset="0"/>
                  <a:cs typeface="Segoe UI Semibold" panose="020B0502040204020203" pitchFamily="34" charset="0"/>
                </a:rPr>
                <a:t>Available with:</a:t>
              </a:r>
            </a:p>
          </p:txBody>
        </p: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0B1AFC20-1449-1C4F-DD60-E3A320B781E8}"/>
                </a:ext>
              </a:extLst>
            </p:cNvPr>
            <p:cNvCxnSpPr/>
            <p:nvPr/>
          </p:nvCxnSpPr>
          <p:spPr>
            <a:xfrm>
              <a:off x="10357789" y="358721"/>
              <a:ext cx="0" cy="331655"/>
            </a:xfrm>
            <a:prstGeom prst="line">
              <a:avLst/>
            </a:prstGeom>
            <a:ln>
              <a:solidFill>
                <a:srgbClr val="B1B3B3"/>
              </a:solidFill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 Placeholder 150">
              <a:extLst>
                <a:ext uri="{FF2B5EF4-FFF2-40B4-BE49-F238E27FC236}">
                  <a16:creationId xmlns:a16="http://schemas.microsoft.com/office/drawing/2014/main" id="{8534D419-3468-2469-93B3-31BBEAC501D1}"/>
                </a:ext>
              </a:extLst>
            </p:cNvPr>
            <p:cNvSpPr txBox="1">
              <a:spLocks/>
            </p:cNvSpPr>
            <p:nvPr/>
          </p:nvSpPr>
          <p:spPr>
            <a:xfrm>
              <a:off x="11417245" y="357645"/>
              <a:ext cx="127000" cy="125999"/>
            </a:xfrm>
            <a:prstGeom prst="ellipse">
              <a:avLst/>
            </a:prstGeom>
            <a:solidFill>
              <a:srgbClr val="0078D4"/>
            </a:solidFill>
          </p:spPr>
          <p:txBody>
            <a:bodyPr/>
            <a:lstStyle>
              <a:lvl1pPr marL="228600" marR="0" indent="-228600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2800" kern="1200" spc="0" baseline="0">
                  <a:solidFill>
                    <a:schemeClr val="tx1"/>
                  </a:solidFill>
                  <a:latin typeface="+mn-lt"/>
                  <a:ea typeface="+mn-ea"/>
                  <a:cs typeface="Segoe UI" panose="020B0502040204020203" pitchFamily="34" charset="0"/>
                </a:defRPr>
              </a:lvl1pPr>
              <a:lvl2pPr marL="457200" marR="0" indent="-228600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2000" kern="1200" spc="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57225" marR="0" indent="-200025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1600" kern="1200" spc="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842963" marR="0" indent="-180975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1400" kern="1200" spc="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023938" marR="0" indent="-168275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1400" kern="1200" spc="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65040" indent="-233186" algn="l" defTabSz="932742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031412" indent="-233186" algn="l" defTabSz="932742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97783" indent="-233186" algn="l" defTabSz="932742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964155" indent="-233186" algn="l" defTabSz="932742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noProof="0"/>
                <a:t> </a:t>
              </a:r>
            </a:p>
          </p:txBody>
        </p:sp>
        <p:sp>
          <p:nvSpPr>
            <p:cNvPr id="12" name="Text Placeholder 151">
              <a:extLst>
                <a:ext uri="{FF2B5EF4-FFF2-40B4-BE49-F238E27FC236}">
                  <a16:creationId xmlns:a16="http://schemas.microsoft.com/office/drawing/2014/main" id="{D7A46709-72F8-4C7B-9826-868267082640}"/>
                </a:ext>
              </a:extLst>
            </p:cNvPr>
            <p:cNvSpPr txBox="1">
              <a:spLocks/>
            </p:cNvSpPr>
            <p:nvPr/>
          </p:nvSpPr>
          <p:spPr>
            <a:xfrm>
              <a:off x="11588781" y="357645"/>
              <a:ext cx="127000" cy="125999"/>
            </a:xfrm>
            <a:prstGeom prst="ellipse">
              <a:avLst/>
            </a:prstGeom>
            <a:solidFill>
              <a:srgbClr val="0078D4"/>
            </a:solidFill>
          </p:spPr>
          <p:txBody>
            <a:bodyPr/>
            <a:lstStyle>
              <a:lvl1pPr marL="228600" marR="0" indent="-228600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2800" kern="1200" spc="0" baseline="0">
                  <a:solidFill>
                    <a:schemeClr val="tx1"/>
                  </a:solidFill>
                  <a:latin typeface="+mn-lt"/>
                  <a:ea typeface="+mn-ea"/>
                  <a:cs typeface="Segoe UI" panose="020B0502040204020203" pitchFamily="34" charset="0"/>
                </a:defRPr>
              </a:lvl1pPr>
              <a:lvl2pPr marL="457200" marR="0" indent="-228600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2000" kern="1200" spc="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57225" marR="0" indent="-200025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1600" kern="1200" spc="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842963" marR="0" indent="-180975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1400" kern="1200" spc="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023938" marR="0" indent="-168275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1400" kern="1200" spc="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65040" indent="-233186" algn="l" defTabSz="932742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031412" indent="-233186" algn="l" defTabSz="932742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97783" indent="-233186" algn="l" defTabSz="932742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964155" indent="-233186" algn="l" defTabSz="932742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noProof="0"/>
                <a:t> </a:t>
              </a:r>
            </a:p>
          </p:txBody>
        </p:sp>
        <p:sp>
          <p:nvSpPr>
            <p:cNvPr id="13" name="Text Placeholder 152">
              <a:extLst>
                <a:ext uri="{FF2B5EF4-FFF2-40B4-BE49-F238E27FC236}">
                  <a16:creationId xmlns:a16="http://schemas.microsoft.com/office/drawing/2014/main" id="{4701AEC4-7444-4EB8-7BD5-437D47173C0B}"/>
                </a:ext>
              </a:extLst>
            </p:cNvPr>
            <p:cNvSpPr txBox="1">
              <a:spLocks/>
            </p:cNvSpPr>
            <p:nvPr/>
          </p:nvSpPr>
          <p:spPr>
            <a:xfrm>
              <a:off x="11760317" y="357645"/>
              <a:ext cx="127000" cy="125999"/>
            </a:xfrm>
            <a:prstGeom prst="ellipse">
              <a:avLst/>
            </a:prstGeom>
            <a:solidFill>
              <a:srgbClr val="B1B3B3"/>
            </a:solidFill>
          </p:spPr>
          <p:txBody>
            <a:bodyPr/>
            <a:lstStyle>
              <a:lvl1pPr marL="228600" marR="0" indent="-228600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2800" kern="1200" spc="0" baseline="0">
                  <a:solidFill>
                    <a:schemeClr val="tx1"/>
                  </a:solidFill>
                  <a:latin typeface="+mn-lt"/>
                  <a:ea typeface="+mn-ea"/>
                  <a:cs typeface="Segoe UI" panose="020B0502040204020203" pitchFamily="34" charset="0"/>
                </a:defRPr>
              </a:lvl1pPr>
              <a:lvl2pPr marL="457200" marR="0" indent="-228600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2000" kern="1200" spc="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57225" marR="0" indent="-200025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1600" kern="1200" spc="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842963" marR="0" indent="-180975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1400" kern="1200" spc="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023938" marR="0" indent="-168275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1400" kern="1200" spc="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65040" indent="-233186" algn="l" defTabSz="932742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031412" indent="-233186" algn="l" defTabSz="932742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97783" indent="-233186" algn="l" defTabSz="932742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964155" indent="-233186" algn="l" defTabSz="932742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noProof="0"/>
                <a:t> </a:t>
              </a:r>
            </a:p>
          </p:txBody>
        </p:sp>
        <p:sp>
          <p:nvSpPr>
            <p:cNvPr id="14" name="Text Placeholder 185">
              <a:extLst>
                <a:ext uri="{FF2B5EF4-FFF2-40B4-BE49-F238E27FC236}">
                  <a16:creationId xmlns:a16="http://schemas.microsoft.com/office/drawing/2014/main" id="{F9E4C3DD-680E-209A-ECA6-E19F7280535C}"/>
                </a:ext>
              </a:extLst>
            </p:cNvPr>
            <p:cNvSpPr txBox="1">
              <a:spLocks/>
            </p:cNvSpPr>
            <p:nvPr/>
          </p:nvSpPr>
          <p:spPr>
            <a:xfrm>
              <a:off x="6519224" y="521099"/>
              <a:ext cx="3599821" cy="169277"/>
            </a:xfrm>
            <a:prstGeom prst="rect">
              <a:avLst/>
            </a:prstGeom>
          </p:spPr>
          <p:txBody>
            <a:bodyPr lIns="0" rIns="0" anchor="ctr"/>
            <a:lstStyle>
              <a:lvl1pPr marL="228600" marR="0" indent="-228600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2800" kern="1200" spc="0" baseline="0">
                  <a:solidFill>
                    <a:schemeClr val="tx1"/>
                  </a:solidFill>
                  <a:latin typeface="+mn-lt"/>
                  <a:ea typeface="+mn-ea"/>
                  <a:cs typeface="Segoe UI" panose="020B0502040204020203" pitchFamily="34" charset="0"/>
                </a:defRPr>
              </a:lvl1pPr>
              <a:lvl2pPr marL="457200" marR="0" indent="-228600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2000" kern="1200" spc="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57225" marR="0" indent="-200025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1600" kern="1200" spc="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842963" marR="0" indent="-180975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1400" kern="1200" spc="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023938" marR="0" indent="-168275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1400" kern="1200" spc="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65040" indent="-233186" algn="l" defTabSz="932742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031412" indent="-233186" algn="l" defTabSz="932742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97783" indent="-233186" algn="l" defTabSz="932742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964155" indent="-233186" algn="l" defTabSz="932742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r">
                <a:spcBef>
                  <a:spcPts val="0"/>
                </a:spcBef>
                <a:buNone/>
              </a:pPr>
              <a:r>
                <a:rPr lang="en-US" sz="1100" b="1" spc="-20" noProof="0">
                  <a:solidFill>
                    <a:srgbClr val="C03BC4"/>
                  </a:solidFill>
                  <a:latin typeface="Segoe UI Semibold" panose="020B0502040204020203" pitchFamily="34" charset="0"/>
                  <a:cs typeface="Segoe UI Semibold" panose="020B0502040204020203" pitchFamily="34" charset="0"/>
                </a:rPr>
                <a:t>Microsoft 365 Copilot</a:t>
              </a:r>
            </a:p>
          </p:txBody>
        </p:sp>
        <p:sp>
          <p:nvSpPr>
            <p:cNvPr id="15" name="Text Placeholder 198">
              <a:extLst>
                <a:ext uri="{FF2B5EF4-FFF2-40B4-BE49-F238E27FC236}">
                  <a16:creationId xmlns:a16="http://schemas.microsoft.com/office/drawing/2014/main" id="{A4311108-136D-CDFB-EB19-A987A953DC33}"/>
                </a:ext>
              </a:extLst>
            </p:cNvPr>
            <p:cNvSpPr txBox="1">
              <a:spLocks/>
            </p:cNvSpPr>
            <p:nvPr/>
          </p:nvSpPr>
          <p:spPr>
            <a:xfrm>
              <a:off x="10429875" y="520700"/>
              <a:ext cx="1457325" cy="169277"/>
            </a:xfrm>
            <a:prstGeom prst="rect">
              <a:avLst/>
            </a:prstGeom>
          </p:spPr>
          <p:txBody>
            <a:bodyPr lIns="0" rIns="0" anchor="ctr"/>
            <a:lstStyle>
              <a:lvl1pPr marL="228600" marR="0" indent="-228600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2800" kern="1200" spc="0" baseline="0">
                  <a:solidFill>
                    <a:schemeClr val="tx1"/>
                  </a:solidFill>
                  <a:latin typeface="+mn-lt"/>
                  <a:ea typeface="+mn-ea"/>
                  <a:cs typeface="Segoe UI" panose="020B0502040204020203" pitchFamily="34" charset="0"/>
                </a:defRPr>
              </a:lvl1pPr>
              <a:lvl2pPr marL="457200" marR="0" indent="-228600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2000" kern="1200" spc="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57225" marR="0" indent="-200025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1600" kern="1200" spc="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842963" marR="0" indent="-180975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1400" kern="1200" spc="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023938" marR="0" indent="-168275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1400" kern="1200" spc="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65040" indent="-233186" algn="l" defTabSz="932742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031412" indent="-233186" algn="l" defTabSz="932742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97783" indent="-233186" algn="l" defTabSz="932742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964155" indent="-233186" algn="l" defTabSz="932742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r">
                <a:spcBef>
                  <a:spcPts val="0"/>
                </a:spcBef>
                <a:buNone/>
              </a:pPr>
              <a:r>
                <a:rPr lang="en-US" sz="1100" b="1" spc="-20" noProof="0">
                  <a:solidFill>
                    <a:srgbClr val="0078D4"/>
                  </a:solidFill>
                  <a:latin typeface="Segoe UI Semibold" panose="020B0502040204020203" pitchFamily="34" charset="0"/>
                  <a:cs typeface="Segoe UI Semibold" panose="020B0502040204020203" pitchFamily="34" charset="0"/>
                </a:rPr>
                <a:t>Buy</a:t>
              </a:r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B7DBB593-BFD7-C2FF-B3EB-3ECFADB19E0A}"/>
              </a:ext>
            </a:extLst>
          </p:cNvPr>
          <p:cNvGrpSpPr/>
          <p:nvPr/>
        </p:nvGrpSpPr>
        <p:grpSpPr>
          <a:xfrm>
            <a:off x="818241" y="2749880"/>
            <a:ext cx="2351135" cy="360000"/>
            <a:chOff x="588263" y="3617084"/>
            <a:chExt cx="2351135" cy="360000"/>
          </a:xfrm>
        </p:grpSpPr>
        <p:pic>
          <p:nvPicPr>
            <p:cNvPr id="17" name="Picture 16">
              <a:extLst>
                <a:ext uri="{FF2B5EF4-FFF2-40B4-BE49-F238E27FC236}">
                  <a16:creationId xmlns:a16="http://schemas.microsoft.com/office/drawing/2014/main" id="{6E8458E2-622A-E45E-E314-77B2B7ADA961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361708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19254D7C-70C8-30A1-C31E-2DF866CB1FB6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3712446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Teams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B80F4159-8C59-B75B-080C-2FD3BD908BDC}"/>
              </a:ext>
            </a:extLst>
          </p:cNvPr>
          <p:cNvGrpSpPr/>
          <p:nvPr/>
        </p:nvGrpSpPr>
        <p:grpSpPr>
          <a:xfrm>
            <a:off x="4304268" y="2761669"/>
            <a:ext cx="2351135" cy="360000"/>
            <a:chOff x="588263" y="1217924"/>
            <a:chExt cx="2351135" cy="360000"/>
          </a:xfrm>
        </p:grpSpPr>
        <p:pic>
          <p:nvPicPr>
            <p:cNvPr id="21" name="Picture 20" descr="Zip Co logo SVG free download, id: 101874 - Brandlogos.net">
              <a:hlinkClick r:id="rId8"/>
              <a:extLst>
                <a:ext uri="{FF2B5EF4-FFF2-40B4-BE49-F238E27FC236}">
                  <a16:creationId xmlns:a16="http://schemas.microsoft.com/office/drawing/2014/main" id="{80995E5C-4455-3E9E-74AB-FCEBC88E90EE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9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588263" y="121792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0A07D95E-69D9-387C-1624-05D4EC93292E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1313286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Chat</a:t>
              </a:r>
              <a:r>
                <a:rPr kumimoji="0" lang="en-US" sz="11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2</a:t>
              </a:r>
            </a:p>
          </p:txBody>
        </p: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06122773-7C36-2DDE-16DB-199B69B589E7}"/>
              </a:ext>
            </a:extLst>
          </p:cNvPr>
          <p:cNvGrpSpPr/>
          <p:nvPr/>
        </p:nvGrpSpPr>
        <p:grpSpPr>
          <a:xfrm>
            <a:off x="7739913" y="2753649"/>
            <a:ext cx="2351135" cy="360000"/>
            <a:chOff x="588263" y="2657420"/>
            <a:chExt cx="2351135" cy="360000"/>
          </a:xfrm>
        </p:grpSpPr>
        <p:pic>
          <p:nvPicPr>
            <p:cNvPr id="38" name="Picture 37">
              <a:extLst>
                <a:ext uri="{FF2B5EF4-FFF2-40B4-BE49-F238E27FC236}">
                  <a16:creationId xmlns:a16="http://schemas.microsoft.com/office/drawing/2014/main" id="{BA12A5EF-A5A0-E34A-3225-9171E07706D0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2657420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4F9838B6-E9D6-FBBD-D93C-2B9CCAE96B6B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2752782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Word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40" name="Group 39">
            <a:extLst>
              <a:ext uri="{FF2B5EF4-FFF2-40B4-BE49-F238E27FC236}">
                <a16:creationId xmlns:a16="http://schemas.microsoft.com/office/drawing/2014/main" id="{E8F37881-E811-97CF-0F83-6CA5D1E5E140}"/>
              </a:ext>
            </a:extLst>
          </p:cNvPr>
          <p:cNvGrpSpPr/>
          <p:nvPr/>
        </p:nvGrpSpPr>
        <p:grpSpPr>
          <a:xfrm>
            <a:off x="7739913" y="5110916"/>
            <a:ext cx="2351135" cy="360000"/>
            <a:chOff x="588263" y="3617084"/>
            <a:chExt cx="2351135" cy="360000"/>
          </a:xfrm>
        </p:grpSpPr>
        <p:pic>
          <p:nvPicPr>
            <p:cNvPr id="41" name="Picture 40">
              <a:extLst>
                <a:ext uri="{FF2B5EF4-FFF2-40B4-BE49-F238E27FC236}">
                  <a16:creationId xmlns:a16="http://schemas.microsoft.com/office/drawing/2014/main" id="{9AAA1F99-0983-C6CD-28E5-0F592EAC07A5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361708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224320EF-40DD-954E-0DC8-807C428C1D49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3712446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Teams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43" name="Group 42">
            <a:extLst>
              <a:ext uri="{FF2B5EF4-FFF2-40B4-BE49-F238E27FC236}">
                <a16:creationId xmlns:a16="http://schemas.microsoft.com/office/drawing/2014/main" id="{A6A5A795-926E-E2E9-20CA-21F7FC71E919}"/>
              </a:ext>
            </a:extLst>
          </p:cNvPr>
          <p:cNvGrpSpPr/>
          <p:nvPr/>
        </p:nvGrpSpPr>
        <p:grpSpPr>
          <a:xfrm>
            <a:off x="4305669" y="5118198"/>
            <a:ext cx="2351135" cy="360000"/>
            <a:chOff x="588263" y="2657420"/>
            <a:chExt cx="2351135" cy="360000"/>
          </a:xfrm>
        </p:grpSpPr>
        <p:pic>
          <p:nvPicPr>
            <p:cNvPr id="44" name="Picture 43">
              <a:extLst>
                <a:ext uri="{FF2B5EF4-FFF2-40B4-BE49-F238E27FC236}">
                  <a16:creationId xmlns:a16="http://schemas.microsoft.com/office/drawing/2014/main" id="{4132069C-9CBF-288B-7582-4C22A43EDC97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2657420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7955425E-E30F-0191-032D-F7500736AA2F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2752782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Word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192" name="Group 191">
            <a:extLst>
              <a:ext uri="{FF2B5EF4-FFF2-40B4-BE49-F238E27FC236}">
                <a16:creationId xmlns:a16="http://schemas.microsoft.com/office/drawing/2014/main" id="{BA487A6D-4B08-0EA0-AA3B-3A27D97A1235}"/>
              </a:ext>
            </a:extLst>
          </p:cNvPr>
          <p:cNvGrpSpPr/>
          <p:nvPr/>
        </p:nvGrpSpPr>
        <p:grpSpPr>
          <a:xfrm>
            <a:off x="818241" y="5244580"/>
            <a:ext cx="2351135" cy="360000"/>
            <a:chOff x="588263" y="2177588"/>
            <a:chExt cx="2351135" cy="360000"/>
          </a:xfrm>
        </p:grpSpPr>
        <p:pic>
          <p:nvPicPr>
            <p:cNvPr id="193" name="Picture 192">
              <a:extLst>
                <a:ext uri="{FF2B5EF4-FFF2-40B4-BE49-F238E27FC236}">
                  <a16:creationId xmlns:a16="http://schemas.microsoft.com/office/drawing/2014/main" id="{595DB8B5-DB0C-FF05-E5D1-171188AA5121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2177588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94" name="TextBox 193">
              <a:extLst>
                <a:ext uri="{FF2B5EF4-FFF2-40B4-BE49-F238E27FC236}">
                  <a16:creationId xmlns:a16="http://schemas.microsoft.com/office/drawing/2014/main" id="{6D667150-2440-AFD2-84DD-6C61A58B0EE4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2272950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PowerPoint</a:t>
              </a:r>
            </a:p>
          </p:txBody>
        </p:sp>
      </p:grpSp>
      <p:sp>
        <p:nvSpPr>
          <p:cNvPr id="6" name="Rectangle: Rounded Corners 6">
            <a:extLst>
              <a:ext uri="{FF2B5EF4-FFF2-40B4-BE49-F238E27FC236}">
                <a16:creationId xmlns:a16="http://schemas.microsoft.com/office/drawing/2014/main" id="{E3010C8A-4992-482B-6FF1-6BA3849155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3181140" y="1126496"/>
            <a:ext cx="1601878" cy="250128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 w="12700">
            <a:solidFill>
              <a:srgbClr val="0078D4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noProof="0">
                <a:solidFill>
                  <a:srgbClr val="0078D4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Operational efficiency</a:t>
            </a: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0078D4"/>
              </a:solidFill>
              <a:effectLst/>
              <a:uLnTx/>
              <a:uFillTx/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endParaRPr>
          </a:p>
        </p:txBody>
      </p:sp>
      <p:pic>
        <p:nvPicPr>
          <p:cNvPr id="27" name="Graphic 26">
            <a:extLst>
              <a:ext uri="{FF2B5EF4-FFF2-40B4-BE49-F238E27FC236}">
                <a16:creationId xmlns:a16="http://schemas.microsoft.com/office/drawing/2014/main" id="{F7AE1D38-D5A0-711F-97E8-577DAE8034D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220796" y="1169101"/>
            <a:ext cx="144000" cy="149759"/>
          </a:xfrm>
          <a:prstGeom prst="rect">
            <a:avLst/>
          </a:prstGeom>
        </p:spPr>
      </p:pic>
      <p:grpSp>
        <p:nvGrpSpPr>
          <p:cNvPr id="28" name="Group 27">
            <a:extLst>
              <a:ext uri="{FF2B5EF4-FFF2-40B4-BE49-F238E27FC236}">
                <a16:creationId xmlns:a16="http://schemas.microsoft.com/office/drawing/2014/main" id="{DB5E7C53-C2F0-8281-832A-65B0A44257D7}"/>
              </a:ext>
            </a:extLst>
          </p:cNvPr>
          <p:cNvGrpSpPr/>
          <p:nvPr/>
        </p:nvGrpSpPr>
        <p:grpSpPr>
          <a:xfrm>
            <a:off x="8827281" y="1118780"/>
            <a:ext cx="1260000" cy="216000"/>
            <a:chOff x="1172443" y="1122320"/>
            <a:chExt cx="1260000" cy="216000"/>
          </a:xfrm>
        </p:grpSpPr>
        <p:sp>
          <p:nvSpPr>
            <p:cNvPr id="29" name="Rectangle: Rounded Corners 6">
              <a:extLst>
                <a:ext uri="{FF2B5EF4-FFF2-40B4-BE49-F238E27FC236}">
                  <a16:creationId xmlns:a16="http://schemas.microsoft.com/office/drawing/2014/main" id="{3DB58BDD-A20C-ADA2-58A6-BA823B6D46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72443" y="1122320"/>
              <a:ext cx="126000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8661C5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8661C5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Time savings</a:t>
              </a:r>
            </a:p>
          </p:txBody>
        </p:sp>
        <p:pic>
          <p:nvPicPr>
            <p:cNvPr id="30" name="Graphic 29">
              <a:extLst>
                <a:ext uri="{FF2B5EF4-FFF2-40B4-BE49-F238E27FC236}">
                  <a16:creationId xmlns:a16="http://schemas.microsoft.com/office/drawing/2014/main" id="{71D574E6-61C0-5DB2-F78D-4C7B43AF992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214767" y="1162780"/>
              <a:ext cx="144000" cy="144000"/>
            </a:xfrm>
            <a:prstGeom prst="rect">
              <a:avLst/>
            </a:prstGeom>
          </p:spPr>
        </p:pic>
      </p:grpSp>
      <p:sp>
        <p:nvSpPr>
          <p:cNvPr id="2" name="Text Placeholder 44">
            <a:extLst>
              <a:ext uri="{FF2B5EF4-FFF2-40B4-BE49-F238E27FC236}">
                <a16:creationId xmlns:a16="http://schemas.microsoft.com/office/drawing/2014/main" id="{CD0AA03E-ADA2-63AE-C4C8-777C835937D2}"/>
              </a:ext>
            </a:extLst>
          </p:cNvPr>
          <p:cNvSpPr txBox="1">
            <a:spLocks/>
          </p:cNvSpPr>
          <p:nvPr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Copilot Chat at </a:t>
            </a:r>
            <a:r>
              <a:rPr lang="en-US" noProof="0" dirty="0">
                <a:hlinkClick r:id="rId1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Copilot Chat at </a:t>
            </a:r>
            <a:r>
              <a:rPr lang="en-US" noProof="0" dirty="0">
                <a:hlinkClick r:id="rId12"/>
              </a:rPr>
              <a:t>m365copilot.com</a:t>
            </a:r>
            <a:r>
              <a:rPr lang="en-US" noProof="0" dirty="0"/>
              <a:t>, the Microsoft 365 Copilot Chat mobile app, or the Copilot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2874270113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Light 16x9">
  <a:themeElements>
    <a:clrScheme name="Custom 7">
      <a:dk1>
        <a:srgbClr val="000000"/>
      </a:dk1>
      <a:lt1>
        <a:srgbClr val="FFFFFF"/>
      </a:lt1>
      <a:dk2>
        <a:srgbClr val="463668"/>
      </a:dk2>
      <a:lt2>
        <a:srgbClr val="E8E6DF"/>
      </a:lt2>
      <a:accent1>
        <a:srgbClr val="463668"/>
      </a:accent1>
      <a:accent2>
        <a:srgbClr val="C5B4E3"/>
      </a:accent2>
      <a:accent3>
        <a:srgbClr val="C03BC4"/>
      </a:accent3>
      <a:accent4>
        <a:srgbClr val="8C8279"/>
      </a:accent4>
      <a:accent5>
        <a:srgbClr val="D59ED7"/>
      </a:accent5>
      <a:accent6>
        <a:srgbClr val="D7D2CB"/>
      </a:accent6>
      <a:hlink>
        <a:srgbClr val="8661C5"/>
      </a:hlink>
      <a:folHlink>
        <a:srgbClr val="8661C5"/>
      </a:folHlink>
    </a:clrScheme>
    <a:fontScheme name="Microsoft 2019 Brand Templates">
      <a:majorFont>
        <a:latin typeface="Segoe UI Semibold"/>
        <a:ea typeface=""/>
        <a:cs typeface=""/>
      </a:majorFont>
      <a:minorFont>
        <a:latin typeface="Segoe UI"/>
        <a:ea typeface=""/>
        <a:cs typeface=""/>
      </a:minorFont>
    </a:fontScheme>
    <a:fmtScheme name="Coutur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>
          <a:noFill/>
          <a:headEnd type="none" w="med" len="med"/>
          <a:tailEnd type="none" w="med" len="med"/>
        </a:ln>
        <a:effectLst/>
      </a:spPr>
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<a:prstTxWarp prst="textNoShape">
          <a:avLst/>
        </a:prstTxWarp>
        <a:noAutofit/>
      </a:bodyPr>
      <a:lstStyle>
        <a:defPPr algn="l" defTabSz="932472" fontAlgn="base">
          <a:spcBef>
            <a:spcPct val="0"/>
          </a:spcBef>
          <a:spcAft>
            <a:spcPct val="0"/>
          </a:spcAft>
          <a:defRPr sz="2000" dirty="0" err="1" smtClean="0">
            <a:solidFill>
              <a:srgbClr val="FFFFFF"/>
            </a:solidFill>
            <a:ea typeface="Segoe UI" pitchFamily="34" charset="0"/>
            <a:cs typeface="Segoe UI" pitchFamily="34" charset="0"/>
          </a:defRPr>
        </a:defPPr>
      </a:lstStyle>
      <a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  <a:headEnd type="none" w="lg" len="med"/>
          <a:tailEnd type="none" w="lg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2000" dirty="0" err="1" smtClean="0"/>
        </a:defPPr>
      </a:lstStyle>
    </a:txDef>
  </a:objectDefaults>
  <a:extraClrSchemeLst/>
  <a:custClrLst>
    <a:custClr name="Light Brown">
      <a:srgbClr val="E1D3C7"/>
    </a:custClr>
    <a:custClr name="Light Yellow">
      <a:srgbClr val="FFE399"/>
    </a:custClr>
    <a:custClr name="Light Orange">
      <a:srgbClr val="FFA38B"/>
    </a:custClr>
    <a:custClr name="Light Red">
      <a:srgbClr val="FFB3BB"/>
    </a:custClr>
    <a:custClr name="Light Magenta">
      <a:srgbClr val="D59ED7"/>
    </a:custClr>
    <a:custClr name="Light Purple">
      <a:srgbClr val="C5B4E3"/>
    </a:custClr>
    <a:custClr name="Light Blue">
      <a:srgbClr val="8DC8E8"/>
    </a:custClr>
    <a:custClr name="Light Teal">
      <a:srgbClr val="B9DCD2"/>
    </a:custClr>
    <a:custClr name="Light Green">
      <a:srgbClr val="D4EC8E"/>
    </a:custClr>
    <a:custClr name="Blue Black">
      <a:srgbClr val="091F2C"/>
    </a:custClr>
    <a:custClr name="Brown">
      <a:srgbClr val="BF9474"/>
    </a:custClr>
    <a:custClr name="Yellow">
      <a:srgbClr val="FFB900"/>
    </a:custClr>
    <a:custClr name="Orange">
      <a:srgbClr val="FF5C39"/>
    </a:custClr>
    <a:custClr name="Red">
      <a:srgbClr val="F4364C"/>
    </a:custClr>
    <a:custClr name="Magenta">
      <a:srgbClr val="C03BC4"/>
    </a:custClr>
    <a:custClr name="Purple">
      <a:srgbClr val="8661C5"/>
    </a:custClr>
    <a:custClr name="Blue">
      <a:srgbClr val="0078D4"/>
    </a:custClr>
    <a:custClr name="Teal">
      <a:srgbClr val="49C5B1"/>
    </a:custClr>
    <a:custClr name="Green">
      <a:srgbClr val="8DE971"/>
    </a:custClr>
    <a:custClr name="Rich Black">
      <a:srgbClr val="000000"/>
    </a:custClr>
    <a:custClr name="Dark Brown">
      <a:srgbClr val="5C4738"/>
    </a:custClr>
    <a:custClr name="Dark Yellow">
      <a:srgbClr val="7F5A1A"/>
    </a:custClr>
    <a:custClr name="Dark Orange">
      <a:srgbClr val="73391D"/>
    </a:custClr>
    <a:custClr name="Dark Red">
      <a:srgbClr val="73262F"/>
    </a:custClr>
    <a:custClr name="Dark Magenta">
      <a:srgbClr val="702573"/>
    </a:custClr>
    <a:custClr name="Dark Purple">
      <a:srgbClr val="463668"/>
    </a:custClr>
    <a:custClr name="Dark Blue">
      <a:srgbClr val="2A446F"/>
    </a:custClr>
    <a:custClr name="Dark Teal">
      <a:srgbClr val="225B62"/>
    </a:custClr>
    <a:custClr name="Dark Green">
      <a:srgbClr val="07641D"/>
    </a:custClr>
    <a:custClr name="Brown Black">
      <a:srgbClr val="291817"/>
    </a:custClr>
    <a:custClr name="Pure White">
      <a:srgbClr val="FFFFFF"/>
    </a:custClr>
    <a:custClr name="Off White">
      <a:srgbClr val="F4F3F5"/>
    </a:custClr>
    <a:custClr name="Warm White">
      <a:srgbClr val="FFF8F3"/>
    </a:custClr>
    <a:custClr name="Warm Light Gray">
      <a:srgbClr val="E8E6DF"/>
    </a:custClr>
    <a:custClr name="Mid Gray">
      <a:srgbClr val="D7D2CB"/>
    </a:custClr>
    <a:custClr name="Warm Gray">
      <a:srgbClr val="8C8279"/>
    </a:custClr>
    <a:custClr name="Light Gray">
      <a:srgbClr val="D9D9D6"/>
    </a:custClr>
    <a:custClr name="Cool Gray">
      <a:srgbClr val="B1B3B3"/>
    </a:custClr>
    <a:custClr name="Dark Gray">
      <a:srgbClr val="454142"/>
    </a:custClr>
    <a:custClr name="Pure White">
      <a:srgbClr val="FFFFFF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</a:custClrLst>
  <a:extLst>
    <a:ext uri="{05A4C25C-085E-4340-85A3-A5531E510DB2}">
      <thm15:themeFamily xmlns:thm15="http://schemas.microsoft.com/office/thememl/2012/main" name="Microsoft brand template starter - 16x9 v04.potx" id="{4908BB59-E0F9-4262-9337-B2D75939F852}" vid="{C1F6406B-B671-42E9-A581-A06DD50715F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696B5C021C36A4B948619657DF31541" ma:contentTypeVersion="13" ma:contentTypeDescription="Create a new document." ma:contentTypeScope="" ma:versionID="3179e1be26f23a129528d230448053e8">
  <xsd:schema xmlns:xsd="http://www.w3.org/2001/XMLSchema" xmlns:xs="http://www.w3.org/2001/XMLSchema" xmlns:p="http://schemas.microsoft.com/office/2006/metadata/properties" xmlns:ns1="http://schemas.microsoft.com/sharepoint/v3" xmlns:ns2="c12c9beb-9115-4dd4-b4b0-98592a7680e2" xmlns:ns3="9b9b331a-5640-4f50-a010-6cc4266aa39c" targetNamespace="http://schemas.microsoft.com/office/2006/metadata/properties" ma:root="true" ma:fieldsID="d3f859843280ba2968dbadbb5350bb26" ns1:_="" ns2:_="" ns3:_="">
    <xsd:import namespace="http://schemas.microsoft.com/sharepoint/v3"/>
    <xsd:import namespace="c12c9beb-9115-4dd4-b4b0-98592a7680e2"/>
    <xsd:import namespace="9b9b331a-5640-4f50-a010-6cc4266aa39c"/>
    <xsd:element name="properties">
      <xsd:complexType>
        <xsd:sequence>
          <xsd:element name="documentManagement">
            <xsd:complexType>
              <xsd:all>
                <xsd:element ref="ns1:_ip_UnifiedCompliancePolicyProperties" minOccurs="0"/>
                <xsd:element ref="ns1:_ip_UnifiedCompliancePolicyUIAction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8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9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2c9beb-9115-4dd4-b4b0-98592a7680e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BillingMetadata" ma:index="20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9b331a-5640-4f50-a010-6cc4266aa39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8906DCFC-57BE-471C-9AA9-8C94A7A505D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4F575D1-D3E6-4B2E-81B9-7181EE16BCA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c12c9beb-9115-4dd4-b4b0-98592a7680e2"/>
    <ds:schemaRef ds:uri="9b9b331a-5640-4f50-a010-6cc4266aa39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549B3AD-9962-4CE5-8E0A-2C8D95E7DE3D}">
  <ds:schemaRefs>
    <ds:schemaRef ds:uri="9b9b331a-5640-4f50-a010-6cc4266aa39c"/>
    <ds:schemaRef ds:uri="http://schemas.microsoft.com/sharepoint/v3"/>
    <ds:schemaRef ds:uri="http://schemas.microsoft.com/office/2006/documentManagement/types"/>
    <ds:schemaRef ds:uri="http://purl.org/dc/elements/1.1/"/>
    <ds:schemaRef ds:uri="c12c9beb-9115-4dd4-b4b0-98592a7680e2"/>
    <ds:schemaRef ds:uri="http://purl.org/dc/dcmitype/"/>
    <ds:schemaRef ds:uri="http://www.w3.org/XML/1998/namespace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Privilege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1725</TotalTime>
  <Words>427</Words>
  <Application>Microsoft Office PowerPoint</Application>
  <PresentationFormat>Widescreen</PresentationFormat>
  <Paragraphs>42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Arial</vt:lpstr>
      <vt:lpstr>Segoe UI</vt:lpstr>
      <vt:lpstr>Segoe UI Semibold</vt:lpstr>
      <vt:lpstr>Wingdings</vt:lpstr>
      <vt:lpstr>Light 16x9</vt:lpstr>
      <vt:lpstr>Education | Efficient policy drafting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Daryl Schaal (SYNAXIS CORPORATION)</dc:creator>
  <cp:lastModifiedBy>Daryl Schaal</cp:lastModifiedBy>
  <cp:revision>4</cp:revision>
  <dcterms:created xsi:type="dcterms:W3CDTF">2024-09-25T15:39:48Z</dcterms:created>
  <dcterms:modified xsi:type="dcterms:W3CDTF">2025-02-11T14:57:23Z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0x0101007696B5C021C36A4B948619657DF31541</vt:lpwstr>
  </property>
</Properties>
</file>