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2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A683-D7AC-43F4-8B4A-E1CAF137F796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02E23-D735-4557-9B66-D19C491CA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059C-0638-6C7C-1DCF-7D387B5C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A63AF-400A-F8F2-1551-27AC209A7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2FC15-4617-C7AC-C88F-9D52BDFE5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9E1DB-7BBD-B952-3FBB-879F4F395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7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92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4386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05049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646240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990967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64259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22155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404723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686F-0D25-649C-9F8A-1F0AD604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44">
            <a:extLst>
              <a:ext uri="{FF2B5EF4-FFF2-40B4-BE49-F238E27FC236}">
                <a16:creationId xmlns:a16="http://schemas.microsoft.com/office/drawing/2014/main" id="{BEBA317C-413E-9A86-BC99-269518DC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043208" cy="526298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Customer Service | </a:t>
            </a:r>
            <a:r>
              <a:rPr lang="en-US" dirty="0"/>
              <a:t>Respond to a customer complaint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57F014-F2EF-60C5-6EF1-5E2657ABC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Review customer history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50648A-D55C-C277-FBA1-0129ED391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Share response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95E12B-3E4B-F37F-EB3E-16EE2CE3D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Accelerate Diagnosis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E36D36-3106-7B2B-DE4B-4EB221DC9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Meet with the customer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EF37BF-DEBD-F8C1-C706-91AEB958F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Meet with product team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616A35E-01C3-B868-1745-DA37FB4FBF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Draft proposed response</a:t>
            </a:r>
          </a:p>
        </p:txBody>
      </p:sp>
      <p:sp>
        <p:nvSpPr>
          <p:cNvPr id="39" name="Text Placeholder 52">
            <a:extLst>
              <a:ext uri="{FF2B5EF4-FFF2-40B4-BE49-F238E27FC236}">
                <a16:creationId xmlns:a16="http://schemas.microsoft.com/office/drawing/2014/main" id="{08C9B840-835A-1486-B78D-FEE8915D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6283" y="521099"/>
            <a:ext cx="3772646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sz="900" i="1" noProof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6BEAE31C-4D15-5C39-BD6A-C3B36B4EDF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summarize email threads and customer meetings, as well as previous interactions using single interface. 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EF1F78EB-E841-5592-56DA-725ED26F5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954102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Ask Copilot</a:t>
            </a:r>
            <a:r>
              <a:rPr kumimoji="0" lang="en-US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2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gather product information from internal an</a:t>
            </a:r>
            <a:r>
              <a:rPr lang="en-US">
                <a:solidFill>
                  <a:srgbClr val="1A1A1A"/>
                </a:solidFill>
                <a:latin typeface="Segoe UI"/>
              </a:rPr>
              <a:t>d external sources and historical resolution to aid diagnosis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. 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2777C0D-FB9F-2CD8-22E0-C884F33AFB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Teams to suggest questions to ask the product team based on the customer request and potential solutions.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6C16C50E-9929-B053-AB1F-FB0A425882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get up to speed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on the concerns raised across all interactions.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324A87F6-5EBA-0A11-0F85-8B481709E0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summarize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files and draft emails to inform customers.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B3260E58-DF25-3C0B-499D-1A30653718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Gathering product information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multiple sources and asking Copilot to prepare a summary can save time and increase accuracy.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F03E0E01-D8E1-BF11-1BAB-76F84649F1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Document and socialize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the action items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keep the resolution process moving forward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towards a successful close.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0779C641-F495-5FD2-17EB-9DB62DEC32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can help boost creativity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suggesting solutions from its vast knowledge base.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D9AEC989-4F0E-07A6-EA08-23156C53E1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update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key guides and scripts directly from the meeting recap. 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2400A323-D0A2-1B05-6D32-FAF0FB437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in Outlook draft an email summarizing the interaction and highlighting how the issues will be resolved.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A7B4A26B-9E0B-3D78-D860-A56D3974C0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in Teams take meeting notes and summarize action items. 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E3BBFA08-53EB-D01A-C69E-FB5D3B8BF5A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Word update best practices and scripts to enable Copilot to provide agent with step-by-step resolution procedures based on the diagnosed issue.</a:t>
            </a:r>
          </a:p>
        </p:txBody>
      </p:sp>
      <p:sp>
        <p:nvSpPr>
          <p:cNvPr id="40" name="Text Placeholder 86">
            <a:extLst>
              <a:ext uri="{FF2B5EF4-FFF2-40B4-BE49-F238E27FC236}">
                <a16:creationId xmlns:a16="http://schemas.microsoft.com/office/drawing/2014/main" id="{0CE122F8-A285-A925-8D2D-3BFF41CAB3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Get started</a:t>
            </a:r>
            <a:endParaRPr lang="en-US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7BE322B5-EB03-6BCD-6A73-5E963A57F0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229A5800-EE49-1EFF-1C4F-DF8F9A16FB3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B79B154D-CA74-76B0-F221-32417C17511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21AF1471-B809-BC3F-5C6C-C32B466A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CD313-D325-F50D-61AB-3D38752946CA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5" name="Rectangle: Rounded Corners 6">
              <a:extLst>
                <a:ext uri="{FF2B5EF4-FFF2-40B4-BE49-F238E27FC236}">
                  <a16:creationId xmlns:a16="http://schemas.microsoft.com/office/drawing/2014/main" id="{077C3BE1-2EBE-82A5-BCA5-66314EF55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CSAT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FF8412F7-3288-E210-D29C-179363B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716CA9-4A8B-C6CC-B485-F99AA8DA1F4F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DF555C01-1B1D-7B29-A6A1-FB3D61E6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Service quality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68869A1-B52A-FDC2-F052-067167F89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55034CB-CA78-32CC-41BE-11365B4224B1}"/>
              </a:ext>
            </a:extLst>
          </p:cNvPr>
          <p:cNvGrpSpPr/>
          <p:nvPr/>
        </p:nvGrpSpPr>
        <p:grpSpPr>
          <a:xfrm>
            <a:off x="4780744" y="1132756"/>
            <a:ext cx="1476000" cy="216000"/>
            <a:chOff x="4582885" y="862657"/>
            <a:chExt cx="1476000" cy="216000"/>
          </a:xfrm>
        </p:grpSpPr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3EB2C820-FB52-76C3-BD84-AE1C84F8E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476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Resolution time</a:t>
              </a: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AE08B505-2130-45EB-F7EB-FAABA07B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B3568A06-BC01-400A-6F98-68B5E877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1424CD7-ED1C-7449-EB1C-462051F0511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75" name="Rectangle: Rounded Corners 6">
              <a:extLst>
                <a:ext uri="{FF2B5EF4-FFF2-40B4-BE49-F238E27FC236}">
                  <a16:creationId xmlns:a16="http://schemas.microsoft.com/office/drawing/2014/main" id="{A9EE9E7C-BE02-EC0D-2F29-92B00F2B3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60E54C1C-D05A-674A-CE40-2A0B810B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B200BB-90C1-C6E0-3714-222436AE6F0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3B270E3B-846A-BF30-4A69-18858570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EC783AF7-948B-881F-D61D-CC4E3CAE4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9D3FB14A-310A-9EEC-1F4A-AE6FA1B492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779" y="4384332"/>
            <a:ext cx="1994222" cy="2490193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98F4D62-ED2B-D170-C1C8-8A31D8267522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98" name="Picture 197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26183DD6-527E-CE83-5598-B4E388F00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A73078EE-A693-02D3-2E69-DC9476F7453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399E500-9E93-DB97-5020-01C163A3D74E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01" name="Picture 200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3A8CF872-E4FD-C12A-372A-D5BD76F1C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D1853DD-22E6-5C8D-A6CF-E00F3A5ACA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1825C65-2913-0236-6EE4-0B9F3C8A5864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3617084"/>
            <a:chExt cx="2351135" cy="360000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968FA9E-08A6-118F-87E4-EB415E96B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B472FC1-EED2-A9EB-627E-D16EADB8117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2130C1D-146E-87C9-AEC5-5618DA601A09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CA9E16C0-8D1E-0452-2816-AF914675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CA805C0-4A50-22CF-7614-97BFA1C7F3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ABC85B4-147E-A098-FA4A-1B179BAED5CE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id="{B62D40D1-29F9-9148-D2C0-E4C9D948D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B3975D75-4D45-A6F7-A429-C4CF00BB6F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C80DD12-93E4-87A8-CE3B-587071659F3C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0BEE1BBD-989C-2668-8759-5AC387C0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917FF53-DA19-FA5E-3F0A-9914D79310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0AB8AF31-B480-8606-EB31-E683A73AD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453" y="6490609"/>
            <a:ext cx="9597418" cy="287258"/>
          </a:xfrm>
        </p:spPr>
        <p:txBody>
          <a:bodyPr/>
          <a:lstStyle/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3"/>
              </a:rPr>
              <a:t>copilot.microsoft.com</a:t>
            </a:r>
            <a:r>
              <a:rPr lang="en-US"/>
              <a:t>, the Microsoft Copilot mobile app, or the Copilot app in Teams, and set toggle to “Work”</a:t>
            </a:r>
          </a:p>
          <a:p>
            <a:r>
              <a:rPr lang="en-US" baseline="30000"/>
              <a:t>2</a:t>
            </a:r>
            <a:r>
              <a:rPr lang="en-US"/>
              <a:t>Access Copilot at </a:t>
            </a:r>
            <a:r>
              <a:rPr lang="en-US">
                <a:hlinkClick r:id="rId13"/>
              </a:rPr>
              <a:t>copilot.microsoft.com </a:t>
            </a:r>
            <a:r>
              <a:rPr lang="en-US"/>
              <a:t>or the Microsoft Copilot mobile app and set toggle to “Web”..</a:t>
            </a:r>
          </a:p>
          <a:p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4336155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Customer Service | Respond to a customer complaint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Service | Respond to a customer complaint</dc:title>
  <dc:creator>Chad Christian (Unify Consulting LLC)</dc:creator>
  <cp:lastModifiedBy>Chad Christian (Unify Consulting LLC)</cp:lastModifiedBy>
  <cp:revision>3</cp:revision>
  <dcterms:created xsi:type="dcterms:W3CDTF">2024-06-06T15:03:55Z</dcterms:created>
  <dcterms:modified xsi:type="dcterms:W3CDTF">2024-06-06T23:34:06Z</dcterms:modified>
</cp:coreProperties>
</file>