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8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F74B5626-0AE7-42F5-3D8E-EEC3CF569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Customer Service | </a:t>
            </a:r>
            <a:r>
              <a:rPr lang="en-US" noProof="0"/>
              <a:t>Identify a root-cause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A1CC5DC-BF6C-2D8A-2DE1-AA251C33F6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Analyze customer conversations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4C11F3-3CEC-BF3C-45DB-BC82374016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Share the solution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074DFF4-42A6-A4DA-C720-D53E86D55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Identify the root cause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3AE9842-3AE1-E25A-D61E-A4AAEE9DF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Implement solutions and training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D5E192A-49D6-3D67-E84A-70F18AFC76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Leverage Copilot’s insights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A1E0DAB-D44B-381B-CDB6-41E07E82EB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Collaborate with Teams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71D0CA4E-D4E4-ECEF-19F9-A6691682C3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8820A7F0-24EB-3CAE-6824-746ED4A4F3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29481"/>
          </a:xfrm>
        </p:spPr>
        <p:txBody>
          <a:bodyPr>
            <a:normAutofit lnSpcReduction="10000"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Studio to build a custom agent to the CRM system. Prompt Copilot to review customer interactions including chat logs, emails and support tickets to identify recurring issues, patterns, and common themes. 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376BE35A-54F2-D64D-3979-087FE578EA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Ask Copilot</a:t>
            </a:r>
            <a:r>
              <a: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to analyze CSAT feedback / support conversations and compare to historical resolution data to better understand the underlying reasons for customer contacts.</a:t>
            </a:r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F9BDA63A-FC52-B9BB-5BE7-6D1CD8A802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Have Copilot analyze specific behavior, words, or phrases that may lead to negative responses from customers. Format the response using Copilot Pages.</a:t>
            </a:r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7CE1EE22-7E12-DE8F-A295-D1FDA04B9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summarize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recent customer conversations to get up to speed faster.</a:t>
            </a:r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379CF210-7D43-FDD7-2F37-26C6E7C21E2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Document and socialize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the solution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keep Customer Service teams moving forward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towards successful interactions.</a:t>
            </a: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2F0D71F5-84DC-6AAB-CDE3-681A2F5A3C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Easily summarize data and highlight trends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save time and surface root issues more quickly. 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5FEA7215-1273-962D-B60A-2C3A1E12A0A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Rapidly update training documents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the outcomes of your insights and meetings.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A1389A46-62C1-14F9-37D9-9AA50747186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Accelerate key insights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surfacing key words and related outcomes.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EC2269E6-1C46-009F-3851-551F8D04319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using Copilot summaries as a starting point for project milestones and status updates.  </a:t>
            </a:r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F891ADCB-B6D2-164D-3908-F6A988ACCE5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Copilot in Outlook can rapidly pull from your documents to draft an email detailing the root cause and solution steps.</a:t>
            </a:r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AC0F29AE-8EC4-D0A0-2EC4-7A272073A3E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Based on discussions with leadership and product teams, use Copilot in Word to rapidly update FAQs, scripts, knowledge articles, and best practices documents. </a:t>
            </a:r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EFA4696B-0CAF-FAB9-EEF3-F08CC7BDCAB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Using Copilot in Teams, to present findings to customer service and product teams. Copilot can recap the meeting and draft recommendations for process and product improvements.</a:t>
            </a:r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739FBBD1-780F-A4CA-EDFE-DF9E8546B72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Extend</a:t>
            </a:r>
            <a:endParaRPr lang="en-US" noProof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DEFEF57E-A73D-7C92-06C1-F431B71AD2B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FF74FE04-0697-53D2-585B-FFC6E4DF0D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79FD4261-9F04-E995-9EF1-3762DB53CBA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6165204C-9DE5-EFDB-959E-19BDACA94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D918BAF4-3CBB-02DC-E68F-CCD975431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7C388CD-78D7-EADF-45DB-1F2487871CF8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7EB32BEC-054E-52C0-5C9B-4D5AB0378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9EA3398-BDDA-86AB-E8C0-5423B0D676B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7DED1F23-40AE-081B-B5CC-06B36A1FAE64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EE468885-D730-A6DF-C550-5F1BE9D36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02574A27-F54A-28AA-8AB6-AC558D4D34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7FC4D89D-A427-DF5E-461A-FF2E74A74B66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3617084"/>
            <a:chExt cx="2351135" cy="360000"/>
          </a:xfrm>
        </p:grpSpPr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98137FC9-0462-C48B-50D5-E1B031E85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D714B08-9B93-58FF-6D18-D8EAF63DFE9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03" name="Picture 202">
            <a:extLst>
              <a:ext uri="{FF2B5EF4-FFF2-40B4-BE49-F238E27FC236}">
                <a16:creationId xmlns:a16="http://schemas.microsoft.com/office/drawing/2014/main" id="{10DBE637-70DA-97BA-08D5-B614DA4343A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778" y="4384332"/>
            <a:ext cx="2506795" cy="249019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DF0174F-6D62-F7E7-DBA9-CE627F6A428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1258C8A4-A5E2-E731-EEA0-5AFC647DC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F73E3266-3C64-E359-6D69-FF8DF7341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25AE95E-B884-BD5E-DE3C-C2B0120A356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C9A4103-B70F-6DAC-0441-F124798B2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5E74CCB-B9A8-58D9-D5CF-FD08B3102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4D1C194-EFEC-E9DC-A47E-AB1B01A663B4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ECE74D54-5F9B-043F-8483-3CE1638CD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CSAT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2A76097-4EFF-4E6A-1AD2-D53130D02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48CB16-F057-6492-F8D0-3F14A6C050AE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EB84E329-1282-4853-75F3-B2DF64FD8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Service quality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C4CF79C4-D954-26EA-CE00-BB681483A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9AE7EAF-81F7-1FFE-F05C-0BE560B5A2D4}"/>
              </a:ext>
            </a:extLst>
          </p:cNvPr>
          <p:cNvGrpSpPr/>
          <p:nvPr/>
        </p:nvGrpSpPr>
        <p:grpSpPr>
          <a:xfrm>
            <a:off x="4780744" y="1132756"/>
            <a:ext cx="1476000" cy="216000"/>
            <a:chOff x="4582885" y="862657"/>
            <a:chExt cx="1476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2E64E02B-AA40-0615-DAA3-21E2910E2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Resolution time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9F6B1217-B0E1-984A-35F9-DD17B1CB4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287A46E-E718-DCF1-E9A8-8CC100ADFB21}"/>
              </a:ext>
            </a:extLst>
          </p:cNvPr>
          <p:cNvGrpSpPr/>
          <p:nvPr/>
        </p:nvGrpSpPr>
        <p:grpSpPr>
          <a:xfrm>
            <a:off x="1063289" y="2749437"/>
            <a:ext cx="2357183" cy="365760"/>
            <a:chOff x="3288531" y="5923194"/>
            <a:chExt cx="2357183" cy="365760"/>
          </a:xfrm>
        </p:grpSpPr>
        <p:pic>
          <p:nvPicPr>
            <p:cNvPr id="1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DDB976F-71CE-4F53-4614-E487933FADB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74F1CC-5E38-4728-754B-2EA52099B7D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2696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FF6418-901F-6057-1B89-79AE3BD0C932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7" name="Picture 26" descr="Zip Co logo SVG free download, id: 101874 - Brandlogos.net">
              <a:hlinkClick r:id="rId12"/>
              <a:extLst>
                <a:ext uri="{FF2B5EF4-FFF2-40B4-BE49-F238E27FC236}">
                  <a16:creationId xmlns:a16="http://schemas.microsoft.com/office/drawing/2014/main" id="{37EDF631-2C70-7FB6-4788-F7567B6B4A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EDDE7BE-11FF-6915-2BC2-B8B49853C53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CB5526-4EAD-BB78-C694-B0B7848CC6AA}"/>
              </a:ext>
            </a:extLst>
          </p:cNvPr>
          <p:cNvGrpSpPr/>
          <p:nvPr/>
        </p:nvGrpSpPr>
        <p:grpSpPr>
          <a:xfrm>
            <a:off x="7714157" y="2752317"/>
            <a:ext cx="2351135" cy="360000"/>
            <a:chOff x="588263" y="1217924"/>
            <a:chExt cx="2351135" cy="360000"/>
          </a:xfrm>
        </p:grpSpPr>
        <p:pic>
          <p:nvPicPr>
            <p:cNvPr id="37" name="Picture 36" descr="Zip Co logo SVG free download, id: 101874 - Brandlogos.net">
              <a:hlinkClick r:id="rId12"/>
              <a:extLst>
                <a:ext uri="{FF2B5EF4-FFF2-40B4-BE49-F238E27FC236}">
                  <a16:creationId xmlns:a16="http://schemas.microsoft.com/office/drawing/2014/main" id="{E4B38FCA-F75A-65F7-ABAA-61069BC9EA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52D28D1-AB7E-6AE2-C299-324C9C666E7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550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340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Customer Service | Identify a root-cause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