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4"/>
  </p:sldMasterIdLst>
  <p:notesMasterIdLst>
    <p:notesMasterId r:id="rId6"/>
  </p:notesMasterIdLst>
  <p:sldIdLst>
    <p:sldId id="46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2160">
          <p15:clr>
            <a:srgbClr val="A4A3A4"/>
          </p15:clr>
        </p15:guide>
        <p15:guide id="3"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42827239-A550-492D-1576-CE1DCACE4914}" name="Daryl Schaal (SYNAXIS CORPORATION)" initials="DS" userId="S::v-darsch@microsoft.com::a951ecaa-969a-4477-a8c9-df0dfa026182" providerId="AD"/>
  <p188:author id="{1CC9BD66-4965-66EC-D43C-4175EDB96078}" name="Erin McHugh Saif" initials="" userId="S::ermchugh@microsoft.com::9f93b4d3-52d4-4220-a190-55567abe2076" providerId="AD"/>
  <p188:author id="{0AF83D72-BA31-CE2B-D76F-59446C5DD042}" name="Aysha Kaushik" initials="AK" userId="S::aypathak@microsoft.com::549cd2d3-dab8-4c0c-ac06-1c38fc8f43a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63EC5"/>
    <a:srgbClr val="0078D4"/>
    <a:srgbClr val="B1B3B3"/>
    <a:srgbClr val="49C5B1"/>
    <a:srgbClr val="F5EBE9"/>
    <a:srgbClr val="593794"/>
    <a:srgbClr val="E4DFDC"/>
    <a:srgbClr val="FFFFFF"/>
    <a:srgbClr val="E7E3E0"/>
    <a:srgbClr val="ECE9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07E090-2898-4C5B-8636-B01C91BC2635}" v="2539" dt="2025-02-10T22:01:53.4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360" y="9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7ABE1F-CA5A-2B44-8AB1-8023C3D7A890}" type="datetimeFigureOut">
              <a:rPr lang="en-US" smtClean="0"/>
              <a:t>2/11/2025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57A88C-D68B-7E43-B6BD-8EAA3060908E}" type="slidenum">
              <a:rPr lang="en-US" smtClean="0"/>
              <a:t>‹#›</a:t>
            </a:fld>
            <a:endParaRPr lang="en-US"/>
          </a:p>
        </p:txBody>
      </p:sp>
    </p:spTree>
    <p:extLst>
      <p:ext uri="{BB962C8B-B14F-4D97-AF65-F5344CB8AC3E}">
        <p14:creationId xmlns:p14="http://schemas.microsoft.com/office/powerpoint/2010/main" val="4154804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94AA71-149B-4518-8B09-A5251565E2A6}"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49483485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quare photo 2">
    <p:bg>
      <p:bgPr>
        <a:solidFill>
          <a:srgbClr val="FFF8F3"/>
        </a:solidFill>
        <a:effectLst/>
      </p:bgPr>
    </p:bg>
    <p:spTree>
      <p:nvGrpSpPr>
        <p:cNvPr id="1" name=""/>
        <p:cNvGrpSpPr/>
        <p:nvPr/>
      </p:nvGrpSpPr>
      <p:grpSpPr>
        <a:xfrm>
          <a:off x="0" y="0"/>
          <a:ext cx="0" cy="0"/>
          <a:chOff x="0" y="0"/>
          <a:chExt cx="0" cy="0"/>
        </a:xfrm>
      </p:grpSpPr>
      <p:pic>
        <p:nvPicPr>
          <p:cNvPr id="4" name="Picture 3" descr="A close-up of a spiral&#10;&#10;Description automatically generated">
            <a:extLst>
              <a:ext uri="{FF2B5EF4-FFF2-40B4-BE49-F238E27FC236}">
                <a16:creationId xmlns:a16="http://schemas.microsoft.com/office/drawing/2014/main" id="{361D5F98-BDD8-425B-488B-22D9DCB8038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418D8C93-A68F-427F-AC31-AE3104AD1194}"/>
              </a:ext>
            </a:extLst>
          </p:cNvPr>
          <p:cNvSpPr/>
          <p:nvPr userDrawn="1"/>
        </p:nvSpPr>
        <p:spPr bwMode="auto">
          <a:xfrm>
            <a:off x="0" y="0"/>
            <a:ext cx="12192000" cy="6858000"/>
          </a:xfrm>
          <a:prstGeom prst="rect">
            <a:avLst/>
          </a:prstGeom>
          <a:solidFill>
            <a:schemeClr val="bg1">
              <a:alpha val="24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err="1">
              <a:solidFill>
                <a:srgbClr val="FFFFFF"/>
              </a:solidFill>
              <a:ea typeface="Segoe UI" pitchFamily="34" charset="0"/>
              <a:cs typeface="Segoe UI" pitchFamily="34" charset="0"/>
            </a:endParaRPr>
          </a:p>
        </p:txBody>
      </p:sp>
      <p:sp>
        <p:nvSpPr>
          <p:cNvPr id="2" name="Title 1">
            <a:extLst>
              <a:ext uri="{FF2B5EF4-FFF2-40B4-BE49-F238E27FC236}">
                <a16:creationId xmlns:a16="http://schemas.microsoft.com/office/drawing/2014/main" id="{25D0408F-4A76-4E13-B20C-89E0FD40DC32}"/>
              </a:ext>
            </a:extLst>
          </p:cNvPr>
          <p:cNvSpPr>
            <a:spLocks noGrp="1"/>
          </p:cNvSpPr>
          <p:nvPr>
            <p:ph type="title" hasCustomPrompt="1"/>
          </p:nvPr>
        </p:nvSpPr>
        <p:spPr>
          <a:xfrm>
            <a:off x="588263" y="2917984"/>
            <a:ext cx="7758903" cy="615553"/>
          </a:xfrm>
        </p:spPr>
        <p:txBody>
          <a:bodyPr wrap="square" anchor="b" anchorCtr="0">
            <a:spAutoFit/>
          </a:bodyPr>
          <a:lstStyle>
            <a:lvl1pPr>
              <a:defRPr sz="4000">
                <a:solidFill>
                  <a:schemeClr val="tx1"/>
                </a:solidFill>
              </a:defRPr>
            </a:lvl1pPr>
          </a:lstStyle>
          <a:p>
            <a:r>
              <a:rPr lang="en-US"/>
              <a:t>Event name or presentation title </a:t>
            </a:r>
          </a:p>
        </p:txBody>
      </p:sp>
      <p:sp>
        <p:nvSpPr>
          <p:cNvPr id="5" name="Text Placeholder 4"/>
          <p:cNvSpPr>
            <a:spLocks noGrp="1"/>
          </p:cNvSpPr>
          <p:nvPr>
            <p:ph type="body" sz="quarter" idx="12" hasCustomPrompt="1"/>
          </p:nvPr>
        </p:nvSpPr>
        <p:spPr>
          <a:xfrm>
            <a:off x="582042" y="3962400"/>
            <a:ext cx="7752752" cy="246221"/>
          </a:xfrm>
          <a:noFill/>
        </p:spPr>
        <p:txBody>
          <a:bodyPr wrap="square" lIns="0" tIns="0" rIns="0" bIns="0">
            <a:spAutoFit/>
          </a:bodyPr>
          <a:lstStyle>
            <a:lvl1pPr marL="0" indent="0">
              <a:spcBef>
                <a:spcPts val="0"/>
              </a:spcBef>
              <a:buNone/>
              <a:defRPr sz="1600" spc="0" baseline="0">
                <a:solidFill>
                  <a:schemeClr val="tx1"/>
                </a:solidFill>
                <a:latin typeface="+mn-lt"/>
                <a:cs typeface="Segoe UI" panose="020B0502040204020203" pitchFamily="34" charset="0"/>
              </a:defRPr>
            </a:lvl1pPr>
          </a:lstStyle>
          <a:p>
            <a:pPr lvl="0"/>
            <a:r>
              <a:rPr lang="en-US"/>
              <a:t>Speaker name or subtitle</a:t>
            </a:r>
          </a:p>
        </p:txBody>
      </p:sp>
      <p:pic>
        <p:nvPicPr>
          <p:cNvPr id="7" name="MS logo gray - EMF" descr="Microsoft logo, gray text version">
            <a:extLst>
              <a:ext uri="{FF2B5EF4-FFF2-40B4-BE49-F238E27FC236}">
                <a16:creationId xmlns:a16="http://schemas.microsoft.com/office/drawing/2014/main" id="{D4D1E6E7-6980-34C8-5B50-9BC3D2B8E20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black">
          <a:xfrm>
            <a:off x="584200" y="585788"/>
            <a:ext cx="1366440" cy="292608"/>
          </a:xfrm>
          <a:prstGeom prst="rect">
            <a:avLst/>
          </a:prstGeom>
        </p:spPr>
      </p:pic>
    </p:spTree>
    <p:extLst>
      <p:ext uri="{BB962C8B-B14F-4D97-AF65-F5344CB8AC3E}">
        <p14:creationId xmlns:p14="http://schemas.microsoft.com/office/powerpoint/2010/main" val="125478352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orient="horz" pos="2496">
          <p15:clr>
            <a:srgbClr val="5ACBF0"/>
          </p15:clr>
        </p15:guide>
        <p15:guide id="3" pos="3360">
          <p15:clr>
            <a:srgbClr val="5ACBF0"/>
          </p15:clr>
        </p15:guide>
        <p15:guide id="5" orient="horz" pos="2160">
          <p15:clr>
            <a:srgbClr val="FBAE40"/>
          </p15:clr>
        </p15:guide>
        <p15:guide id="6" orient="horz" pos="2229">
          <p15:clr>
            <a:srgbClr val="5ACBF0"/>
          </p15:clr>
        </p15:guide>
        <p15:guide id="7" pos="2996">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5" name="Picture 4" descr="A blue sky with white clouds&#10;&#10;AI-generated content may be incorrect.">
            <a:extLst>
              <a:ext uri="{FF2B5EF4-FFF2-40B4-BE49-F238E27FC236}">
                <a16:creationId xmlns:a16="http://schemas.microsoft.com/office/drawing/2014/main" id="{D06997A8-9B2A-B93C-F597-79B38162AF6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57784871"/>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46527458"/>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 left side ">
    <p:spTree>
      <p:nvGrpSpPr>
        <p:cNvPr id="1" name=""/>
        <p:cNvGrpSpPr/>
        <p:nvPr/>
      </p:nvGrpSpPr>
      <p:grpSpPr>
        <a:xfrm>
          <a:off x="0" y="0"/>
          <a:ext cx="0" cy="0"/>
          <a:chOff x="0" y="0"/>
          <a:chExt cx="0" cy="0"/>
        </a:xfrm>
      </p:grpSpPr>
      <p:pic>
        <p:nvPicPr>
          <p:cNvPr id="3" name="Picture 2" descr="A close-up of a curved object">
            <a:extLst>
              <a:ext uri="{FF2B5EF4-FFF2-40B4-BE49-F238E27FC236}">
                <a16:creationId xmlns:a16="http://schemas.microsoft.com/office/drawing/2014/main" id="{65978E02-7B42-4283-0732-A5ECD04C20F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Rectangle 3">
            <a:extLst>
              <a:ext uri="{FF2B5EF4-FFF2-40B4-BE49-F238E27FC236}">
                <a16:creationId xmlns:a16="http://schemas.microsoft.com/office/drawing/2014/main" id="{FD9B2C81-3582-FD54-9197-2A2E6EA52FF9}"/>
              </a:ext>
            </a:extLst>
          </p:cNvPr>
          <p:cNvSpPr/>
          <p:nvPr userDrawn="1"/>
        </p:nvSpPr>
        <p:spPr bwMode="auto">
          <a:xfrm>
            <a:off x="0" y="0"/>
            <a:ext cx="8586216" cy="6858000"/>
          </a:xfrm>
          <a:prstGeom prst="rect">
            <a:avLst/>
          </a:prstGeom>
          <a:gradFill>
            <a:gsLst>
              <a:gs pos="0">
                <a:srgbClr val="FFF8F3"/>
              </a:gs>
              <a:gs pos="100000">
                <a:srgbClr val="FFF8F3">
                  <a:alpha val="0"/>
                </a:srgbClr>
              </a:gs>
            </a:gsLst>
            <a:lin ang="0" scaled="1"/>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400" err="1">
              <a:gradFill>
                <a:gsLst>
                  <a:gs pos="0">
                    <a:srgbClr val="FFFFFF"/>
                  </a:gs>
                  <a:gs pos="100000">
                    <a:srgbClr val="FFFFFF"/>
                  </a:gs>
                </a:gsLst>
                <a:lin ang="5400000" scaled="0"/>
              </a:gradFill>
              <a:ea typeface="Segoe UI" pitchFamily="34" charset="0"/>
              <a:cs typeface="Segoe UI" pitchFamily="34" charset="0"/>
            </a:endParaRPr>
          </a:p>
        </p:txBody>
      </p:sp>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a:xfrm>
            <a:off x="588264" y="2875002"/>
            <a:ext cx="4127692" cy="1107996"/>
          </a:xfrm>
        </p:spPr>
        <p:txBody>
          <a:bodyPr wrap="square" anchor="ctr">
            <a:spAutoFit/>
          </a:bodyPr>
          <a:lstStyle/>
          <a:p>
            <a:r>
              <a:rPr lang="en-US"/>
              <a:t>Click to edit Master title style</a:t>
            </a:r>
          </a:p>
        </p:txBody>
      </p:sp>
    </p:spTree>
    <p:extLst>
      <p:ext uri="{BB962C8B-B14F-4D97-AF65-F5344CB8AC3E}">
        <p14:creationId xmlns:p14="http://schemas.microsoft.com/office/powerpoint/2010/main" val="1326365060"/>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30" orient="horz" pos="288">
          <p15:clr>
            <a:srgbClr val="5ACBF0"/>
          </p15:clr>
        </p15:guide>
        <p15:guide id="32" orient="horz" pos="2160">
          <p15:clr>
            <a:srgbClr val="5ACBF0"/>
          </p15:clr>
        </p15:guide>
        <p15:guide id="33" pos="2976">
          <p15:clr>
            <a:srgbClr val="5ACBF0"/>
          </p15:clr>
        </p15:guide>
        <p15:guide id="34" pos="3336">
          <p15:clr>
            <a:srgbClr val="5ACBF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mall title - half page">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p:nvPr>
        </p:nvSpPr>
        <p:spPr>
          <a:xfrm>
            <a:off x="584200" y="457200"/>
            <a:ext cx="5508419" cy="307777"/>
          </a:xfrm>
        </p:spPr>
        <p:txBody>
          <a:bodyPr tIns="0"/>
          <a:lstStyle>
            <a:lvl1pPr>
              <a:defRPr sz="2000" spc="0">
                <a:latin typeface="+mj-lt"/>
                <a:cs typeface="Segoe UI" panose="020B0502040204020203" pitchFamily="34" charset="0"/>
              </a:defRPr>
            </a:lvl1pPr>
          </a:lstStyle>
          <a:p>
            <a:r>
              <a:rPr lang="en-US"/>
              <a:t>Click to edit Master title style</a:t>
            </a:r>
          </a:p>
        </p:txBody>
      </p:sp>
    </p:spTree>
    <p:extLst>
      <p:ext uri="{BB962C8B-B14F-4D97-AF65-F5344CB8AC3E}">
        <p14:creationId xmlns:p14="http://schemas.microsoft.com/office/powerpoint/2010/main" val="407522268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cenario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4" name="Freeform: Shape 2">
            <a:extLst>
              <a:ext uri="{FF2B5EF4-FFF2-40B4-BE49-F238E27FC236}">
                <a16:creationId xmlns:a16="http://schemas.microsoft.com/office/drawing/2014/main" id="{2F51F4A4-9D1C-10B6-3868-E6FD8FD9C23B}"/>
              </a:ext>
              <a:ext uri="{C183D7F6-B498-43B3-948B-1728B52AA6E4}">
                <adec:decorative xmlns:adec="http://schemas.microsoft.com/office/drawing/2017/decorative" val="1"/>
              </a:ext>
            </a:extLst>
          </p:cNvPr>
          <p:cNvSpPr/>
          <p:nvPr userDrawn="1"/>
        </p:nvSpPr>
        <p:spPr bwMode="auto">
          <a:xfrm>
            <a:off x="-1576" y="1761263"/>
            <a:ext cx="11100760"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0 w 9706877"/>
              <a:gd name="connsiteY0" fmla="*/ 0 h 2491048"/>
              <a:gd name="connsiteX1" fmla="*/ 9486494 w 9706877"/>
              <a:gd name="connsiteY1" fmla="*/ 0 h 2491048"/>
              <a:gd name="connsiteX2" fmla="*/ 9706877 w 9706877"/>
              <a:gd name="connsiteY2" fmla="*/ 220383 h 2491048"/>
              <a:gd name="connsiteX3" fmla="*/ 9706877 w 9706877"/>
              <a:gd name="connsiteY3" fmla="*/ 2270665 h 2491048"/>
              <a:gd name="connsiteX4" fmla="*/ 9486494 w 9706877"/>
              <a:gd name="connsiteY4" fmla="*/ 2491048 h 2491048"/>
              <a:gd name="connsiteX5" fmla="*/ 635902 w 9706877"/>
              <a:gd name="connsiteY5" fmla="*/ 2491048 h 2491048"/>
              <a:gd name="connsiteX0" fmla="*/ 19270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289046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745418"/>
              <a:gd name="connsiteY0" fmla="*/ 0 h 2491048"/>
              <a:gd name="connsiteX1" fmla="*/ 9525035 w 9745418"/>
              <a:gd name="connsiteY1" fmla="*/ 0 h 2491048"/>
              <a:gd name="connsiteX2" fmla="*/ 9745418 w 9745418"/>
              <a:gd name="connsiteY2" fmla="*/ 220383 h 2491048"/>
              <a:gd name="connsiteX3" fmla="*/ 9745418 w 9745418"/>
              <a:gd name="connsiteY3" fmla="*/ 2270665 h 2491048"/>
              <a:gd name="connsiteX4" fmla="*/ 9525035 w 9745418"/>
              <a:gd name="connsiteY4" fmla="*/ 2491048 h 2491048"/>
              <a:gd name="connsiteX5" fmla="*/ 19271 w 9745418"/>
              <a:gd name="connsiteY5" fmla="*/ 2491048 h 2491048"/>
              <a:gd name="connsiteX0" fmla="*/ 28903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54159 w 9697244"/>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 w 9697244"/>
              <a:gd name="connsiteY5" fmla="*/ 2491048 h 2491048"/>
              <a:gd name="connsiteX0" fmla="*/ 240871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9634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0 w 10058822"/>
              <a:gd name="connsiteY0" fmla="*/ 0 h 2491048"/>
              <a:gd name="connsiteX1" fmla="*/ 9838439 w 10058822"/>
              <a:gd name="connsiteY1" fmla="*/ 0 h 2491048"/>
              <a:gd name="connsiteX2" fmla="*/ 10058822 w 10058822"/>
              <a:gd name="connsiteY2" fmla="*/ 220383 h 2491048"/>
              <a:gd name="connsiteX3" fmla="*/ 10058822 w 10058822"/>
              <a:gd name="connsiteY3" fmla="*/ 2270665 h 2491048"/>
              <a:gd name="connsiteX4" fmla="*/ 9838439 w 10058822"/>
              <a:gd name="connsiteY4" fmla="*/ 2491048 h 2491048"/>
              <a:gd name="connsiteX5" fmla="*/ 120707 w 10058822"/>
              <a:gd name="connsiteY5" fmla="*/ 2491048 h 2491048"/>
              <a:gd name="connsiteX0" fmla="*/ 324 w 10059146"/>
              <a:gd name="connsiteY0" fmla="*/ 0 h 2491048"/>
              <a:gd name="connsiteX1" fmla="*/ 9838763 w 10059146"/>
              <a:gd name="connsiteY1" fmla="*/ 0 h 2491048"/>
              <a:gd name="connsiteX2" fmla="*/ 10059146 w 10059146"/>
              <a:gd name="connsiteY2" fmla="*/ 220383 h 2491048"/>
              <a:gd name="connsiteX3" fmla="*/ 10059146 w 10059146"/>
              <a:gd name="connsiteY3" fmla="*/ 2270665 h 2491048"/>
              <a:gd name="connsiteX4" fmla="*/ 9838763 w 10059146"/>
              <a:gd name="connsiteY4" fmla="*/ 2491048 h 2491048"/>
              <a:gd name="connsiteX5" fmla="*/ 0 w 10059146"/>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59146" h="2491048">
                <a:moveTo>
                  <a:pt x="324" y="0"/>
                </a:moveTo>
                <a:lnTo>
                  <a:pt x="9838763" y="0"/>
                </a:lnTo>
                <a:cubicBezTo>
                  <a:pt x="9960477" y="0"/>
                  <a:pt x="10059146" y="98669"/>
                  <a:pt x="10059146" y="220383"/>
                </a:cubicBezTo>
                <a:lnTo>
                  <a:pt x="10059146" y="2270665"/>
                </a:lnTo>
                <a:cubicBezTo>
                  <a:pt x="10059146" y="2392379"/>
                  <a:pt x="9960477" y="2491048"/>
                  <a:pt x="9838763"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41" name="Group 40">
            <a:extLst>
              <a:ext uri="{FF2B5EF4-FFF2-40B4-BE49-F238E27FC236}">
                <a16:creationId xmlns:a16="http://schemas.microsoft.com/office/drawing/2014/main" id="{09DFAC3A-9D18-4DFA-67CB-EE7054879BA6}"/>
              </a:ext>
              <a:ext uri="{C183D7F6-B498-43B3-948B-1728B52AA6E4}">
                <adec:decorative xmlns:adec="http://schemas.microsoft.com/office/drawing/2017/decorative" val="1"/>
              </a:ext>
            </a:extLst>
          </p:cNvPr>
          <p:cNvGrpSpPr/>
          <p:nvPr userDrawn="1"/>
        </p:nvGrpSpPr>
        <p:grpSpPr>
          <a:xfrm>
            <a:off x="3636944" y="1684408"/>
            <a:ext cx="166152" cy="166152"/>
            <a:chOff x="5214995" y="-1168400"/>
            <a:chExt cx="431800" cy="431800"/>
          </a:xfrm>
        </p:grpSpPr>
        <p:sp>
          <p:nvSpPr>
            <p:cNvPr id="42" name="Oval 41">
              <a:extLst>
                <a:ext uri="{FF2B5EF4-FFF2-40B4-BE49-F238E27FC236}">
                  <a16:creationId xmlns:a16="http://schemas.microsoft.com/office/drawing/2014/main" id="{71508D32-3003-665E-D9C9-67ACD21C3D71}"/>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43" name="Rectangle 89">
              <a:extLst>
                <a:ext uri="{FF2B5EF4-FFF2-40B4-BE49-F238E27FC236}">
                  <a16:creationId xmlns:a16="http://schemas.microsoft.com/office/drawing/2014/main" id="{248CF6DE-65DC-C736-D623-1F2A06E914A7}"/>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4" name="Group 43">
            <a:extLst>
              <a:ext uri="{FF2B5EF4-FFF2-40B4-BE49-F238E27FC236}">
                <a16:creationId xmlns:a16="http://schemas.microsoft.com/office/drawing/2014/main" id="{D45B81D1-84F0-94E4-4DE4-7A327E9B2AE4}"/>
              </a:ext>
              <a:ext uri="{C183D7F6-B498-43B3-948B-1728B52AA6E4}">
                <adec:decorative xmlns:adec="http://schemas.microsoft.com/office/drawing/2017/decorative" val="1"/>
              </a:ext>
            </a:extLst>
          </p:cNvPr>
          <p:cNvGrpSpPr/>
          <p:nvPr userDrawn="1"/>
        </p:nvGrpSpPr>
        <p:grpSpPr>
          <a:xfrm>
            <a:off x="7100584" y="1684408"/>
            <a:ext cx="166152" cy="166152"/>
            <a:chOff x="5214995" y="-1168400"/>
            <a:chExt cx="431800" cy="431800"/>
          </a:xfrm>
        </p:grpSpPr>
        <p:sp>
          <p:nvSpPr>
            <p:cNvPr id="45" name="Oval 44">
              <a:extLst>
                <a:ext uri="{FF2B5EF4-FFF2-40B4-BE49-F238E27FC236}">
                  <a16:creationId xmlns:a16="http://schemas.microsoft.com/office/drawing/2014/main" id="{E8C73BD9-3028-F45B-8158-789AEF32D47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6" name="Rectangle 89">
              <a:extLst>
                <a:ext uri="{FF2B5EF4-FFF2-40B4-BE49-F238E27FC236}">
                  <a16:creationId xmlns:a16="http://schemas.microsoft.com/office/drawing/2014/main" id="{FAF601F9-E0B9-1FBF-2750-424B7916332E}"/>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7" name="Group 46">
            <a:extLst>
              <a:ext uri="{FF2B5EF4-FFF2-40B4-BE49-F238E27FC236}">
                <a16:creationId xmlns:a16="http://schemas.microsoft.com/office/drawing/2014/main" id="{F779840A-3B56-4441-9EB1-044204839ABC}"/>
              </a:ext>
              <a:ext uri="{C183D7F6-B498-43B3-948B-1728B52AA6E4}">
                <adec:decorative xmlns:adec="http://schemas.microsoft.com/office/drawing/2017/decorative" val="1"/>
              </a:ext>
            </a:extLst>
          </p:cNvPr>
          <p:cNvGrpSpPr/>
          <p:nvPr userDrawn="1"/>
        </p:nvGrpSpPr>
        <p:grpSpPr>
          <a:xfrm flipH="1">
            <a:off x="3636944" y="4142745"/>
            <a:ext cx="166152" cy="166152"/>
            <a:chOff x="5214995" y="-1168400"/>
            <a:chExt cx="431800" cy="431800"/>
          </a:xfrm>
        </p:grpSpPr>
        <p:sp>
          <p:nvSpPr>
            <p:cNvPr id="48" name="Oval 47">
              <a:extLst>
                <a:ext uri="{FF2B5EF4-FFF2-40B4-BE49-F238E27FC236}">
                  <a16:creationId xmlns:a16="http://schemas.microsoft.com/office/drawing/2014/main" id="{2672E089-DCD3-79B1-E202-7C5F962CAC8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9" name="Rectangle 89">
              <a:extLst>
                <a:ext uri="{FF2B5EF4-FFF2-40B4-BE49-F238E27FC236}">
                  <a16:creationId xmlns:a16="http://schemas.microsoft.com/office/drawing/2014/main" id="{5A2EC4C6-437C-8108-922E-C4B4286B3B35}"/>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0" name="Group 49">
            <a:extLst>
              <a:ext uri="{FF2B5EF4-FFF2-40B4-BE49-F238E27FC236}">
                <a16:creationId xmlns:a16="http://schemas.microsoft.com/office/drawing/2014/main" id="{B64E915B-BA21-E031-5D19-4519F1D78B45}"/>
              </a:ext>
              <a:ext uri="{C183D7F6-B498-43B3-948B-1728B52AA6E4}">
                <adec:decorative xmlns:adec="http://schemas.microsoft.com/office/drawing/2017/decorative" val="1"/>
              </a:ext>
            </a:extLst>
          </p:cNvPr>
          <p:cNvGrpSpPr/>
          <p:nvPr userDrawn="1"/>
        </p:nvGrpSpPr>
        <p:grpSpPr>
          <a:xfrm flipH="1">
            <a:off x="7100584" y="4142745"/>
            <a:ext cx="166152" cy="166152"/>
            <a:chOff x="5214995" y="-1168400"/>
            <a:chExt cx="431800" cy="431800"/>
          </a:xfrm>
        </p:grpSpPr>
        <p:sp>
          <p:nvSpPr>
            <p:cNvPr id="51" name="Oval 50">
              <a:extLst>
                <a:ext uri="{FF2B5EF4-FFF2-40B4-BE49-F238E27FC236}">
                  <a16:creationId xmlns:a16="http://schemas.microsoft.com/office/drawing/2014/main" id="{02B82046-E842-DA14-9AF1-3064C6A958A2}"/>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2" name="Rectangle 89">
              <a:extLst>
                <a:ext uri="{FF2B5EF4-FFF2-40B4-BE49-F238E27FC236}">
                  <a16:creationId xmlns:a16="http://schemas.microsoft.com/office/drawing/2014/main" id="{C23BDFA1-27FE-AFFE-BAFA-178EC2BDEE68}"/>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3" name="Group 52">
            <a:extLst>
              <a:ext uri="{FF2B5EF4-FFF2-40B4-BE49-F238E27FC236}">
                <a16:creationId xmlns:a16="http://schemas.microsoft.com/office/drawing/2014/main" id="{2A8269E9-7FA7-00B4-27D8-BD3C30EC9C33}"/>
              </a:ext>
              <a:ext uri="{C183D7F6-B498-43B3-948B-1728B52AA6E4}">
                <adec:decorative xmlns:adec="http://schemas.microsoft.com/office/drawing/2017/decorative" val="1"/>
              </a:ext>
            </a:extLst>
          </p:cNvPr>
          <p:cNvGrpSpPr/>
          <p:nvPr userDrawn="1"/>
        </p:nvGrpSpPr>
        <p:grpSpPr>
          <a:xfrm rot="5400000">
            <a:off x="11016108" y="2124548"/>
            <a:ext cx="166152" cy="166152"/>
            <a:chOff x="5214995" y="-1168400"/>
            <a:chExt cx="431800" cy="431800"/>
          </a:xfrm>
        </p:grpSpPr>
        <p:sp>
          <p:nvSpPr>
            <p:cNvPr id="54" name="Oval 53">
              <a:extLst>
                <a:ext uri="{FF2B5EF4-FFF2-40B4-BE49-F238E27FC236}">
                  <a16:creationId xmlns:a16="http://schemas.microsoft.com/office/drawing/2014/main" id="{4716AABC-F343-A221-57CC-C5D99F7B3846}"/>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5" name="Rectangle 89">
              <a:extLst>
                <a:ext uri="{FF2B5EF4-FFF2-40B4-BE49-F238E27FC236}">
                  <a16:creationId xmlns:a16="http://schemas.microsoft.com/office/drawing/2014/main" id="{061DE92A-41EF-BE20-2B32-1F1C759D49C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6" name="Group 55">
            <a:extLst>
              <a:ext uri="{FF2B5EF4-FFF2-40B4-BE49-F238E27FC236}">
                <a16:creationId xmlns:a16="http://schemas.microsoft.com/office/drawing/2014/main" id="{3D806EBC-6CF0-B99D-315F-A10C3C5C5E85}"/>
              </a:ext>
              <a:ext uri="{C183D7F6-B498-43B3-948B-1728B52AA6E4}">
                <adec:decorative xmlns:adec="http://schemas.microsoft.com/office/drawing/2017/decorative" val="1"/>
              </a:ext>
            </a:extLst>
          </p:cNvPr>
          <p:cNvGrpSpPr/>
          <p:nvPr userDrawn="1"/>
        </p:nvGrpSpPr>
        <p:grpSpPr>
          <a:xfrm rot="5400000">
            <a:off x="11016108" y="3672835"/>
            <a:ext cx="166152" cy="166152"/>
            <a:chOff x="5214995" y="-1168400"/>
            <a:chExt cx="431800" cy="431800"/>
          </a:xfrm>
        </p:grpSpPr>
        <p:sp>
          <p:nvSpPr>
            <p:cNvPr id="57" name="Oval 56">
              <a:extLst>
                <a:ext uri="{FF2B5EF4-FFF2-40B4-BE49-F238E27FC236}">
                  <a16:creationId xmlns:a16="http://schemas.microsoft.com/office/drawing/2014/main" id="{FCE15390-CFE7-F286-A235-8FA675AD4A0E}"/>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8" name="Rectangle 89">
              <a:extLst>
                <a:ext uri="{FF2B5EF4-FFF2-40B4-BE49-F238E27FC236}">
                  <a16:creationId xmlns:a16="http://schemas.microsoft.com/office/drawing/2014/main" id="{3AEFD386-8FD7-D901-A569-04180E61B0C0}"/>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75" name="Scenario Level">
            <a:extLst>
              <a:ext uri="{FF2B5EF4-FFF2-40B4-BE49-F238E27FC236}">
                <a16:creationId xmlns:a16="http://schemas.microsoft.com/office/drawing/2014/main" id="{1BB75DAB-4D8A-2933-BB52-0C94AA4816E3}"/>
              </a:ext>
            </a:extLst>
          </p:cNvPr>
          <p:cNvSpPr txBox="1"/>
          <p:nvPr userDrawn="1"/>
        </p:nvSpPr>
        <p:spPr>
          <a:xfrm>
            <a:off x="1036986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5" name="Level">
            <a:extLst>
              <a:ext uri="{FF2B5EF4-FFF2-40B4-BE49-F238E27FC236}">
                <a16:creationId xmlns:a16="http://schemas.microsoft.com/office/drawing/2014/main" id="{D78A2D53-01ED-9D74-9712-451C6F321482}"/>
              </a:ext>
            </a:extLst>
          </p:cNvPr>
          <p:cNvSpPr>
            <a:spLocks noGrp="1"/>
          </p:cNvSpPr>
          <p:nvPr>
            <p:ph type="body" sz="quarter" idx="30" hasCustomPrompt="1"/>
          </p:nvPr>
        </p:nvSpPr>
        <p:spPr>
          <a:xfrm>
            <a:off x="10430351"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2679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dirty="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sp>
        <p:nvSpPr>
          <p:cNvPr id="103" name="Licenses">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224"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789"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p:nvPr>
        </p:nvSpPr>
        <p:spPr>
          <a:xfrm>
            <a:off x="58420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7" name="Step 2 Title">
            <a:extLst>
              <a:ext uri="{FF2B5EF4-FFF2-40B4-BE49-F238E27FC236}">
                <a16:creationId xmlns:a16="http://schemas.microsoft.com/office/drawing/2014/main" id="{3B54AA0B-E0B1-5D11-B277-EFE8393CEB3D}"/>
              </a:ext>
            </a:extLst>
          </p:cNvPr>
          <p:cNvSpPr>
            <a:spLocks noGrp="1"/>
          </p:cNvSpPr>
          <p:nvPr>
            <p:ph type="body" sz="quarter" idx="13"/>
          </p:nvPr>
        </p:nvSpPr>
        <p:spPr>
          <a:xfrm>
            <a:off x="404784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7" name="Step 2 Top">
            <a:extLst>
              <a:ext uri="{FF2B5EF4-FFF2-40B4-BE49-F238E27FC236}">
                <a16:creationId xmlns:a16="http://schemas.microsoft.com/office/drawing/2014/main" id="{316E4613-3786-8D83-9628-7E09E4CE5CA3}"/>
              </a:ext>
            </a:extLst>
          </p:cNvPr>
          <p:cNvSpPr>
            <a:spLocks noGrp="1"/>
          </p:cNvSpPr>
          <p:nvPr>
            <p:ph type="body" sz="quarter" idx="19"/>
          </p:nvPr>
        </p:nvSpPr>
        <p:spPr>
          <a:xfrm>
            <a:off x="404784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1" name="Step 2 Bottom">
            <a:extLst>
              <a:ext uri="{FF2B5EF4-FFF2-40B4-BE49-F238E27FC236}">
                <a16:creationId xmlns:a16="http://schemas.microsoft.com/office/drawing/2014/main" id="{C0FC7227-E465-68DB-562C-41F9209C1C45}"/>
              </a:ext>
            </a:extLst>
          </p:cNvPr>
          <p:cNvSpPr>
            <a:spLocks noGrp="1"/>
          </p:cNvSpPr>
          <p:nvPr>
            <p:ph type="body" sz="quarter" idx="23"/>
          </p:nvPr>
        </p:nvSpPr>
        <p:spPr>
          <a:xfrm>
            <a:off x="404784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9" name="Step 3 Title">
            <a:extLst>
              <a:ext uri="{FF2B5EF4-FFF2-40B4-BE49-F238E27FC236}">
                <a16:creationId xmlns:a16="http://schemas.microsoft.com/office/drawing/2014/main" id="{BC06CC83-0BF3-7305-E4C8-4FC7098F2465}"/>
              </a:ext>
            </a:extLst>
          </p:cNvPr>
          <p:cNvSpPr>
            <a:spLocks noGrp="1"/>
          </p:cNvSpPr>
          <p:nvPr>
            <p:ph type="body" sz="quarter" idx="15"/>
          </p:nvPr>
        </p:nvSpPr>
        <p:spPr>
          <a:xfrm>
            <a:off x="7511481"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8" name="Step 3 Top">
            <a:extLst>
              <a:ext uri="{FF2B5EF4-FFF2-40B4-BE49-F238E27FC236}">
                <a16:creationId xmlns:a16="http://schemas.microsoft.com/office/drawing/2014/main" id="{78B00E55-70B0-D155-AAB8-EDCD9850B3EA}"/>
              </a:ext>
            </a:extLst>
          </p:cNvPr>
          <p:cNvSpPr>
            <a:spLocks noGrp="1"/>
          </p:cNvSpPr>
          <p:nvPr>
            <p:ph type="body" sz="quarter" idx="20"/>
          </p:nvPr>
        </p:nvSpPr>
        <p:spPr>
          <a:xfrm>
            <a:off x="7511481"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3" name="Step 3 Bottom">
            <a:extLst>
              <a:ext uri="{FF2B5EF4-FFF2-40B4-BE49-F238E27FC236}">
                <a16:creationId xmlns:a16="http://schemas.microsoft.com/office/drawing/2014/main" id="{14FE71DF-89A5-D552-ED14-BA6299A9B591}"/>
              </a:ext>
            </a:extLst>
          </p:cNvPr>
          <p:cNvSpPr>
            <a:spLocks noGrp="1"/>
          </p:cNvSpPr>
          <p:nvPr>
            <p:ph type="body" sz="quarter" idx="25"/>
          </p:nvPr>
        </p:nvSpPr>
        <p:spPr>
          <a:xfrm>
            <a:off x="7511481"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00" name="Step 4 Title">
            <a:extLst>
              <a:ext uri="{FF2B5EF4-FFF2-40B4-BE49-F238E27FC236}">
                <a16:creationId xmlns:a16="http://schemas.microsoft.com/office/drawing/2014/main" id="{B23A96E3-3F83-DC61-A4B8-B2A153768700}"/>
              </a:ext>
            </a:extLst>
          </p:cNvPr>
          <p:cNvSpPr>
            <a:spLocks noGrp="1"/>
          </p:cNvSpPr>
          <p:nvPr>
            <p:ph type="body" sz="quarter" idx="16"/>
          </p:nvPr>
        </p:nvSpPr>
        <p:spPr>
          <a:xfrm>
            <a:off x="7511481"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7" name="Step 4 Top">
            <a:extLst>
              <a:ext uri="{FF2B5EF4-FFF2-40B4-BE49-F238E27FC236}">
                <a16:creationId xmlns:a16="http://schemas.microsoft.com/office/drawing/2014/main" id="{D2CA7E74-0DAF-8C61-3066-8A79C80C0112}"/>
              </a:ext>
            </a:extLst>
          </p:cNvPr>
          <p:cNvSpPr>
            <a:spLocks noGrp="1"/>
          </p:cNvSpPr>
          <p:nvPr>
            <p:ph type="body" sz="quarter" idx="29"/>
          </p:nvPr>
        </p:nvSpPr>
        <p:spPr>
          <a:xfrm>
            <a:off x="751148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4" name="Step 4 Bottom">
            <a:extLst>
              <a:ext uri="{FF2B5EF4-FFF2-40B4-BE49-F238E27FC236}">
                <a16:creationId xmlns:a16="http://schemas.microsoft.com/office/drawing/2014/main" id="{5072DCCC-D271-7D85-5D20-D5B1E137F60B}"/>
              </a:ext>
            </a:extLst>
          </p:cNvPr>
          <p:cNvSpPr>
            <a:spLocks noGrp="1"/>
          </p:cNvSpPr>
          <p:nvPr>
            <p:ph type="body" sz="quarter" idx="26"/>
          </p:nvPr>
        </p:nvSpPr>
        <p:spPr>
          <a:xfrm>
            <a:off x="7511481"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8" name="Step 5 Title">
            <a:extLst>
              <a:ext uri="{FF2B5EF4-FFF2-40B4-BE49-F238E27FC236}">
                <a16:creationId xmlns:a16="http://schemas.microsoft.com/office/drawing/2014/main" id="{F4DCE8BB-0971-09CE-000F-84A576611FD9}"/>
              </a:ext>
            </a:extLst>
          </p:cNvPr>
          <p:cNvSpPr>
            <a:spLocks noGrp="1"/>
          </p:cNvSpPr>
          <p:nvPr>
            <p:ph type="body" sz="quarter" idx="14"/>
          </p:nvPr>
        </p:nvSpPr>
        <p:spPr>
          <a:xfrm>
            <a:off x="404784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6" name="Step 5 Top">
            <a:extLst>
              <a:ext uri="{FF2B5EF4-FFF2-40B4-BE49-F238E27FC236}">
                <a16:creationId xmlns:a16="http://schemas.microsoft.com/office/drawing/2014/main" id="{76F241AD-4900-CAEB-243D-CD8A3BDFB17C}"/>
              </a:ext>
            </a:extLst>
          </p:cNvPr>
          <p:cNvSpPr>
            <a:spLocks noGrp="1"/>
          </p:cNvSpPr>
          <p:nvPr>
            <p:ph type="body" sz="quarter" idx="28"/>
          </p:nvPr>
        </p:nvSpPr>
        <p:spPr>
          <a:xfrm>
            <a:off x="404784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2" name="Step 5 Bottom">
            <a:extLst>
              <a:ext uri="{FF2B5EF4-FFF2-40B4-BE49-F238E27FC236}">
                <a16:creationId xmlns:a16="http://schemas.microsoft.com/office/drawing/2014/main" id="{E720EE0E-4289-B4F4-1115-2C86FBB940E8}"/>
              </a:ext>
            </a:extLst>
          </p:cNvPr>
          <p:cNvSpPr>
            <a:spLocks noGrp="1"/>
          </p:cNvSpPr>
          <p:nvPr>
            <p:ph type="body" sz="quarter" idx="24"/>
          </p:nvPr>
        </p:nvSpPr>
        <p:spPr>
          <a:xfrm>
            <a:off x="404784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6" name="Step 6 Title">
            <a:extLst>
              <a:ext uri="{FF2B5EF4-FFF2-40B4-BE49-F238E27FC236}">
                <a16:creationId xmlns:a16="http://schemas.microsoft.com/office/drawing/2014/main" id="{8A6533F9-9132-CD8F-EACD-23DC8A6FF27F}"/>
              </a:ext>
            </a:extLst>
          </p:cNvPr>
          <p:cNvSpPr>
            <a:spLocks noGrp="1"/>
          </p:cNvSpPr>
          <p:nvPr>
            <p:ph type="body" sz="quarter" idx="12"/>
          </p:nvPr>
        </p:nvSpPr>
        <p:spPr>
          <a:xfrm>
            <a:off x="58420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5" name="Step 6 Top">
            <a:extLst>
              <a:ext uri="{FF2B5EF4-FFF2-40B4-BE49-F238E27FC236}">
                <a16:creationId xmlns:a16="http://schemas.microsoft.com/office/drawing/2014/main" id="{B939ABEF-8F03-D2E2-59E7-11A40F8ECABB}"/>
              </a:ext>
            </a:extLst>
          </p:cNvPr>
          <p:cNvSpPr>
            <a:spLocks noGrp="1"/>
          </p:cNvSpPr>
          <p:nvPr>
            <p:ph type="body" sz="quarter" idx="27"/>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0" name="Step 6 Bottom">
            <a:extLst>
              <a:ext uri="{FF2B5EF4-FFF2-40B4-BE49-F238E27FC236}">
                <a16:creationId xmlns:a16="http://schemas.microsoft.com/office/drawing/2014/main" id="{A2B81D72-802A-1B65-345D-831621254381}"/>
              </a:ext>
            </a:extLst>
          </p:cNvPr>
          <p:cNvSpPr>
            <a:spLocks noGrp="1"/>
          </p:cNvSpPr>
          <p:nvPr>
            <p:ph type="body" sz="quarter" idx="22"/>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6" name="Circle 1">
            <a:extLst>
              <a:ext uri="{FF2B5EF4-FFF2-40B4-BE49-F238E27FC236}">
                <a16:creationId xmlns:a16="http://schemas.microsoft.com/office/drawing/2014/main" id="{26C3E936-7CEB-8A05-2E47-0AD7851B98F2}"/>
              </a:ext>
            </a:extLst>
          </p:cNvPr>
          <p:cNvSpPr>
            <a:spLocks noGrp="1"/>
          </p:cNvSpPr>
          <p:nvPr>
            <p:ph type="body" sz="quarter" idx="38" hasCustomPrompt="1"/>
          </p:nvPr>
        </p:nvSpPr>
        <p:spPr>
          <a:xfrm>
            <a:off x="11417245"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2">
            <a:extLst>
              <a:ext uri="{FF2B5EF4-FFF2-40B4-BE49-F238E27FC236}">
                <a16:creationId xmlns:a16="http://schemas.microsoft.com/office/drawing/2014/main" id="{04AEA325-90B3-6821-227C-4FFCA898F9AB}"/>
              </a:ext>
            </a:extLst>
          </p:cNvPr>
          <p:cNvSpPr>
            <a:spLocks noGrp="1"/>
          </p:cNvSpPr>
          <p:nvPr>
            <p:ph type="body" sz="quarter" idx="39" hasCustomPrompt="1"/>
          </p:nvPr>
        </p:nvSpPr>
        <p:spPr>
          <a:xfrm>
            <a:off x="11588781"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8" name="Circle 3">
            <a:extLst>
              <a:ext uri="{FF2B5EF4-FFF2-40B4-BE49-F238E27FC236}">
                <a16:creationId xmlns:a16="http://schemas.microsoft.com/office/drawing/2014/main" id="{35386AB7-28CA-0BBA-03F5-CC72BD939DC2}"/>
              </a:ext>
            </a:extLst>
          </p:cNvPr>
          <p:cNvSpPr>
            <a:spLocks noGrp="1"/>
          </p:cNvSpPr>
          <p:nvPr>
            <p:ph type="body" sz="quarter" idx="40" hasCustomPrompt="1"/>
          </p:nvPr>
        </p:nvSpPr>
        <p:spPr>
          <a:xfrm>
            <a:off x="11760317"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3" name="Footnote">
            <a:extLst>
              <a:ext uri="{FF2B5EF4-FFF2-40B4-BE49-F238E27FC236}">
                <a16:creationId xmlns:a16="http://schemas.microsoft.com/office/drawing/2014/main" id="{06DCEE78-A961-202E-B0EE-36041A6708D1}"/>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367027759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ay in the life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75" name="Scenario Level">
            <a:extLst>
              <a:ext uri="{FF2B5EF4-FFF2-40B4-BE49-F238E27FC236}">
                <a16:creationId xmlns:a16="http://schemas.microsoft.com/office/drawing/2014/main" id="{1BB75DAB-4D8A-2933-BB52-0C94AA4816E3}"/>
              </a:ext>
            </a:extLst>
          </p:cNvPr>
          <p:cNvSpPr txBox="1"/>
          <p:nvPr userDrawn="1"/>
        </p:nvSpPr>
        <p:spPr>
          <a:xfrm>
            <a:off x="1043023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3" name="Level">
            <a:extLst>
              <a:ext uri="{FF2B5EF4-FFF2-40B4-BE49-F238E27FC236}">
                <a16:creationId xmlns:a16="http://schemas.microsoft.com/office/drawing/2014/main" id="{78D71A05-3479-3DEB-1227-2FC98983A80C}"/>
              </a:ext>
            </a:extLst>
          </p:cNvPr>
          <p:cNvSpPr>
            <a:spLocks noGrp="1"/>
          </p:cNvSpPr>
          <p:nvPr>
            <p:ph type="body" sz="quarter" idx="37" hasCustomPrompt="1"/>
          </p:nvPr>
        </p:nvSpPr>
        <p:spPr>
          <a:xfrm>
            <a:off x="10430234"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8716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672"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03" name="License">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107"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sp>
        <p:nvSpPr>
          <p:cNvPr id="119" name="Freeform: Shape 2">
            <a:extLst>
              <a:ext uri="{FF2B5EF4-FFF2-40B4-BE49-F238E27FC236}">
                <a16:creationId xmlns:a16="http://schemas.microsoft.com/office/drawing/2014/main" id="{DFCC0CE5-9BBF-33A2-43D3-995556541219}"/>
              </a:ext>
              <a:ext uri="{C183D7F6-B498-43B3-948B-1728B52AA6E4}">
                <adec:decorative xmlns:adec="http://schemas.microsoft.com/office/drawing/2017/decorative" val="1"/>
              </a:ext>
            </a:extLst>
          </p:cNvPr>
          <p:cNvSpPr/>
          <p:nvPr userDrawn="1"/>
        </p:nvSpPr>
        <p:spPr bwMode="auto">
          <a:xfrm>
            <a:off x="-1" y="1761263"/>
            <a:ext cx="10010265"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70975" h="2491048">
                <a:moveTo>
                  <a:pt x="0" y="0"/>
                </a:moveTo>
                <a:lnTo>
                  <a:pt x="8850592" y="0"/>
                </a:lnTo>
                <a:cubicBezTo>
                  <a:pt x="8972306" y="0"/>
                  <a:pt x="9070975" y="98669"/>
                  <a:pt x="9070975" y="220383"/>
                </a:cubicBezTo>
                <a:lnTo>
                  <a:pt x="9070975" y="2270665"/>
                </a:lnTo>
                <a:cubicBezTo>
                  <a:pt x="9070975" y="2392379"/>
                  <a:pt x="8972306" y="2491048"/>
                  <a:pt x="8850592"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147" name="Group 146">
            <a:extLst>
              <a:ext uri="{FF2B5EF4-FFF2-40B4-BE49-F238E27FC236}">
                <a16:creationId xmlns:a16="http://schemas.microsoft.com/office/drawing/2014/main" id="{F3E1CBA9-BB11-EF2E-649E-27B49E82FE86}"/>
              </a:ext>
            </a:extLst>
          </p:cNvPr>
          <p:cNvGrpSpPr/>
          <p:nvPr userDrawn="1"/>
        </p:nvGrpSpPr>
        <p:grpSpPr>
          <a:xfrm>
            <a:off x="3476832" y="1696843"/>
            <a:ext cx="166152" cy="166152"/>
            <a:chOff x="5214995" y="-1168400"/>
            <a:chExt cx="431800" cy="431800"/>
          </a:xfrm>
        </p:grpSpPr>
        <p:sp>
          <p:nvSpPr>
            <p:cNvPr id="148" name="Oval 147">
              <a:extLst>
                <a:ext uri="{FF2B5EF4-FFF2-40B4-BE49-F238E27FC236}">
                  <a16:creationId xmlns:a16="http://schemas.microsoft.com/office/drawing/2014/main" id="{E54C8AC7-0DF2-A7B4-59BC-354BDE9A823D}"/>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149" name="Rectangle 89">
              <a:extLst>
                <a:ext uri="{FF2B5EF4-FFF2-40B4-BE49-F238E27FC236}">
                  <a16:creationId xmlns:a16="http://schemas.microsoft.com/office/drawing/2014/main" id="{F0376496-3125-ED18-7608-C142A0C35F3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0" name="Group 149">
            <a:extLst>
              <a:ext uri="{FF2B5EF4-FFF2-40B4-BE49-F238E27FC236}">
                <a16:creationId xmlns:a16="http://schemas.microsoft.com/office/drawing/2014/main" id="{3D3E10AB-B82F-F7E8-A33D-8AF61C784420}"/>
              </a:ext>
            </a:extLst>
          </p:cNvPr>
          <p:cNvGrpSpPr/>
          <p:nvPr userDrawn="1"/>
        </p:nvGrpSpPr>
        <p:grpSpPr>
          <a:xfrm>
            <a:off x="6669529" y="1696843"/>
            <a:ext cx="166152" cy="166152"/>
            <a:chOff x="5214995" y="-1168400"/>
            <a:chExt cx="431800" cy="431800"/>
          </a:xfrm>
        </p:grpSpPr>
        <p:sp>
          <p:nvSpPr>
            <p:cNvPr id="151" name="Oval 150">
              <a:extLst>
                <a:ext uri="{FF2B5EF4-FFF2-40B4-BE49-F238E27FC236}">
                  <a16:creationId xmlns:a16="http://schemas.microsoft.com/office/drawing/2014/main" id="{CC526CF7-4F8D-6DB9-E3E9-2381E7AFAF4A}"/>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2" name="Rectangle 89">
              <a:extLst>
                <a:ext uri="{FF2B5EF4-FFF2-40B4-BE49-F238E27FC236}">
                  <a16:creationId xmlns:a16="http://schemas.microsoft.com/office/drawing/2014/main" id="{63E3BD4D-8045-49DC-2041-46643AE5ED02}"/>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3" name="Group 152">
            <a:extLst>
              <a:ext uri="{FF2B5EF4-FFF2-40B4-BE49-F238E27FC236}">
                <a16:creationId xmlns:a16="http://schemas.microsoft.com/office/drawing/2014/main" id="{816F1C59-4D7D-3BDD-0560-654E11A9B15E}"/>
              </a:ext>
            </a:extLst>
          </p:cNvPr>
          <p:cNvGrpSpPr/>
          <p:nvPr userDrawn="1"/>
        </p:nvGrpSpPr>
        <p:grpSpPr>
          <a:xfrm flipH="1">
            <a:off x="3476832" y="4152094"/>
            <a:ext cx="166152" cy="166152"/>
            <a:chOff x="5214995" y="-1168400"/>
            <a:chExt cx="431800" cy="431800"/>
          </a:xfrm>
        </p:grpSpPr>
        <p:sp>
          <p:nvSpPr>
            <p:cNvPr id="154" name="Oval 153">
              <a:extLst>
                <a:ext uri="{FF2B5EF4-FFF2-40B4-BE49-F238E27FC236}">
                  <a16:creationId xmlns:a16="http://schemas.microsoft.com/office/drawing/2014/main" id="{A0C410FC-F149-F1FA-B620-BF7F0EDE7D6C}"/>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5" name="Rectangle 89">
              <a:extLst>
                <a:ext uri="{FF2B5EF4-FFF2-40B4-BE49-F238E27FC236}">
                  <a16:creationId xmlns:a16="http://schemas.microsoft.com/office/drawing/2014/main" id="{5B5C9B65-59ED-2529-1E53-C9ABE9CB79FD}"/>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6" name="Group 155">
            <a:extLst>
              <a:ext uri="{FF2B5EF4-FFF2-40B4-BE49-F238E27FC236}">
                <a16:creationId xmlns:a16="http://schemas.microsoft.com/office/drawing/2014/main" id="{28DAF83D-E0BD-BE8E-ECEC-5E5EDE3E6C74}"/>
              </a:ext>
            </a:extLst>
          </p:cNvPr>
          <p:cNvGrpSpPr/>
          <p:nvPr userDrawn="1"/>
        </p:nvGrpSpPr>
        <p:grpSpPr>
          <a:xfrm flipH="1">
            <a:off x="6669529" y="4152094"/>
            <a:ext cx="166152" cy="166152"/>
            <a:chOff x="5214995" y="-1168400"/>
            <a:chExt cx="431800" cy="431800"/>
          </a:xfrm>
        </p:grpSpPr>
        <p:sp>
          <p:nvSpPr>
            <p:cNvPr id="157" name="Oval 156">
              <a:extLst>
                <a:ext uri="{FF2B5EF4-FFF2-40B4-BE49-F238E27FC236}">
                  <a16:creationId xmlns:a16="http://schemas.microsoft.com/office/drawing/2014/main" id="{2CC39567-C008-3C38-03DA-28EE0BE7483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8" name="Rectangle 89">
              <a:extLst>
                <a:ext uri="{FF2B5EF4-FFF2-40B4-BE49-F238E27FC236}">
                  <a16:creationId xmlns:a16="http://schemas.microsoft.com/office/drawing/2014/main" id="{99B2574B-7594-72E2-E826-4D4DA471A11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77" name="Group 176">
            <a:extLst>
              <a:ext uri="{FF2B5EF4-FFF2-40B4-BE49-F238E27FC236}">
                <a16:creationId xmlns:a16="http://schemas.microsoft.com/office/drawing/2014/main" id="{E60DF7C5-E7F6-A90D-706C-6592ECDDB338}"/>
              </a:ext>
            </a:extLst>
          </p:cNvPr>
          <p:cNvGrpSpPr/>
          <p:nvPr userDrawn="1"/>
        </p:nvGrpSpPr>
        <p:grpSpPr>
          <a:xfrm rot="5400000">
            <a:off x="9928103" y="2137261"/>
            <a:ext cx="166152" cy="166152"/>
            <a:chOff x="5214995" y="-1168400"/>
            <a:chExt cx="431800" cy="431800"/>
          </a:xfrm>
        </p:grpSpPr>
        <p:sp>
          <p:nvSpPr>
            <p:cNvPr id="178" name="Oval 177">
              <a:extLst>
                <a:ext uri="{FF2B5EF4-FFF2-40B4-BE49-F238E27FC236}">
                  <a16:creationId xmlns:a16="http://schemas.microsoft.com/office/drawing/2014/main" id="{11A9EA57-349E-6453-094C-DB252913E583}"/>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79" name="Rectangle 89">
              <a:extLst>
                <a:ext uri="{FF2B5EF4-FFF2-40B4-BE49-F238E27FC236}">
                  <a16:creationId xmlns:a16="http://schemas.microsoft.com/office/drawing/2014/main" id="{217C0C60-8F15-8390-C6A7-0DB9E99CA65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80" name="Group 179">
            <a:extLst>
              <a:ext uri="{FF2B5EF4-FFF2-40B4-BE49-F238E27FC236}">
                <a16:creationId xmlns:a16="http://schemas.microsoft.com/office/drawing/2014/main" id="{3B572509-4831-8A48-B663-AE17D9FD8ED5}"/>
              </a:ext>
            </a:extLst>
          </p:cNvPr>
          <p:cNvGrpSpPr/>
          <p:nvPr userDrawn="1"/>
        </p:nvGrpSpPr>
        <p:grpSpPr>
          <a:xfrm rot="5400000">
            <a:off x="9928103" y="3858268"/>
            <a:ext cx="166152" cy="166152"/>
            <a:chOff x="5214995" y="-1168400"/>
            <a:chExt cx="431800" cy="431800"/>
          </a:xfrm>
        </p:grpSpPr>
        <p:sp>
          <p:nvSpPr>
            <p:cNvPr id="181" name="Oval 180">
              <a:extLst>
                <a:ext uri="{FF2B5EF4-FFF2-40B4-BE49-F238E27FC236}">
                  <a16:creationId xmlns:a16="http://schemas.microsoft.com/office/drawing/2014/main" id="{068A591D-A59C-D3D7-2C67-293B3727D0A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82" name="Rectangle 89">
              <a:extLst>
                <a:ext uri="{FF2B5EF4-FFF2-40B4-BE49-F238E27FC236}">
                  <a16:creationId xmlns:a16="http://schemas.microsoft.com/office/drawing/2014/main" id="{8B0AF6B1-C3AC-C476-AE16-287C61A1D75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hasCustomPrompt="1"/>
          </p:nvPr>
        </p:nvSpPr>
        <p:spPr>
          <a:xfrm>
            <a:off x="584200"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3" name="Step 2 Title">
            <a:extLst>
              <a:ext uri="{FF2B5EF4-FFF2-40B4-BE49-F238E27FC236}">
                <a16:creationId xmlns:a16="http://schemas.microsoft.com/office/drawing/2014/main" id="{DF1E6E41-3DB3-84EB-984F-CCB9167D5657}"/>
              </a:ext>
            </a:extLst>
          </p:cNvPr>
          <p:cNvSpPr>
            <a:spLocks noGrp="1"/>
          </p:cNvSpPr>
          <p:nvPr>
            <p:ph type="body" sz="quarter" idx="22" hasCustomPrompt="1"/>
          </p:nvPr>
        </p:nvSpPr>
        <p:spPr>
          <a:xfrm>
            <a:off x="3776898"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4" name="Step 2 Top">
            <a:extLst>
              <a:ext uri="{FF2B5EF4-FFF2-40B4-BE49-F238E27FC236}">
                <a16:creationId xmlns:a16="http://schemas.microsoft.com/office/drawing/2014/main" id="{6E6ACE10-8248-C360-0E35-7598E8EC8281}"/>
              </a:ext>
            </a:extLst>
          </p:cNvPr>
          <p:cNvSpPr>
            <a:spLocks noGrp="1"/>
          </p:cNvSpPr>
          <p:nvPr>
            <p:ph type="body" sz="quarter" idx="23"/>
          </p:nvPr>
        </p:nvSpPr>
        <p:spPr>
          <a:xfrm>
            <a:off x="3776898"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5" name="Step 2 Bottom">
            <a:extLst>
              <a:ext uri="{FF2B5EF4-FFF2-40B4-BE49-F238E27FC236}">
                <a16:creationId xmlns:a16="http://schemas.microsoft.com/office/drawing/2014/main" id="{55D154DF-71A5-D9D3-0756-AA7208899CFD}"/>
              </a:ext>
            </a:extLst>
          </p:cNvPr>
          <p:cNvSpPr>
            <a:spLocks noGrp="1"/>
          </p:cNvSpPr>
          <p:nvPr>
            <p:ph type="body" sz="quarter" idx="24"/>
          </p:nvPr>
        </p:nvSpPr>
        <p:spPr>
          <a:xfrm>
            <a:off x="3719286"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6" name="Step 3 Title">
            <a:extLst>
              <a:ext uri="{FF2B5EF4-FFF2-40B4-BE49-F238E27FC236}">
                <a16:creationId xmlns:a16="http://schemas.microsoft.com/office/drawing/2014/main" id="{3BF3353A-2534-A54C-BD30-4DA6ABBA06BA}"/>
              </a:ext>
            </a:extLst>
          </p:cNvPr>
          <p:cNvSpPr>
            <a:spLocks noGrp="1"/>
          </p:cNvSpPr>
          <p:nvPr>
            <p:ph type="body" sz="quarter" idx="25" hasCustomPrompt="1"/>
          </p:nvPr>
        </p:nvSpPr>
        <p:spPr>
          <a:xfrm>
            <a:off x="6969595"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7" name="Step 3 Top">
            <a:extLst>
              <a:ext uri="{FF2B5EF4-FFF2-40B4-BE49-F238E27FC236}">
                <a16:creationId xmlns:a16="http://schemas.microsoft.com/office/drawing/2014/main" id="{F8FA69C0-B798-B0EF-B064-997FF774E8E9}"/>
              </a:ext>
            </a:extLst>
          </p:cNvPr>
          <p:cNvSpPr>
            <a:spLocks noGrp="1"/>
          </p:cNvSpPr>
          <p:nvPr>
            <p:ph type="body" sz="quarter" idx="26"/>
          </p:nvPr>
        </p:nvSpPr>
        <p:spPr>
          <a:xfrm>
            <a:off x="6969595"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8" name="Step 3 Bottom">
            <a:extLst>
              <a:ext uri="{FF2B5EF4-FFF2-40B4-BE49-F238E27FC236}">
                <a16:creationId xmlns:a16="http://schemas.microsoft.com/office/drawing/2014/main" id="{FFA3E6BA-ECB6-F78C-CF22-7B05706020E3}"/>
              </a:ext>
            </a:extLst>
          </p:cNvPr>
          <p:cNvSpPr>
            <a:spLocks noGrp="1"/>
          </p:cNvSpPr>
          <p:nvPr>
            <p:ph type="body" sz="quarter" idx="27"/>
          </p:nvPr>
        </p:nvSpPr>
        <p:spPr>
          <a:xfrm>
            <a:off x="6969595"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5" name="Step 4 Title">
            <a:extLst>
              <a:ext uri="{FF2B5EF4-FFF2-40B4-BE49-F238E27FC236}">
                <a16:creationId xmlns:a16="http://schemas.microsoft.com/office/drawing/2014/main" id="{4411A19D-5600-3582-7891-BEECA6B3C921}"/>
              </a:ext>
            </a:extLst>
          </p:cNvPr>
          <p:cNvSpPr>
            <a:spLocks noGrp="1"/>
          </p:cNvSpPr>
          <p:nvPr>
            <p:ph type="body" sz="quarter" idx="34" hasCustomPrompt="1"/>
          </p:nvPr>
        </p:nvSpPr>
        <p:spPr>
          <a:xfrm>
            <a:off x="6969595"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6" name="Step 4 Top">
            <a:extLst>
              <a:ext uri="{FF2B5EF4-FFF2-40B4-BE49-F238E27FC236}">
                <a16:creationId xmlns:a16="http://schemas.microsoft.com/office/drawing/2014/main" id="{E6756EC6-5C62-CCBD-6970-540F4E463C66}"/>
              </a:ext>
            </a:extLst>
          </p:cNvPr>
          <p:cNvSpPr>
            <a:spLocks noGrp="1"/>
          </p:cNvSpPr>
          <p:nvPr>
            <p:ph type="body" sz="quarter" idx="35"/>
          </p:nvPr>
        </p:nvSpPr>
        <p:spPr>
          <a:xfrm>
            <a:off x="6969595"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7" name="Step 4 Bottom">
            <a:extLst>
              <a:ext uri="{FF2B5EF4-FFF2-40B4-BE49-F238E27FC236}">
                <a16:creationId xmlns:a16="http://schemas.microsoft.com/office/drawing/2014/main" id="{56520A8E-9E5D-0840-1CB1-35762F47BF5D}"/>
              </a:ext>
            </a:extLst>
          </p:cNvPr>
          <p:cNvSpPr>
            <a:spLocks noGrp="1"/>
          </p:cNvSpPr>
          <p:nvPr>
            <p:ph type="body" sz="quarter" idx="36"/>
          </p:nvPr>
        </p:nvSpPr>
        <p:spPr>
          <a:xfrm>
            <a:off x="6969595"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2" name="Step 5 Title">
            <a:extLst>
              <a:ext uri="{FF2B5EF4-FFF2-40B4-BE49-F238E27FC236}">
                <a16:creationId xmlns:a16="http://schemas.microsoft.com/office/drawing/2014/main" id="{D8F51403-DA8F-C60A-932D-8B8817FDA751}"/>
              </a:ext>
            </a:extLst>
          </p:cNvPr>
          <p:cNvSpPr>
            <a:spLocks noGrp="1"/>
          </p:cNvSpPr>
          <p:nvPr>
            <p:ph type="body" sz="quarter" idx="31" hasCustomPrompt="1"/>
          </p:nvPr>
        </p:nvSpPr>
        <p:spPr>
          <a:xfrm>
            <a:off x="3776898"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3" name="Step 5 Top">
            <a:extLst>
              <a:ext uri="{FF2B5EF4-FFF2-40B4-BE49-F238E27FC236}">
                <a16:creationId xmlns:a16="http://schemas.microsoft.com/office/drawing/2014/main" id="{1D287AE8-D07F-849B-E6F1-1AC629E8FB32}"/>
              </a:ext>
            </a:extLst>
          </p:cNvPr>
          <p:cNvSpPr>
            <a:spLocks noGrp="1"/>
          </p:cNvSpPr>
          <p:nvPr>
            <p:ph type="body" sz="quarter" idx="32"/>
          </p:nvPr>
        </p:nvSpPr>
        <p:spPr>
          <a:xfrm>
            <a:off x="3776898"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4" name="Step 5 Bottom">
            <a:extLst>
              <a:ext uri="{FF2B5EF4-FFF2-40B4-BE49-F238E27FC236}">
                <a16:creationId xmlns:a16="http://schemas.microsoft.com/office/drawing/2014/main" id="{D79AB424-C959-FD9F-0942-4B657234F221}"/>
              </a:ext>
            </a:extLst>
          </p:cNvPr>
          <p:cNvSpPr>
            <a:spLocks noGrp="1"/>
          </p:cNvSpPr>
          <p:nvPr>
            <p:ph type="body" sz="quarter" idx="33"/>
          </p:nvPr>
        </p:nvSpPr>
        <p:spPr>
          <a:xfrm>
            <a:off x="3719286"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9" name="Step 6 Title">
            <a:extLst>
              <a:ext uri="{FF2B5EF4-FFF2-40B4-BE49-F238E27FC236}">
                <a16:creationId xmlns:a16="http://schemas.microsoft.com/office/drawing/2014/main" id="{E07EBCA7-C1BD-E0AD-6403-14224CB1B5C6}"/>
              </a:ext>
            </a:extLst>
          </p:cNvPr>
          <p:cNvSpPr>
            <a:spLocks noGrp="1"/>
          </p:cNvSpPr>
          <p:nvPr>
            <p:ph type="body" sz="quarter" idx="28" hasCustomPrompt="1"/>
          </p:nvPr>
        </p:nvSpPr>
        <p:spPr>
          <a:xfrm>
            <a:off x="584200"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0" name="Step 6 Top">
            <a:extLst>
              <a:ext uri="{FF2B5EF4-FFF2-40B4-BE49-F238E27FC236}">
                <a16:creationId xmlns:a16="http://schemas.microsoft.com/office/drawing/2014/main" id="{880DDDC9-1973-AB6B-84B0-8402F7E57DD6}"/>
              </a:ext>
            </a:extLst>
          </p:cNvPr>
          <p:cNvSpPr>
            <a:spLocks noGrp="1"/>
          </p:cNvSpPr>
          <p:nvPr>
            <p:ph type="body" sz="quarter" idx="29"/>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1" name="Step 6 Bottom">
            <a:extLst>
              <a:ext uri="{FF2B5EF4-FFF2-40B4-BE49-F238E27FC236}">
                <a16:creationId xmlns:a16="http://schemas.microsoft.com/office/drawing/2014/main" id="{779BA1D8-105C-B66F-63AF-84DC7F622456}"/>
              </a:ext>
            </a:extLst>
          </p:cNvPr>
          <p:cNvSpPr>
            <a:spLocks noGrp="1"/>
          </p:cNvSpPr>
          <p:nvPr>
            <p:ph type="body" sz="quarter" idx="30"/>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4" name="Circle 1">
            <a:extLst>
              <a:ext uri="{FF2B5EF4-FFF2-40B4-BE49-F238E27FC236}">
                <a16:creationId xmlns:a16="http://schemas.microsoft.com/office/drawing/2014/main" id="{07FB0D44-B2FC-AD50-89A4-2016469B01D6}"/>
              </a:ext>
            </a:extLst>
          </p:cNvPr>
          <p:cNvSpPr>
            <a:spLocks noGrp="1"/>
          </p:cNvSpPr>
          <p:nvPr>
            <p:ph type="body" sz="quarter" idx="38" hasCustomPrompt="1"/>
          </p:nvPr>
        </p:nvSpPr>
        <p:spPr>
          <a:xfrm>
            <a:off x="11417128"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6" name="Circle 2">
            <a:extLst>
              <a:ext uri="{FF2B5EF4-FFF2-40B4-BE49-F238E27FC236}">
                <a16:creationId xmlns:a16="http://schemas.microsoft.com/office/drawing/2014/main" id="{4A5639CF-B5E7-20B0-D289-A990965914E6}"/>
              </a:ext>
            </a:extLst>
          </p:cNvPr>
          <p:cNvSpPr>
            <a:spLocks noGrp="1"/>
          </p:cNvSpPr>
          <p:nvPr>
            <p:ph type="body" sz="quarter" idx="39" hasCustomPrompt="1"/>
          </p:nvPr>
        </p:nvSpPr>
        <p:spPr>
          <a:xfrm>
            <a:off x="11588664"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3">
            <a:extLst>
              <a:ext uri="{FF2B5EF4-FFF2-40B4-BE49-F238E27FC236}">
                <a16:creationId xmlns:a16="http://schemas.microsoft.com/office/drawing/2014/main" id="{8C6AE7B5-FABD-E95D-A0C4-FEA8F2FE8010}"/>
              </a:ext>
            </a:extLst>
          </p:cNvPr>
          <p:cNvSpPr>
            <a:spLocks noGrp="1"/>
          </p:cNvSpPr>
          <p:nvPr>
            <p:ph type="body" sz="quarter" idx="40" hasCustomPrompt="1"/>
          </p:nvPr>
        </p:nvSpPr>
        <p:spPr>
          <a:xfrm>
            <a:off x="11760200"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5" name="Footnote">
            <a:extLst>
              <a:ext uri="{FF2B5EF4-FFF2-40B4-BE49-F238E27FC236}">
                <a16:creationId xmlns:a16="http://schemas.microsoft.com/office/drawing/2014/main" id="{31EB8337-5CD4-C7D9-AFCA-89AFAC81CFF8}"/>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4066855235"/>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8263" y="457200"/>
            <a:ext cx="11018520" cy="553998"/>
          </a:xfrm>
          <a:prstGeom prst="rect">
            <a:avLst/>
          </a:prstGeom>
        </p:spPr>
        <p:txBody>
          <a:bodyPr vert="horz" wrap="square" lIns="0" tIns="0" rIns="0" bIns="0" rtlCol="0" anchor="t">
            <a:spAutoFit/>
          </a:bodyPr>
          <a:lstStyle/>
          <a:p>
            <a:r>
              <a:rPr lang="en-US"/>
              <a:t>Click to edit Master title style</a:t>
            </a:r>
          </a:p>
        </p:txBody>
      </p:sp>
      <p:sp>
        <p:nvSpPr>
          <p:cNvPr id="4" name="Text Placeholder 3"/>
          <p:cNvSpPr>
            <a:spLocks noGrp="1"/>
          </p:cNvSpPr>
          <p:nvPr>
            <p:ph type="body" idx="1"/>
          </p:nvPr>
        </p:nvSpPr>
        <p:spPr>
          <a:xfrm>
            <a:off x="584200" y="1435503"/>
            <a:ext cx="11018520" cy="1612749"/>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7" name="GRID" hidden="1">
            <a:extLst>
              <a:ext uri="{FF2B5EF4-FFF2-40B4-BE49-F238E27FC236}">
                <a16:creationId xmlns:a16="http://schemas.microsoft.com/office/drawing/2014/main" id="{32B5FFBF-552A-4973-B5B3-9EE3A765185F}"/>
              </a:ext>
            </a:extLst>
          </p:cNvPr>
          <p:cNvGrpSpPr/>
          <p:nvPr/>
        </p:nvGrpSpPr>
        <p:grpSpPr>
          <a:xfrm>
            <a:off x="0" y="0"/>
            <a:ext cx="12192000" cy="6858000"/>
            <a:chOff x="0" y="0"/>
            <a:chExt cx="12192000" cy="6858000"/>
          </a:xfrm>
        </p:grpSpPr>
        <p:cxnSp>
          <p:nvCxnSpPr>
            <p:cNvPr id="7" name="Straight Connector 6">
              <a:extLst>
                <a:ext uri="{FF2B5EF4-FFF2-40B4-BE49-F238E27FC236}">
                  <a16:creationId xmlns:a16="http://schemas.microsoft.com/office/drawing/2014/main" id="{5CD412E5-2492-4063-96AB-C451FC39F2B6}"/>
                </a:ext>
              </a:extLst>
            </p:cNvPr>
            <p:cNvCxnSpPr/>
            <p:nvPr/>
          </p:nvCxnSpPr>
          <p:spPr>
            <a:xfrm>
              <a:off x="0" y="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25E7FAE-6A98-413B-871E-10F8DF6FF1E3}"/>
                </a:ext>
              </a:extLst>
            </p:cNvPr>
            <p:cNvCxnSpPr/>
            <p:nvPr/>
          </p:nvCxnSpPr>
          <p:spPr>
            <a:xfrm>
              <a:off x="0" y="29260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42BDE7-00A0-446E-9CEE-23DDF6A13E6E}"/>
                </a:ext>
              </a:extLst>
            </p:cNvPr>
            <p:cNvCxnSpPr/>
            <p:nvPr/>
          </p:nvCxnSpPr>
          <p:spPr>
            <a:xfrm>
              <a:off x="0" y="585216"/>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D48FF31-9C6A-4C0C-AB96-ED556488A1BA}"/>
                </a:ext>
              </a:extLst>
            </p:cNvPr>
            <p:cNvCxnSpPr/>
            <p:nvPr/>
          </p:nvCxnSpPr>
          <p:spPr>
            <a:xfrm>
              <a:off x="0" y="6272784"/>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8D811B2-F122-4FF3-A4F6-E7291A5152BB}"/>
                </a:ext>
              </a:extLst>
            </p:cNvPr>
            <p:cNvCxnSpPr/>
            <p:nvPr/>
          </p:nvCxnSpPr>
          <p:spPr>
            <a:xfrm>
              <a:off x="0" y="656539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2029335-BA6E-4B6F-B752-D02603169DE6}"/>
                </a:ext>
              </a:extLst>
            </p:cNvPr>
            <p:cNvCxnSpPr/>
            <p:nvPr/>
          </p:nvCxnSpPr>
          <p:spPr>
            <a:xfrm>
              <a:off x="0" y="685800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08D55A0-D16C-4191-B9F9-C95B51610B5E}"/>
                </a:ext>
              </a:extLst>
            </p:cNvPr>
            <p:cNvCxnSpPr/>
            <p:nvPr/>
          </p:nvCxnSpPr>
          <p:spPr>
            <a:xfrm>
              <a:off x="0" y="87782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A3FCB58-9F61-404B-A493-7860A942FCC2}"/>
                </a:ext>
              </a:extLst>
            </p:cNvPr>
            <p:cNvCxnSpPr/>
            <p:nvPr/>
          </p:nvCxnSpPr>
          <p:spPr>
            <a:xfrm>
              <a:off x="0" y="117043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FD38DF-4402-499A-B7B2-D5BBF3AD467C}"/>
                </a:ext>
              </a:extLst>
            </p:cNvPr>
            <p:cNvCxnSpPr/>
            <p:nvPr/>
          </p:nvCxnSpPr>
          <p:spPr>
            <a:xfrm>
              <a:off x="0" y="146304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6DFD209-A624-4FEA-8F60-067FBF0CC1E8}"/>
                </a:ext>
              </a:extLst>
            </p:cNvPr>
            <p:cNvCxnSpPr/>
            <p:nvPr/>
          </p:nvCxnSpPr>
          <p:spPr>
            <a:xfrm>
              <a:off x="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1B8ED61-88C3-48AA-91A7-BFD779B3B3BA}"/>
                </a:ext>
              </a:extLst>
            </p:cNvPr>
            <p:cNvCxnSpPr/>
            <p:nvPr/>
          </p:nvCxnSpPr>
          <p:spPr>
            <a:xfrm>
              <a:off x="585216"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22AC47D-49D2-4B9E-B580-53A7922E5654}"/>
                </a:ext>
              </a:extLst>
            </p:cNvPr>
            <p:cNvCxnSpPr/>
            <p:nvPr/>
          </p:nvCxnSpPr>
          <p:spPr>
            <a:xfrm>
              <a:off x="29260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0D7A2DB-4310-49CD-83F6-55B33BE76665}"/>
                </a:ext>
              </a:extLst>
            </p:cNvPr>
            <p:cNvCxnSpPr/>
            <p:nvPr/>
          </p:nvCxnSpPr>
          <p:spPr>
            <a:xfrm>
              <a:off x="877824"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0C40071-7BC6-4682-9CD1-0631E07C9F11}"/>
                </a:ext>
              </a:extLst>
            </p:cNvPr>
            <p:cNvCxnSpPr/>
            <p:nvPr/>
          </p:nvCxnSpPr>
          <p:spPr>
            <a:xfrm>
              <a:off x="117043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E0ACFAA-26E9-44D2-BEF0-E02CAE93F397}"/>
                </a:ext>
              </a:extLst>
            </p:cNvPr>
            <p:cNvCxnSpPr/>
            <p:nvPr/>
          </p:nvCxnSpPr>
          <p:spPr>
            <a:xfrm>
              <a:off x="1102156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5D1186-93AE-4B67-8544-763E0B213AAC}"/>
                </a:ext>
              </a:extLst>
            </p:cNvPr>
            <p:cNvCxnSpPr/>
            <p:nvPr/>
          </p:nvCxnSpPr>
          <p:spPr>
            <a:xfrm>
              <a:off x="11606784"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B1D45AE-FC53-4BB4-A9CD-C563C03A1195}"/>
                </a:ext>
              </a:extLst>
            </p:cNvPr>
            <p:cNvCxnSpPr/>
            <p:nvPr/>
          </p:nvCxnSpPr>
          <p:spPr>
            <a:xfrm>
              <a:off x="11314176"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325177A-06D9-4C2A-B7EF-984A90245BF7}"/>
                </a:ext>
              </a:extLst>
            </p:cNvPr>
            <p:cNvCxnSpPr/>
            <p:nvPr/>
          </p:nvCxnSpPr>
          <p:spPr>
            <a:xfrm>
              <a:off x="1189939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B67796-DF72-4C3B-A79D-7534FD3084C9}"/>
                </a:ext>
              </a:extLst>
            </p:cNvPr>
            <p:cNvCxnSpPr/>
            <p:nvPr/>
          </p:nvCxnSpPr>
          <p:spPr>
            <a:xfrm>
              <a:off x="1219200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8B2C409-2FF7-4120-9E48-02A446B82DD6}"/>
                </a:ext>
              </a:extLst>
            </p:cNvPr>
            <p:cNvCxnSpPr/>
            <p:nvPr/>
          </p:nvCxnSpPr>
          <p:spPr>
            <a:xfrm>
              <a:off x="0" y="175564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3E0130A-B11A-42AB-8439-3CB0569F1C08}"/>
                </a:ext>
              </a:extLst>
            </p:cNvPr>
            <p:cNvCxnSpPr/>
            <p:nvPr/>
          </p:nvCxnSpPr>
          <p:spPr>
            <a:xfrm>
              <a:off x="0" y="204825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840B631-CB23-44B8-823B-56619D54F0E4}"/>
                </a:ext>
              </a:extLst>
            </p:cNvPr>
            <p:cNvCxnSpPr/>
            <p:nvPr/>
          </p:nvCxnSpPr>
          <p:spPr>
            <a:xfrm>
              <a:off x="0" y="234086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7DD460B-BBE5-43D6-95DF-C1C1CC6239C6}"/>
                </a:ext>
              </a:extLst>
            </p:cNvPr>
            <p:cNvCxnSpPr/>
            <p:nvPr/>
          </p:nvCxnSpPr>
          <p:spPr>
            <a:xfrm>
              <a:off x="0" y="263347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F5BEEB4-62B8-420A-9489-8319B9432C34}"/>
                </a:ext>
              </a:extLst>
            </p:cNvPr>
            <p:cNvCxnSpPr/>
            <p:nvPr/>
          </p:nvCxnSpPr>
          <p:spPr>
            <a:xfrm>
              <a:off x="0" y="292608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9242164-82A4-4DA9-B78C-33430C241872}"/>
                </a:ext>
              </a:extLst>
            </p:cNvPr>
            <p:cNvCxnSpPr/>
            <p:nvPr/>
          </p:nvCxnSpPr>
          <p:spPr>
            <a:xfrm>
              <a:off x="0" y="321868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D8767DD-4892-4904-AE72-87087DD9CCC2}"/>
                </a:ext>
              </a:extLst>
            </p:cNvPr>
            <p:cNvCxnSpPr/>
            <p:nvPr/>
          </p:nvCxnSpPr>
          <p:spPr>
            <a:xfrm>
              <a:off x="0" y="351129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45FC793-2AD0-4021-B3FB-391EDDE6CB63}"/>
                </a:ext>
              </a:extLst>
            </p:cNvPr>
            <p:cNvCxnSpPr/>
            <p:nvPr/>
          </p:nvCxnSpPr>
          <p:spPr>
            <a:xfrm>
              <a:off x="0" y="380390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091C6C8-296D-4AA9-8F03-7DEA5FA7D71A}"/>
                </a:ext>
              </a:extLst>
            </p:cNvPr>
            <p:cNvCxnSpPr/>
            <p:nvPr/>
          </p:nvCxnSpPr>
          <p:spPr>
            <a:xfrm>
              <a:off x="0" y="409651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1CBDA8A-698A-4B1C-BC41-CD72C2900FE8}"/>
                </a:ext>
              </a:extLst>
            </p:cNvPr>
            <p:cNvCxnSpPr/>
            <p:nvPr/>
          </p:nvCxnSpPr>
          <p:spPr>
            <a:xfrm>
              <a:off x="0" y="438912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0780C82-EF19-43A2-BF1B-31FDFBA092CA}"/>
                </a:ext>
              </a:extLst>
            </p:cNvPr>
            <p:cNvCxnSpPr/>
            <p:nvPr/>
          </p:nvCxnSpPr>
          <p:spPr>
            <a:xfrm>
              <a:off x="0" y="468172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13492339-9370-44E2-8C4D-414393DEB764}"/>
                </a:ext>
              </a:extLst>
            </p:cNvPr>
            <p:cNvCxnSpPr/>
            <p:nvPr/>
          </p:nvCxnSpPr>
          <p:spPr>
            <a:xfrm>
              <a:off x="0" y="497433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EBF7CE2A-C0A7-4C6F-88B8-E40107AE34E8}"/>
                </a:ext>
              </a:extLst>
            </p:cNvPr>
            <p:cNvCxnSpPr/>
            <p:nvPr/>
          </p:nvCxnSpPr>
          <p:spPr>
            <a:xfrm>
              <a:off x="0" y="526694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CD7A1D0-B060-4037-BFAE-80FAF89CC35F}"/>
                </a:ext>
              </a:extLst>
            </p:cNvPr>
            <p:cNvCxnSpPr/>
            <p:nvPr/>
          </p:nvCxnSpPr>
          <p:spPr>
            <a:xfrm>
              <a:off x="0" y="555955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121C21-7F60-43D7-B9B4-682B9D22E24D}"/>
                </a:ext>
              </a:extLst>
            </p:cNvPr>
            <p:cNvCxnSpPr/>
            <p:nvPr/>
          </p:nvCxnSpPr>
          <p:spPr>
            <a:xfrm>
              <a:off x="0" y="585216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3" name=".64 square" hidden="1">
            <a:extLst>
              <a:ext uri="{FF2B5EF4-FFF2-40B4-BE49-F238E27FC236}">
                <a16:creationId xmlns:a16="http://schemas.microsoft.com/office/drawing/2014/main" id="{90E0CE0A-15D7-405F-8DFA-B7F5AF47B03C}"/>
              </a:ext>
            </a:extLst>
          </p:cNvPr>
          <p:cNvSpPr/>
          <p:nvPr/>
        </p:nvSpPr>
        <p:spPr bwMode="auto">
          <a:xfrm>
            <a:off x="0" y="0"/>
            <a:ext cx="585216" cy="585216"/>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sp>
        <p:nvSpPr>
          <p:cNvPr id="35" name=".32 square" hidden="1">
            <a:extLst>
              <a:ext uri="{FF2B5EF4-FFF2-40B4-BE49-F238E27FC236}">
                <a16:creationId xmlns:a16="http://schemas.microsoft.com/office/drawing/2014/main" id="{09835393-211C-428D-B22F-51EE7A413599}"/>
              </a:ext>
            </a:extLst>
          </p:cNvPr>
          <p:cNvSpPr/>
          <p:nvPr/>
        </p:nvSpPr>
        <p:spPr bwMode="auto">
          <a:xfrm>
            <a:off x="0" y="0"/>
            <a:ext cx="292608" cy="292608"/>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pic>
        <p:nvPicPr>
          <p:cNvPr id="144" name="Graphic 143">
            <a:extLst>
              <a:ext uri="{FF2B5EF4-FFF2-40B4-BE49-F238E27FC236}">
                <a16:creationId xmlns:a16="http://schemas.microsoft.com/office/drawing/2014/main" id="{55FCE7D5-5796-0746-3173-EB75FBE85E45}"/>
              </a:ext>
            </a:extLst>
          </p:cNvPr>
          <p:cNvPicPr>
            <a:picLocks noChangeAspect="1"/>
          </p:cNvPicPr>
          <p:nvPr/>
        </p:nvPicPr>
        <p:blipFill>
          <a:blip r:embed="rId9">
            <a:extLst>
              <a:ext uri="{28A0092B-C50C-407E-A947-70E740481C1C}">
                <a14:useLocalDpi xmlns:a14="http://schemas.microsoft.com/office/drawing/2010/main"/>
              </a:ext>
              <a:ext uri="{96DAC541-7B7A-43D3-8B79-37D633B846F1}">
                <asvg:svgBlip xmlns:asvg="http://schemas.microsoft.com/office/drawing/2016/SVG/main" r:embed="rId10"/>
              </a:ext>
            </a:extLst>
          </a:blip>
          <a:srcRect/>
          <a:stretch/>
        </p:blipFill>
        <p:spPr>
          <a:xfrm rot="5400000">
            <a:off x="9509919" y="2743200"/>
            <a:ext cx="6858000" cy="1371600"/>
          </a:xfrm>
          <a:prstGeom prst="rect">
            <a:avLst/>
          </a:prstGeom>
        </p:spPr>
      </p:pic>
    </p:spTree>
    <p:extLst>
      <p:ext uri="{BB962C8B-B14F-4D97-AF65-F5344CB8AC3E}">
        <p14:creationId xmlns:p14="http://schemas.microsoft.com/office/powerpoint/2010/main" val="3166420605"/>
      </p:ext>
    </p:extLst>
  </p:cSld>
  <p:clrMap bg1="lt1" tx1="dk1" bg2="lt2" tx2="dk2" accent1="accent1" accent2="accent2" accent3="accent3" accent4="accent4" accent5="accent5" accent6="accent6" hlink="hlink" folHlink="folHlink"/>
  <p:sldLayoutIdLst>
    <p:sldLayoutId id="2147483710" r:id="rId1"/>
    <p:sldLayoutId id="2147483674" r:id="rId2"/>
    <p:sldLayoutId id="2147483835" r:id="rId3"/>
    <p:sldLayoutId id="2147483675" r:id="rId4"/>
    <p:sldLayoutId id="2147483676" r:id="rId5"/>
    <p:sldLayoutId id="2147483813" r:id="rId6"/>
    <p:sldLayoutId id="2147483816" r:id="rId7"/>
  </p:sldLayoutIdLst>
  <p:transition>
    <p:fade/>
  </p:transition>
  <p:hf sldNum="0" hdr="0" ftr="0" dt="0"/>
  <p:txStyles>
    <p:titleStyle>
      <a:lvl1pPr algn="l" defTabSz="932742" rtl="0" eaLnBrk="1" latinLnBrk="0" hangingPunct="1">
        <a:lnSpc>
          <a:spcPct val="100000"/>
        </a:lnSpc>
        <a:spcBef>
          <a:spcPct val="0"/>
        </a:spcBef>
        <a:buNone/>
        <a:defRPr lang="en-US" sz="3600" b="0" kern="1200" cap="none" spc="-50" baseline="0" dirty="0" smtClean="0">
          <a:ln w="3175">
            <a:noFill/>
          </a:ln>
          <a:solidFill>
            <a:schemeClr val="tx1"/>
          </a:solidFill>
          <a:effectLst/>
          <a:latin typeface="+mj-lt"/>
          <a:ea typeface="+mn-ea"/>
          <a:cs typeface="Segoe UI" pitchFamily="34" charset="0"/>
        </a:defRPr>
      </a:lvl1pPr>
    </p:titleStyle>
    <p:bodyStyle>
      <a:lvl1pPr marL="2286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8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6" pos="360">
          <p15:clr>
            <a:srgbClr val="C35EA4"/>
          </p15:clr>
        </p15:guide>
        <p15:guide id="17" pos="7320">
          <p15:clr>
            <a:srgbClr val="C35EA4"/>
          </p15:clr>
        </p15:guide>
        <p15:guide id="25" orient="horz" pos="369">
          <p15:clr>
            <a:srgbClr val="C35EA4"/>
          </p15:clr>
        </p15:guide>
        <p15:guide id="26" orient="horz" pos="3949">
          <p15:clr>
            <a:srgbClr val="C35EA4"/>
          </p15:clr>
        </p15:guide>
        <p15:guide id="27" orient="horz" pos="184">
          <p15:clr>
            <a:srgbClr val="A4A3A4"/>
          </p15:clr>
        </p15:guide>
        <p15:guide id="28" pos="192">
          <p15:clr>
            <a:srgbClr val="A4A3A4"/>
          </p15:clr>
        </p15:guide>
        <p15:guide id="29" orient="horz" pos="4135">
          <p15:clr>
            <a:srgbClr val="A4A3A4"/>
          </p15:clr>
        </p15:guide>
        <p15:guide id="30" pos="7488">
          <p15:clr>
            <a:srgbClr val="A4A3A4"/>
          </p15:clr>
        </p15:guide>
        <p15:guide id="31" orient="horz" pos="4008">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6.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5.pn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10.svg"/><Relationship Id="rId11" Type="http://schemas.openxmlformats.org/officeDocument/2006/relationships/image" Target="../media/image14.png"/><Relationship Id="rId5" Type="http://schemas.openxmlformats.org/officeDocument/2006/relationships/image" Target="../media/image9.png"/><Relationship Id="rId10" Type="http://schemas.openxmlformats.org/officeDocument/2006/relationships/image" Target="../media/image13.png"/><Relationship Id="rId4" Type="http://schemas.openxmlformats.org/officeDocument/2006/relationships/image" Target="../media/image8.svg"/><Relationship Id="rId9" Type="http://schemas.openxmlformats.org/officeDocument/2006/relationships/hyperlink" Target="https://support.microsoft.com/en-us/topic/overview-of-microsoft-365-chat-preview-5b00a52d-7296-48ee-b938-b95b7209f73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44">
            <a:extLst>
              <a:ext uri="{FF2B5EF4-FFF2-40B4-BE49-F238E27FC236}">
                <a16:creationId xmlns:a16="http://schemas.microsoft.com/office/drawing/2014/main" id="{56695F04-38E7-4F17-0051-3C10C3FC6757}"/>
              </a:ext>
            </a:extLst>
          </p:cNvPr>
          <p:cNvSpPr>
            <a:spLocks noGrp="1"/>
          </p:cNvSpPr>
          <p:nvPr>
            <p:ph type="title"/>
          </p:nvPr>
        </p:nvSpPr>
        <p:spPr>
          <a:xfrm>
            <a:off x="584200" y="507269"/>
            <a:ext cx="8284671" cy="263149"/>
          </a:xfrm>
        </p:spPr>
        <p:txBody>
          <a:bodyPr/>
          <a:lstStyle/>
          <a:p>
            <a:r>
              <a:rPr lang="en-US" noProof="0" dirty="0">
                <a:solidFill>
                  <a:srgbClr val="0078D4"/>
                </a:solidFill>
              </a:rPr>
              <a:t>Customer Service | </a:t>
            </a:r>
            <a:r>
              <a:rPr lang="en-US" noProof="0" dirty="0"/>
              <a:t>Communication Logging</a:t>
            </a:r>
            <a:endParaRPr lang="en-US" sz="1400" i="1" noProof="0" dirty="0"/>
          </a:p>
        </p:txBody>
      </p:sp>
      <p:sp>
        <p:nvSpPr>
          <p:cNvPr id="47" name="Text Placeholder 46">
            <a:extLst>
              <a:ext uri="{FF2B5EF4-FFF2-40B4-BE49-F238E27FC236}">
                <a16:creationId xmlns:a16="http://schemas.microsoft.com/office/drawing/2014/main" id="{25C6A80E-03C3-0B6C-5612-BC25FA09D96E}"/>
              </a:ext>
            </a:extLst>
          </p:cNvPr>
          <p:cNvSpPr>
            <a:spLocks noGrp="1"/>
          </p:cNvSpPr>
          <p:nvPr>
            <p:ph type="body" sz="quarter" idx="11"/>
          </p:nvPr>
        </p:nvSpPr>
        <p:spPr/>
        <p:txBody>
          <a:bodyPr/>
          <a:lstStyle/>
          <a:p>
            <a:r>
              <a:rPr lang="en-US" noProof="0"/>
              <a:t>1. Call transcription</a:t>
            </a:r>
          </a:p>
        </p:txBody>
      </p:sp>
      <p:sp>
        <p:nvSpPr>
          <p:cNvPr id="48" name="Text Placeholder 47">
            <a:extLst>
              <a:ext uri="{FF2B5EF4-FFF2-40B4-BE49-F238E27FC236}">
                <a16:creationId xmlns:a16="http://schemas.microsoft.com/office/drawing/2014/main" id="{603451CE-C1AC-1DBF-79CA-4E645A5B0DBC}"/>
              </a:ext>
            </a:extLst>
          </p:cNvPr>
          <p:cNvSpPr>
            <a:spLocks noGrp="1"/>
          </p:cNvSpPr>
          <p:nvPr>
            <p:ph type="body" sz="quarter" idx="12"/>
          </p:nvPr>
        </p:nvSpPr>
        <p:spPr/>
        <p:txBody>
          <a:bodyPr/>
          <a:lstStyle/>
          <a:p>
            <a:r>
              <a:rPr lang="en-US" noProof="0"/>
              <a:t>6. Quality assurance</a:t>
            </a:r>
          </a:p>
        </p:txBody>
      </p:sp>
      <p:sp>
        <p:nvSpPr>
          <p:cNvPr id="49" name="Text Placeholder 48">
            <a:extLst>
              <a:ext uri="{FF2B5EF4-FFF2-40B4-BE49-F238E27FC236}">
                <a16:creationId xmlns:a16="http://schemas.microsoft.com/office/drawing/2014/main" id="{267AC7D5-9ECA-0608-7B54-2E2EF2C73C41}"/>
              </a:ext>
            </a:extLst>
          </p:cNvPr>
          <p:cNvSpPr>
            <a:spLocks noGrp="1"/>
          </p:cNvSpPr>
          <p:nvPr>
            <p:ph type="body" sz="quarter" idx="13"/>
          </p:nvPr>
        </p:nvSpPr>
        <p:spPr/>
        <p:txBody>
          <a:bodyPr/>
          <a:lstStyle/>
          <a:p>
            <a:r>
              <a:rPr lang="en-US" noProof="0"/>
              <a:t>2. Personalized follow-up</a:t>
            </a:r>
          </a:p>
        </p:txBody>
      </p:sp>
      <p:sp>
        <p:nvSpPr>
          <p:cNvPr id="50" name="Text Placeholder 49">
            <a:extLst>
              <a:ext uri="{FF2B5EF4-FFF2-40B4-BE49-F238E27FC236}">
                <a16:creationId xmlns:a16="http://schemas.microsoft.com/office/drawing/2014/main" id="{6886A6A0-75A7-5E5E-079B-251E7BAFE213}"/>
              </a:ext>
            </a:extLst>
          </p:cNvPr>
          <p:cNvSpPr>
            <a:spLocks noGrp="1"/>
          </p:cNvSpPr>
          <p:nvPr>
            <p:ph type="body" sz="quarter" idx="14"/>
          </p:nvPr>
        </p:nvSpPr>
        <p:spPr/>
        <p:txBody>
          <a:bodyPr/>
          <a:lstStyle/>
          <a:p>
            <a:r>
              <a:rPr lang="en-US" noProof="0"/>
              <a:t>5. Trend identification</a:t>
            </a:r>
          </a:p>
        </p:txBody>
      </p:sp>
      <p:sp>
        <p:nvSpPr>
          <p:cNvPr id="51" name="Text Placeholder 50">
            <a:extLst>
              <a:ext uri="{FF2B5EF4-FFF2-40B4-BE49-F238E27FC236}">
                <a16:creationId xmlns:a16="http://schemas.microsoft.com/office/drawing/2014/main" id="{C6DE1B6C-78F9-8DF8-FCDC-EF3B090A8B0F}"/>
              </a:ext>
            </a:extLst>
          </p:cNvPr>
          <p:cNvSpPr>
            <a:spLocks noGrp="1"/>
          </p:cNvSpPr>
          <p:nvPr>
            <p:ph type="body" sz="quarter" idx="15"/>
          </p:nvPr>
        </p:nvSpPr>
        <p:spPr/>
        <p:txBody>
          <a:bodyPr/>
          <a:lstStyle/>
          <a:p>
            <a:r>
              <a:rPr lang="en-US" noProof="0"/>
              <a:t>3. Sentiment analysis</a:t>
            </a:r>
          </a:p>
        </p:txBody>
      </p:sp>
      <p:sp>
        <p:nvSpPr>
          <p:cNvPr id="52" name="Text Placeholder 51">
            <a:extLst>
              <a:ext uri="{FF2B5EF4-FFF2-40B4-BE49-F238E27FC236}">
                <a16:creationId xmlns:a16="http://schemas.microsoft.com/office/drawing/2014/main" id="{720259ED-0B37-4F8F-352D-8E9D99570C4F}"/>
              </a:ext>
            </a:extLst>
          </p:cNvPr>
          <p:cNvSpPr>
            <a:spLocks noGrp="1"/>
          </p:cNvSpPr>
          <p:nvPr>
            <p:ph type="body" sz="quarter" idx="16"/>
          </p:nvPr>
        </p:nvSpPr>
        <p:spPr/>
        <p:txBody>
          <a:bodyPr/>
          <a:lstStyle/>
          <a:p>
            <a:r>
              <a:rPr lang="en-US" noProof="0"/>
              <a:t>4. Data organization</a:t>
            </a:r>
          </a:p>
        </p:txBody>
      </p:sp>
      <p:sp>
        <p:nvSpPr>
          <p:cNvPr id="53" name="Text Placeholder 52">
            <a:extLst>
              <a:ext uri="{FF2B5EF4-FFF2-40B4-BE49-F238E27FC236}">
                <a16:creationId xmlns:a16="http://schemas.microsoft.com/office/drawing/2014/main" id="{B69CFE6A-9716-3917-04C1-B68EF4CCE157}"/>
              </a:ext>
            </a:extLst>
          </p:cNvPr>
          <p:cNvSpPr>
            <a:spLocks noGrp="1"/>
          </p:cNvSpPr>
          <p:nvPr>
            <p:ph type="body" sz="quarter" idx="17"/>
          </p:nvPr>
        </p:nvSpPr>
        <p:spPr/>
        <p:txBody>
          <a:bodyPr/>
          <a:lstStyle/>
          <a:p>
            <a:r>
              <a:rPr lang="en-US" noProof="0" dirty="0"/>
              <a:t>Microsoft 365 Copilot for Service</a:t>
            </a:r>
            <a:endParaRPr lang="en-US" sz="900" i="1" noProof="0" dirty="0"/>
          </a:p>
        </p:txBody>
      </p:sp>
      <p:sp>
        <p:nvSpPr>
          <p:cNvPr id="54" name="Text Placeholder 53">
            <a:extLst>
              <a:ext uri="{FF2B5EF4-FFF2-40B4-BE49-F238E27FC236}">
                <a16:creationId xmlns:a16="http://schemas.microsoft.com/office/drawing/2014/main" id="{3FC40283-FC5F-4B42-C8CD-654B3EAE6A9A}"/>
              </a:ext>
            </a:extLst>
          </p:cNvPr>
          <p:cNvSpPr>
            <a:spLocks noGrp="1"/>
          </p:cNvSpPr>
          <p:nvPr>
            <p:ph type="body" sz="quarter" idx="18"/>
          </p:nvPr>
        </p:nvSpPr>
        <p:spPr/>
        <p:txBody>
          <a:bodyPr vert="horz" wrap="square" lIns="90000" tIns="36000" rIns="90000" bIns="36000" rtlCol="0" anchor="t">
            <a:normAutofit/>
          </a:bodyPr>
          <a:lstStyle/>
          <a:p>
            <a:r>
              <a:rPr lang="en-US" noProof="0" dirty="0">
                <a:cs typeface="Segoe UI"/>
              </a:rPr>
              <a:t>Using Copilot in Teams Phone, an agent can ask Copilot for a recap and clarify issues raised. Using Copilot for Service, these insights can be saved directly to the CRM.</a:t>
            </a:r>
          </a:p>
        </p:txBody>
      </p:sp>
      <p:sp>
        <p:nvSpPr>
          <p:cNvPr id="55" name="Text Placeholder 54">
            <a:extLst>
              <a:ext uri="{FF2B5EF4-FFF2-40B4-BE49-F238E27FC236}">
                <a16:creationId xmlns:a16="http://schemas.microsoft.com/office/drawing/2014/main" id="{336E1447-7DAD-0D50-E88D-1B6CE391B956}"/>
              </a:ext>
            </a:extLst>
          </p:cNvPr>
          <p:cNvSpPr>
            <a:spLocks noGrp="1"/>
          </p:cNvSpPr>
          <p:nvPr>
            <p:ph type="body" sz="quarter" idx="19"/>
          </p:nvPr>
        </p:nvSpPr>
        <p:spPr>
          <a:xfrm>
            <a:off x="4047840" y="1997179"/>
            <a:ext cx="2808000" cy="626701"/>
          </a:xfrm>
        </p:spPr>
        <p:txBody>
          <a:bodyPr/>
          <a:lstStyle/>
          <a:p>
            <a:r>
              <a:rPr lang="en-US" noProof="0"/>
              <a:t>In Outlook, Copilot for Service can help draft a customer email that summarizes details of the case history.  It can then save those emails to the CRM system.</a:t>
            </a:r>
          </a:p>
        </p:txBody>
      </p:sp>
      <p:sp>
        <p:nvSpPr>
          <p:cNvPr id="56" name="Text Placeholder 55">
            <a:extLst>
              <a:ext uri="{FF2B5EF4-FFF2-40B4-BE49-F238E27FC236}">
                <a16:creationId xmlns:a16="http://schemas.microsoft.com/office/drawing/2014/main" id="{72B64BAF-D87F-61F3-EE9C-6C8F503084B9}"/>
              </a:ext>
            </a:extLst>
          </p:cNvPr>
          <p:cNvSpPr>
            <a:spLocks noGrp="1"/>
          </p:cNvSpPr>
          <p:nvPr>
            <p:ph type="body" sz="quarter" idx="20"/>
          </p:nvPr>
        </p:nvSpPr>
        <p:spPr/>
        <p:txBody>
          <a:bodyPr/>
          <a:lstStyle/>
          <a:p>
            <a:r>
              <a:rPr lang="en-US" noProof="0"/>
              <a:t>Use Copilot to perform sentiment analysis on transcriptions, identifying customer emotions and satisfaction levels.</a:t>
            </a:r>
          </a:p>
        </p:txBody>
      </p:sp>
      <p:sp>
        <p:nvSpPr>
          <p:cNvPr id="57" name="Text Placeholder 56">
            <a:extLst>
              <a:ext uri="{FF2B5EF4-FFF2-40B4-BE49-F238E27FC236}">
                <a16:creationId xmlns:a16="http://schemas.microsoft.com/office/drawing/2014/main" id="{870B1D0D-83FE-C8C2-520B-962C31A89978}"/>
              </a:ext>
            </a:extLst>
          </p:cNvPr>
          <p:cNvSpPr>
            <a:spLocks noGrp="1"/>
          </p:cNvSpPr>
          <p:nvPr>
            <p:ph type="body" sz="quarter" idx="21"/>
          </p:nvPr>
        </p:nvSpPr>
        <p:spPr/>
        <p:txBody>
          <a:bodyPr/>
          <a:lstStyle/>
          <a:p>
            <a:r>
              <a:rPr kumimoji="0" lang="en-US" sz="900" i="0" u="none" strike="noStrike" kern="0" cap="none" spc="0" normalizeH="0" baseline="0" noProof="0">
                <a:ln>
                  <a:noFill/>
                </a:ln>
                <a:solidFill>
                  <a:srgbClr val="1A1A1A"/>
                </a:solidFill>
                <a:effectLst/>
                <a:uLnTx/>
                <a:uFillTx/>
                <a:latin typeface="Segoe UI"/>
                <a:ea typeface="+mn-ea"/>
                <a:cs typeface="+mn-cs"/>
              </a:rPr>
              <a:t>Benefit: </a:t>
            </a:r>
            <a:r>
              <a:rPr lang="en-US" b="1" noProof="0">
                <a:cs typeface="Segoe UI"/>
              </a:rPr>
              <a:t>Save time with automated summaries </a:t>
            </a:r>
            <a:r>
              <a:rPr lang="en-US" noProof="0">
                <a:cs typeface="Segoe UI"/>
              </a:rPr>
              <a:t>of call transcripts and the ability to query the transcript for more details.</a:t>
            </a:r>
          </a:p>
        </p:txBody>
      </p:sp>
      <p:sp>
        <p:nvSpPr>
          <p:cNvPr id="58" name="Text Placeholder 57">
            <a:extLst>
              <a:ext uri="{FF2B5EF4-FFF2-40B4-BE49-F238E27FC236}">
                <a16:creationId xmlns:a16="http://schemas.microsoft.com/office/drawing/2014/main" id="{E612ECA3-1076-2610-DA97-49DBE95C02AA}"/>
              </a:ext>
            </a:extLst>
          </p:cNvPr>
          <p:cNvSpPr>
            <a:spLocks noGrp="1"/>
          </p:cNvSpPr>
          <p:nvPr>
            <p:ph type="body" sz="quarter" idx="22"/>
          </p:nvPr>
        </p:nvSpPr>
        <p:spPr/>
        <p:txBody>
          <a:bodyPr/>
          <a:lstStyle/>
          <a:p>
            <a:r>
              <a:rPr kumimoji="0" lang="en-US" sz="900" i="0" u="none" strike="noStrike" kern="0" cap="none" spc="0" normalizeH="0" baseline="0" noProof="0">
                <a:ln>
                  <a:noFill/>
                </a:ln>
                <a:solidFill>
                  <a:srgbClr val="1A1A1A"/>
                </a:solidFill>
                <a:effectLst/>
                <a:uLnTx/>
                <a:uFillTx/>
                <a:latin typeface="Segoe UI"/>
                <a:ea typeface="+mn-ea"/>
                <a:cs typeface="+mn-cs"/>
              </a:rPr>
              <a:t>Benefit: </a:t>
            </a:r>
            <a:r>
              <a:rPr lang="en-US" b="1" noProof="0"/>
              <a:t>Regular reviews of transcriptions and logs </a:t>
            </a:r>
            <a:r>
              <a:rPr lang="en-US" noProof="0"/>
              <a:t>help maintain high standards of customer service and identify training needs.</a:t>
            </a:r>
          </a:p>
        </p:txBody>
      </p:sp>
      <p:sp>
        <p:nvSpPr>
          <p:cNvPr id="59" name="Text Placeholder 58">
            <a:extLst>
              <a:ext uri="{FF2B5EF4-FFF2-40B4-BE49-F238E27FC236}">
                <a16:creationId xmlns:a16="http://schemas.microsoft.com/office/drawing/2014/main" id="{9ABEFB2B-9F58-F520-9B13-94B207F244EA}"/>
              </a:ext>
            </a:extLst>
          </p:cNvPr>
          <p:cNvSpPr>
            <a:spLocks noGrp="1"/>
          </p:cNvSpPr>
          <p:nvPr>
            <p:ph type="body" sz="quarter" idx="23"/>
          </p:nvPr>
        </p:nvSpPr>
        <p:spPr/>
        <p:txBody>
          <a:bodyPr>
            <a:normAutofit/>
          </a:bodyPr>
          <a:lstStyle/>
          <a:p>
            <a:r>
              <a:rPr kumimoji="0" lang="en-US" sz="900" i="0" u="none" strike="noStrike" kern="0" cap="none" spc="0" normalizeH="0" baseline="0" noProof="0">
                <a:ln>
                  <a:noFill/>
                </a:ln>
                <a:solidFill>
                  <a:srgbClr val="1A1A1A"/>
                </a:solidFill>
                <a:effectLst/>
                <a:uLnTx/>
                <a:uFillTx/>
                <a:latin typeface="Segoe UI"/>
                <a:ea typeface="+mn-ea"/>
                <a:cs typeface="+mn-cs"/>
              </a:rPr>
              <a:t>Benefit: </a:t>
            </a:r>
            <a:r>
              <a:rPr lang="en-US" b="1" noProof="0"/>
              <a:t>Logging interactions</a:t>
            </a:r>
            <a:r>
              <a:rPr lang="en-US" noProof="0"/>
              <a:t> in the CRM creates a case history, which is invaluable for resolving future queries.</a:t>
            </a:r>
          </a:p>
        </p:txBody>
      </p:sp>
      <p:sp>
        <p:nvSpPr>
          <p:cNvPr id="60" name="Text Placeholder 59">
            <a:extLst>
              <a:ext uri="{FF2B5EF4-FFF2-40B4-BE49-F238E27FC236}">
                <a16:creationId xmlns:a16="http://schemas.microsoft.com/office/drawing/2014/main" id="{C23A0201-C904-5ED8-DCCD-DAC73699D78E}"/>
              </a:ext>
            </a:extLst>
          </p:cNvPr>
          <p:cNvSpPr>
            <a:spLocks noGrp="1"/>
          </p:cNvSpPr>
          <p:nvPr>
            <p:ph type="body" sz="quarter" idx="24"/>
          </p:nvPr>
        </p:nvSpPr>
        <p:spPr/>
        <p:txBody>
          <a:bodyPr/>
          <a:lstStyle/>
          <a:p>
            <a:r>
              <a:rPr kumimoji="0" lang="en-US" sz="900" i="0" u="none" strike="noStrike" kern="0" cap="none" spc="0" normalizeH="0" baseline="0" noProof="0">
                <a:ln>
                  <a:noFill/>
                </a:ln>
                <a:solidFill>
                  <a:srgbClr val="1A1A1A"/>
                </a:solidFill>
                <a:effectLst/>
                <a:uLnTx/>
                <a:uFillTx/>
                <a:latin typeface="Segoe UI"/>
                <a:ea typeface="+mn-ea"/>
                <a:cs typeface="+mn-cs"/>
              </a:rPr>
              <a:t>Benefit: </a:t>
            </a:r>
            <a:r>
              <a:rPr lang="en-US" b="1" noProof="0"/>
              <a:t>Identifying trends </a:t>
            </a:r>
            <a:r>
              <a:rPr lang="en-US" noProof="0"/>
              <a:t>helps in anticipating customer needs and proactively addressing recurring issues.</a:t>
            </a:r>
          </a:p>
        </p:txBody>
      </p:sp>
      <p:sp>
        <p:nvSpPr>
          <p:cNvPr id="61" name="Text Placeholder 60">
            <a:extLst>
              <a:ext uri="{FF2B5EF4-FFF2-40B4-BE49-F238E27FC236}">
                <a16:creationId xmlns:a16="http://schemas.microsoft.com/office/drawing/2014/main" id="{611126FF-054E-32B2-5843-B18735CEC03A}"/>
              </a:ext>
            </a:extLst>
          </p:cNvPr>
          <p:cNvSpPr>
            <a:spLocks noGrp="1"/>
          </p:cNvSpPr>
          <p:nvPr>
            <p:ph type="body" sz="quarter" idx="25"/>
          </p:nvPr>
        </p:nvSpPr>
        <p:spPr/>
        <p:txBody>
          <a:bodyPr/>
          <a:lstStyle/>
          <a:p>
            <a:r>
              <a:rPr kumimoji="0" lang="en-US" sz="900" i="0" u="none" strike="noStrike" kern="0" cap="none" spc="0" normalizeH="0" baseline="0" noProof="0">
                <a:ln>
                  <a:noFill/>
                </a:ln>
                <a:solidFill>
                  <a:srgbClr val="1A1A1A"/>
                </a:solidFill>
                <a:effectLst/>
                <a:uLnTx/>
                <a:uFillTx/>
                <a:latin typeface="Segoe UI"/>
                <a:ea typeface="+mn-ea"/>
                <a:cs typeface="+mn-cs"/>
              </a:rPr>
              <a:t>Benefit: </a:t>
            </a:r>
            <a:r>
              <a:rPr lang="en-US" b="1" noProof="0"/>
              <a:t>Sentiment analysis </a:t>
            </a:r>
            <a:r>
              <a:rPr lang="en-US" noProof="0"/>
              <a:t>gives insights into the customer's emotional state, which can guide the approach in service and support.</a:t>
            </a:r>
          </a:p>
        </p:txBody>
      </p:sp>
      <p:sp>
        <p:nvSpPr>
          <p:cNvPr id="83" name="Text Placeholder 82">
            <a:extLst>
              <a:ext uri="{FF2B5EF4-FFF2-40B4-BE49-F238E27FC236}">
                <a16:creationId xmlns:a16="http://schemas.microsoft.com/office/drawing/2014/main" id="{4A009307-F489-4D3B-DFDE-F3016CF1C6A5}"/>
              </a:ext>
            </a:extLst>
          </p:cNvPr>
          <p:cNvSpPr>
            <a:spLocks noGrp="1"/>
          </p:cNvSpPr>
          <p:nvPr>
            <p:ph type="body" sz="quarter" idx="26"/>
          </p:nvPr>
        </p:nvSpPr>
        <p:spPr/>
        <p:txBody>
          <a:bodyPr/>
          <a:lstStyle/>
          <a:p>
            <a:r>
              <a:rPr kumimoji="0" lang="en-US" sz="900" i="0" u="none" strike="noStrike" kern="0" cap="none" spc="0" normalizeH="0" baseline="0" noProof="0">
                <a:ln>
                  <a:noFill/>
                </a:ln>
                <a:solidFill>
                  <a:srgbClr val="1A1A1A"/>
                </a:solidFill>
                <a:effectLst/>
                <a:uLnTx/>
                <a:uFillTx/>
                <a:latin typeface="Segoe UI"/>
                <a:ea typeface="+mn-ea"/>
                <a:cs typeface="+mn-cs"/>
              </a:rPr>
              <a:t>Benefit: </a:t>
            </a:r>
            <a:r>
              <a:rPr lang="en-US" b="1" noProof="0"/>
              <a:t>Organized data allows for quick access </a:t>
            </a:r>
            <a:r>
              <a:rPr lang="en-US" noProof="0"/>
              <a:t>to relevant information, improving response times and support quality.</a:t>
            </a:r>
          </a:p>
        </p:txBody>
      </p:sp>
      <p:sp>
        <p:nvSpPr>
          <p:cNvPr id="84" name="Text Placeholder 83">
            <a:extLst>
              <a:ext uri="{FF2B5EF4-FFF2-40B4-BE49-F238E27FC236}">
                <a16:creationId xmlns:a16="http://schemas.microsoft.com/office/drawing/2014/main" id="{A111F9EA-EAEA-1211-B8D6-462C33F9555C}"/>
              </a:ext>
            </a:extLst>
          </p:cNvPr>
          <p:cNvSpPr>
            <a:spLocks noGrp="1"/>
          </p:cNvSpPr>
          <p:nvPr>
            <p:ph type="body" sz="quarter" idx="27"/>
          </p:nvPr>
        </p:nvSpPr>
        <p:spPr/>
        <p:txBody>
          <a:bodyPr vert="horz" wrap="square" lIns="90000" tIns="36000" rIns="90000" bIns="36000" rtlCol="0" anchor="t">
            <a:normAutofit/>
          </a:bodyPr>
          <a:lstStyle/>
          <a:p>
            <a:r>
              <a:rPr lang="en-US" noProof="0">
                <a:cs typeface="Segoe UI"/>
              </a:rPr>
              <a:t>Use the insights from the trend analysis to identify training materials that need to be updated. Then use Copilot in Word to add new sections to the documents based on knowledge base articles.</a:t>
            </a:r>
            <a:endParaRPr lang="en-US" noProof="0"/>
          </a:p>
        </p:txBody>
      </p:sp>
      <p:sp>
        <p:nvSpPr>
          <p:cNvPr id="85" name="Text Placeholder 84">
            <a:extLst>
              <a:ext uri="{FF2B5EF4-FFF2-40B4-BE49-F238E27FC236}">
                <a16:creationId xmlns:a16="http://schemas.microsoft.com/office/drawing/2014/main" id="{8FF0578C-9606-4A5E-E20F-DEB7E6F7D726}"/>
              </a:ext>
            </a:extLst>
          </p:cNvPr>
          <p:cNvSpPr>
            <a:spLocks noGrp="1"/>
          </p:cNvSpPr>
          <p:nvPr>
            <p:ph type="body" sz="quarter" idx="28"/>
          </p:nvPr>
        </p:nvSpPr>
        <p:spPr/>
        <p:txBody>
          <a:bodyPr/>
          <a:lstStyle/>
          <a:p>
            <a:r>
              <a:rPr lang="en-US" noProof="0"/>
              <a:t>Utilize Copilot in Power BI to analyze logged data, spotting trends and patterns in one or more accounts that can inform future support strategies.</a:t>
            </a:r>
          </a:p>
        </p:txBody>
      </p:sp>
      <p:sp>
        <p:nvSpPr>
          <p:cNvPr id="86" name="Text Placeholder 85">
            <a:extLst>
              <a:ext uri="{FF2B5EF4-FFF2-40B4-BE49-F238E27FC236}">
                <a16:creationId xmlns:a16="http://schemas.microsoft.com/office/drawing/2014/main" id="{B4BE515B-C4F1-B027-DC42-2406647CFE89}"/>
              </a:ext>
            </a:extLst>
          </p:cNvPr>
          <p:cNvSpPr>
            <a:spLocks noGrp="1"/>
          </p:cNvSpPr>
          <p:nvPr>
            <p:ph type="body" sz="quarter" idx="29"/>
          </p:nvPr>
        </p:nvSpPr>
        <p:spPr/>
        <p:txBody>
          <a:bodyPr/>
          <a:lstStyle/>
          <a:p>
            <a:r>
              <a:rPr lang="en-US" noProof="0" dirty="0"/>
              <a:t>Connect CRM feedback data into a Power BI dashboard and then ask Copilot in Power BI to categorize interactions based on topics, issues, and outcomes for easy retrieval and analysis.</a:t>
            </a:r>
          </a:p>
        </p:txBody>
      </p:sp>
      <p:sp>
        <p:nvSpPr>
          <p:cNvPr id="87" name="Text Placeholder 86">
            <a:extLst>
              <a:ext uri="{FF2B5EF4-FFF2-40B4-BE49-F238E27FC236}">
                <a16:creationId xmlns:a16="http://schemas.microsoft.com/office/drawing/2014/main" id="{E9B1AD38-F92B-9ACB-7307-63B184829C5A}"/>
              </a:ext>
            </a:extLst>
          </p:cNvPr>
          <p:cNvSpPr>
            <a:spLocks noGrp="1"/>
          </p:cNvSpPr>
          <p:nvPr>
            <p:ph type="body" sz="quarter" idx="30"/>
          </p:nvPr>
        </p:nvSpPr>
        <p:spPr/>
        <p:txBody>
          <a:bodyPr/>
          <a:lstStyle/>
          <a:p>
            <a:r>
              <a:rPr lang="en-US" noProof="0"/>
              <a:t>Extend</a:t>
            </a:r>
          </a:p>
        </p:txBody>
      </p:sp>
      <p:sp>
        <p:nvSpPr>
          <p:cNvPr id="88" name="Text Placeholder 87">
            <a:extLst>
              <a:ext uri="{FF2B5EF4-FFF2-40B4-BE49-F238E27FC236}">
                <a16:creationId xmlns:a16="http://schemas.microsoft.com/office/drawing/2014/main" id="{403C17C9-499A-6E61-BDDB-91A803916CC9}"/>
              </a:ext>
            </a:extLst>
          </p:cNvPr>
          <p:cNvSpPr>
            <a:spLocks noGrp="1"/>
          </p:cNvSpPr>
          <p:nvPr>
            <p:ph type="body" sz="quarter" idx="38"/>
          </p:nvPr>
        </p:nvSpPr>
        <p:spPr>
          <a:solidFill>
            <a:srgbClr val="0070C0"/>
          </a:solidFill>
        </p:spPr>
        <p:txBody>
          <a:bodyPr/>
          <a:lstStyle/>
          <a:p>
            <a:endParaRPr lang="en-US" noProof="0"/>
          </a:p>
        </p:txBody>
      </p:sp>
      <p:sp>
        <p:nvSpPr>
          <p:cNvPr id="89" name="Text Placeholder 88">
            <a:extLst>
              <a:ext uri="{FF2B5EF4-FFF2-40B4-BE49-F238E27FC236}">
                <a16:creationId xmlns:a16="http://schemas.microsoft.com/office/drawing/2014/main" id="{CF3E859B-CC63-6F2D-CB8C-DC4396832B6B}"/>
              </a:ext>
            </a:extLst>
          </p:cNvPr>
          <p:cNvSpPr>
            <a:spLocks noGrp="1"/>
          </p:cNvSpPr>
          <p:nvPr>
            <p:ph type="body" sz="quarter" idx="39"/>
          </p:nvPr>
        </p:nvSpPr>
        <p:spPr>
          <a:solidFill>
            <a:srgbClr val="0070C0"/>
          </a:solidFill>
        </p:spPr>
        <p:txBody>
          <a:bodyPr/>
          <a:lstStyle/>
          <a:p>
            <a:endParaRPr lang="en-US" noProof="0"/>
          </a:p>
        </p:txBody>
      </p:sp>
      <p:sp>
        <p:nvSpPr>
          <p:cNvPr id="90" name="Text Placeholder 89">
            <a:extLst>
              <a:ext uri="{FF2B5EF4-FFF2-40B4-BE49-F238E27FC236}">
                <a16:creationId xmlns:a16="http://schemas.microsoft.com/office/drawing/2014/main" id="{9CB0EBD9-56B8-4BDE-0666-B4DEEEFB32C0}"/>
              </a:ext>
            </a:extLst>
          </p:cNvPr>
          <p:cNvSpPr>
            <a:spLocks noGrp="1"/>
          </p:cNvSpPr>
          <p:nvPr>
            <p:ph type="body" sz="quarter" idx="40"/>
          </p:nvPr>
        </p:nvSpPr>
        <p:spPr>
          <a:solidFill>
            <a:srgbClr val="0078D4"/>
          </a:solidFill>
        </p:spPr>
        <p:txBody>
          <a:bodyPr/>
          <a:lstStyle/>
          <a:p>
            <a:endParaRPr lang="en-US" noProof="0"/>
          </a:p>
        </p:txBody>
      </p:sp>
      <p:sp>
        <p:nvSpPr>
          <p:cNvPr id="23" name="Rectangle: Rounded Corners 6">
            <a:extLst>
              <a:ext uri="{FF2B5EF4-FFF2-40B4-BE49-F238E27FC236}">
                <a16:creationId xmlns:a16="http://schemas.microsoft.com/office/drawing/2014/main" id="{A458E396-A7F6-1ADE-59AB-7E0AA9803DE2}"/>
              </a:ext>
              <a:ext uri="{C183D7F6-B498-43B3-948B-1728B52AA6E4}">
                <adec:decorative xmlns:adec="http://schemas.microsoft.com/office/drawing/2017/decorative" val="1"/>
              </a:ext>
            </a:extLst>
          </p:cNvPr>
          <p:cNvSpPr/>
          <p:nvPr/>
        </p:nvSpPr>
        <p:spPr bwMode="auto">
          <a:xfrm>
            <a:off x="570454" y="1132756"/>
            <a:ext cx="987666" cy="216000"/>
          </a:xfrm>
          <a:prstGeom prst="roundRect">
            <a:avLst>
              <a:gd name="adj" fmla="val 50000"/>
            </a:avLst>
          </a:prstGeom>
          <a:solidFill>
            <a:srgbClr val="0078D4"/>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Segoe UI Semibold" panose="020B0702040204020203" pitchFamily="34" charset="0"/>
                <a:ea typeface="+mn-ea"/>
                <a:cs typeface="Segoe UI Semibold" panose="020B0702040204020203" pitchFamily="34" charset="0"/>
              </a:rPr>
              <a:t>KPIs impacted</a:t>
            </a:r>
          </a:p>
        </p:txBody>
      </p:sp>
      <p:grpSp>
        <p:nvGrpSpPr>
          <p:cNvPr id="30" name="Group 29">
            <a:extLst>
              <a:ext uri="{FF2B5EF4-FFF2-40B4-BE49-F238E27FC236}">
                <a16:creationId xmlns:a16="http://schemas.microsoft.com/office/drawing/2014/main" id="{438D29EB-9608-5B80-E250-46640E189535}"/>
              </a:ext>
            </a:extLst>
          </p:cNvPr>
          <p:cNvGrpSpPr/>
          <p:nvPr/>
        </p:nvGrpSpPr>
        <p:grpSpPr>
          <a:xfrm>
            <a:off x="1636521" y="1132756"/>
            <a:ext cx="1138494" cy="222042"/>
            <a:chOff x="4582885" y="862657"/>
            <a:chExt cx="1138494" cy="222042"/>
          </a:xfrm>
        </p:grpSpPr>
        <p:sp>
          <p:nvSpPr>
            <p:cNvPr id="31" name="Rectangle: Rounded Corners 6">
              <a:extLst>
                <a:ext uri="{FF2B5EF4-FFF2-40B4-BE49-F238E27FC236}">
                  <a16:creationId xmlns:a16="http://schemas.microsoft.com/office/drawing/2014/main" id="{57C8E7E1-A14B-E4C7-1770-E2C4A7674245}"/>
                </a:ext>
                <a:ext uri="{C183D7F6-B498-43B3-948B-1728B52AA6E4}">
                  <adec:decorative xmlns:adec="http://schemas.microsoft.com/office/drawing/2017/decorative" val="1"/>
                </a:ext>
              </a:extLst>
            </p:cNvPr>
            <p:cNvSpPr/>
            <p:nvPr/>
          </p:nvSpPr>
          <p:spPr bwMode="auto">
            <a:xfrm>
              <a:off x="4582885" y="862657"/>
              <a:ext cx="1138494" cy="222042"/>
            </a:xfrm>
            <a:prstGeom prst="roundRect">
              <a:avLst>
                <a:gd name="adj" fmla="val 50000"/>
              </a:avLst>
            </a:prstGeom>
            <a:solidFill>
              <a:srgbClr val="FFFFFF"/>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8D4"/>
                  </a:solidFill>
                  <a:effectLst/>
                  <a:uLnTx/>
                  <a:uFillTx/>
                  <a:latin typeface="Segoe UI Semibold" panose="020B0702040204020203" pitchFamily="34" charset="0"/>
                  <a:ea typeface="+mn-ea"/>
                  <a:cs typeface="Segoe UI Semibold" panose="020B0702040204020203" pitchFamily="34" charset="0"/>
                </a:rPr>
                <a:t>Quality scores</a:t>
              </a:r>
            </a:p>
          </p:txBody>
        </p:sp>
        <p:pic>
          <p:nvPicPr>
            <p:cNvPr id="32" name="Graphic 31">
              <a:extLst>
                <a:ext uri="{FF2B5EF4-FFF2-40B4-BE49-F238E27FC236}">
                  <a16:creationId xmlns:a16="http://schemas.microsoft.com/office/drawing/2014/main" id="{2B852AF1-D360-C625-BB49-D0B46227555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629670" y="898657"/>
              <a:ext cx="144000" cy="144000"/>
            </a:xfrm>
            <a:prstGeom prst="rect">
              <a:avLst/>
            </a:prstGeom>
          </p:spPr>
        </p:pic>
      </p:grpSp>
      <p:sp>
        <p:nvSpPr>
          <p:cNvPr id="33" name="Rectangle: Rounded Corners 6">
            <a:extLst>
              <a:ext uri="{FF2B5EF4-FFF2-40B4-BE49-F238E27FC236}">
                <a16:creationId xmlns:a16="http://schemas.microsoft.com/office/drawing/2014/main" id="{14EAFD5F-92E5-E426-FBD4-3CFE3A7BA5BA}"/>
              </a:ext>
              <a:ext uri="{C183D7F6-B498-43B3-948B-1728B52AA6E4}">
                <adec:decorative xmlns:adec="http://schemas.microsoft.com/office/drawing/2017/decorative" val="1"/>
              </a:ext>
            </a:extLst>
          </p:cNvPr>
          <p:cNvSpPr/>
          <p:nvPr/>
        </p:nvSpPr>
        <p:spPr bwMode="auto">
          <a:xfrm>
            <a:off x="6469498" y="1127774"/>
            <a:ext cx="987667" cy="216000"/>
          </a:xfrm>
          <a:prstGeom prst="roundRect">
            <a:avLst>
              <a:gd name="adj" fmla="val 50000"/>
            </a:avLst>
          </a:prstGeom>
          <a:solidFill>
            <a:srgbClr val="8661C5"/>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Segoe UI Semibold"/>
                <a:ea typeface="+mn-ea"/>
                <a:cs typeface="Segoe UI Semibold"/>
              </a:rPr>
              <a:t>Value benefit</a:t>
            </a:r>
            <a:endParaRPr kumimoji="0" lang="en-US" sz="900" b="0" i="0" u="none" strike="noStrike" kern="1200" cap="none" spc="0" normalizeH="0" baseline="0" noProof="0">
              <a:ln>
                <a:noFill/>
              </a:ln>
              <a:solidFill>
                <a:srgbClr val="FFFFFF"/>
              </a:solidFill>
              <a:effectLst/>
              <a:uLnTx/>
              <a:uFillTx/>
              <a:latin typeface="Segoe UI Semibold" panose="020B0702040204020203" pitchFamily="34" charset="0"/>
              <a:ea typeface="+mn-ea"/>
              <a:cs typeface="Segoe UI Semibold" panose="020B0702040204020203" pitchFamily="34" charset="0"/>
            </a:endParaRPr>
          </a:p>
        </p:txBody>
      </p:sp>
      <p:grpSp>
        <p:nvGrpSpPr>
          <p:cNvPr id="34" name="Group 33">
            <a:extLst>
              <a:ext uri="{FF2B5EF4-FFF2-40B4-BE49-F238E27FC236}">
                <a16:creationId xmlns:a16="http://schemas.microsoft.com/office/drawing/2014/main" id="{02DB5643-4EDF-5AA4-0CFC-F468613B6ADD}"/>
              </a:ext>
            </a:extLst>
          </p:cNvPr>
          <p:cNvGrpSpPr/>
          <p:nvPr/>
        </p:nvGrpSpPr>
        <p:grpSpPr>
          <a:xfrm>
            <a:off x="7523373" y="1127774"/>
            <a:ext cx="1005840" cy="216000"/>
            <a:chOff x="1194743" y="1140160"/>
            <a:chExt cx="1005840" cy="216000"/>
          </a:xfrm>
        </p:grpSpPr>
        <p:sp>
          <p:nvSpPr>
            <p:cNvPr id="35" name="Rectangle: Rounded Corners 6">
              <a:extLst>
                <a:ext uri="{FF2B5EF4-FFF2-40B4-BE49-F238E27FC236}">
                  <a16:creationId xmlns:a16="http://schemas.microsoft.com/office/drawing/2014/main" id="{4C1BE2AB-2F1E-286E-07D7-7D8E23ADECEA}"/>
                </a:ext>
                <a:ext uri="{C183D7F6-B498-43B3-948B-1728B52AA6E4}">
                  <adec:decorative xmlns:adec="http://schemas.microsoft.com/office/drawing/2017/decorative" val="1"/>
                </a:ext>
              </a:extLst>
            </p:cNvPr>
            <p:cNvSpPr/>
            <p:nvPr/>
          </p:nvSpPr>
          <p:spPr bwMode="auto">
            <a:xfrm>
              <a:off x="1194743" y="1140160"/>
              <a:ext cx="1005840" cy="216000"/>
            </a:xfrm>
            <a:prstGeom prst="roundRect">
              <a:avLst>
                <a:gd name="adj" fmla="val 50000"/>
              </a:avLst>
            </a:prstGeom>
            <a:solidFill>
              <a:srgbClr val="FFFFFF"/>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8661C5"/>
                  </a:solidFill>
                  <a:effectLst/>
                  <a:uLnTx/>
                  <a:uFillTx/>
                  <a:latin typeface="Segoe UI Semibold" panose="020B0702040204020203" pitchFamily="34" charset="0"/>
                  <a:ea typeface="+mn-ea"/>
                  <a:cs typeface="Segoe UI Semibold" panose="020B0702040204020203" pitchFamily="34" charset="0"/>
                </a:rPr>
                <a:t>Cost savings</a:t>
              </a:r>
            </a:p>
          </p:txBody>
        </p:sp>
        <p:pic>
          <p:nvPicPr>
            <p:cNvPr id="36" name="Graphic 35">
              <a:extLst>
                <a:ext uri="{FF2B5EF4-FFF2-40B4-BE49-F238E27FC236}">
                  <a16:creationId xmlns:a16="http://schemas.microsoft.com/office/drawing/2014/main" id="{4BF516A6-94E8-D81E-8335-52C5D6BA751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241527" y="1176160"/>
              <a:ext cx="144000" cy="144000"/>
            </a:xfrm>
            <a:prstGeom prst="rect">
              <a:avLst/>
            </a:prstGeom>
          </p:spPr>
        </p:pic>
      </p:grpSp>
      <p:grpSp>
        <p:nvGrpSpPr>
          <p:cNvPr id="37" name="Group 36">
            <a:extLst>
              <a:ext uri="{FF2B5EF4-FFF2-40B4-BE49-F238E27FC236}">
                <a16:creationId xmlns:a16="http://schemas.microsoft.com/office/drawing/2014/main" id="{2F3589D2-4FAC-5E72-970D-75473C3B4B6F}"/>
              </a:ext>
            </a:extLst>
          </p:cNvPr>
          <p:cNvGrpSpPr/>
          <p:nvPr/>
        </p:nvGrpSpPr>
        <p:grpSpPr>
          <a:xfrm>
            <a:off x="8582947" y="1127774"/>
            <a:ext cx="1463040" cy="216000"/>
            <a:chOff x="1194743" y="1140160"/>
            <a:chExt cx="1463040" cy="216000"/>
          </a:xfrm>
        </p:grpSpPr>
        <p:sp>
          <p:nvSpPr>
            <p:cNvPr id="38" name="Rectangle: Rounded Corners 6">
              <a:extLst>
                <a:ext uri="{FF2B5EF4-FFF2-40B4-BE49-F238E27FC236}">
                  <a16:creationId xmlns:a16="http://schemas.microsoft.com/office/drawing/2014/main" id="{47694ED9-322C-F8E3-6D0D-F170B6469CAF}"/>
                </a:ext>
                <a:ext uri="{C183D7F6-B498-43B3-948B-1728B52AA6E4}">
                  <adec:decorative xmlns:adec="http://schemas.microsoft.com/office/drawing/2017/decorative" val="1"/>
                </a:ext>
              </a:extLst>
            </p:cNvPr>
            <p:cNvSpPr/>
            <p:nvPr/>
          </p:nvSpPr>
          <p:spPr bwMode="auto">
            <a:xfrm>
              <a:off x="1194743" y="1140160"/>
              <a:ext cx="1463040" cy="216000"/>
            </a:xfrm>
            <a:prstGeom prst="roundRect">
              <a:avLst>
                <a:gd name="adj" fmla="val 50000"/>
              </a:avLst>
            </a:prstGeom>
            <a:solidFill>
              <a:srgbClr val="FFFFFF"/>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8661C5"/>
                  </a:solidFill>
                  <a:effectLst/>
                  <a:uLnTx/>
                  <a:uFillTx/>
                  <a:latin typeface="Segoe UI Semibold" panose="020B0702040204020203" pitchFamily="34" charset="0"/>
                  <a:ea typeface="+mn-ea"/>
                  <a:cs typeface="Segoe UI Semibold" panose="020B0702040204020203" pitchFamily="34" charset="0"/>
                </a:rPr>
                <a:t>Employee experience</a:t>
              </a:r>
            </a:p>
          </p:txBody>
        </p:sp>
        <p:pic>
          <p:nvPicPr>
            <p:cNvPr id="39" name="Graphic 38">
              <a:extLst>
                <a:ext uri="{FF2B5EF4-FFF2-40B4-BE49-F238E27FC236}">
                  <a16:creationId xmlns:a16="http://schemas.microsoft.com/office/drawing/2014/main" id="{CB49ED0C-8E03-502F-F821-E3B0A533441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241527" y="1176160"/>
              <a:ext cx="144000" cy="144000"/>
            </a:xfrm>
            <a:prstGeom prst="rect">
              <a:avLst/>
            </a:prstGeom>
          </p:spPr>
        </p:pic>
      </p:grpSp>
      <p:grpSp>
        <p:nvGrpSpPr>
          <p:cNvPr id="3" name="Group 2">
            <a:extLst>
              <a:ext uri="{FF2B5EF4-FFF2-40B4-BE49-F238E27FC236}">
                <a16:creationId xmlns:a16="http://schemas.microsoft.com/office/drawing/2014/main" id="{F5006F4F-9B9E-2315-8CDB-7118C7C1A7D3}"/>
              </a:ext>
            </a:extLst>
          </p:cNvPr>
          <p:cNvGrpSpPr/>
          <p:nvPr/>
        </p:nvGrpSpPr>
        <p:grpSpPr>
          <a:xfrm>
            <a:off x="901934" y="2631003"/>
            <a:ext cx="2351135" cy="360000"/>
            <a:chOff x="588263" y="3617084"/>
            <a:chExt cx="2351135" cy="360000"/>
          </a:xfrm>
        </p:grpSpPr>
        <p:pic>
          <p:nvPicPr>
            <p:cNvPr id="4" name="Picture 3">
              <a:extLst>
                <a:ext uri="{FF2B5EF4-FFF2-40B4-BE49-F238E27FC236}">
                  <a16:creationId xmlns:a16="http://schemas.microsoft.com/office/drawing/2014/main" id="{B9AE9319-31A8-DA9C-CD90-25F587BA9B54}"/>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588263" y="3617084"/>
              <a:ext cx="360000" cy="360000"/>
            </a:xfrm>
            <a:prstGeom prst="ellipse">
              <a:avLst/>
            </a:prstGeom>
            <a:solidFill>
              <a:srgbClr val="FFFFFF"/>
            </a:solidFill>
          </p:spPr>
        </p:pic>
        <p:sp>
          <p:nvSpPr>
            <p:cNvPr id="5" name="TextBox 4">
              <a:extLst>
                <a:ext uri="{FF2B5EF4-FFF2-40B4-BE49-F238E27FC236}">
                  <a16:creationId xmlns:a16="http://schemas.microsoft.com/office/drawing/2014/main" id="{9ED4E851-53C7-AE86-D6ED-38301CA053F9}"/>
                </a:ext>
                <a:ext uri="{C183D7F6-B498-43B3-948B-1728B52AA6E4}">
                  <adec:decorative xmlns:adec="http://schemas.microsoft.com/office/drawing/2017/decorative" val="0"/>
                </a:ext>
              </a:extLst>
            </p:cNvPr>
            <p:cNvSpPr txBox="1"/>
            <p:nvPr/>
          </p:nvSpPr>
          <p:spPr>
            <a:xfrm>
              <a:off x="1047214" y="3643196"/>
              <a:ext cx="1892184" cy="3077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Teams</a:t>
              </a:r>
            </a:p>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0C0"/>
                  </a:solidFill>
                  <a:effectLst/>
                  <a:uLnTx/>
                  <a:uFillTx/>
                  <a:latin typeface="Segoe UI Semibold"/>
                  <a:ea typeface="+mn-ea"/>
                  <a:cs typeface="+mn-cs"/>
                </a:rPr>
                <a:t>+Copilot for Service</a:t>
              </a:r>
            </a:p>
          </p:txBody>
        </p:sp>
      </p:grpSp>
      <p:grpSp>
        <p:nvGrpSpPr>
          <p:cNvPr id="6" name="Group 5">
            <a:extLst>
              <a:ext uri="{FF2B5EF4-FFF2-40B4-BE49-F238E27FC236}">
                <a16:creationId xmlns:a16="http://schemas.microsoft.com/office/drawing/2014/main" id="{6A779246-B8B1-3110-24DD-2256BA4714E5}"/>
              </a:ext>
            </a:extLst>
          </p:cNvPr>
          <p:cNvGrpSpPr/>
          <p:nvPr/>
        </p:nvGrpSpPr>
        <p:grpSpPr>
          <a:xfrm>
            <a:off x="4479714" y="2592367"/>
            <a:ext cx="2347189" cy="360000"/>
            <a:chOff x="808133" y="2640635"/>
            <a:chExt cx="2347189" cy="360000"/>
          </a:xfrm>
        </p:grpSpPr>
        <p:sp>
          <p:nvSpPr>
            <p:cNvPr id="7" name="TextBox 6">
              <a:extLst>
                <a:ext uri="{FF2B5EF4-FFF2-40B4-BE49-F238E27FC236}">
                  <a16:creationId xmlns:a16="http://schemas.microsoft.com/office/drawing/2014/main" id="{5B024FE0-EE81-5248-C1E8-556603CCA7EB}"/>
                </a:ext>
                <a:ext uri="{C183D7F6-B498-43B3-948B-1728B52AA6E4}">
                  <adec:decorative xmlns:adec="http://schemas.microsoft.com/office/drawing/2017/decorative" val="0"/>
                </a:ext>
              </a:extLst>
            </p:cNvPr>
            <p:cNvSpPr txBox="1"/>
            <p:nvPr/>
          </p:nvSpPr>
          <p:spPr>
            <a:xfrm>
              <a:off x="1263138" y="2682362"/>
              <a:ext cx="1892184" cy="3077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Outlook</a:t>
              </a:r>
            </a:p>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8D4"/>
                  </a:solidFill>
                  <a:effectLst/>
                  <a:uLnTx/>
                  <a:uFillTx/>
                  <a:latin typeface="Segoe UI Semibold"/>
                  <a:ea typeface="+mn-ea"/>
                  <a:cs typeface="+mn-cs"/>
                </a:rPr>
                <a:t>+Copilot for Service</a:t>
              </a:r>
            </a:p>
          </p:txBody>
        </p:sp>
        <p:pic>
          <p:nvPicPr>
            <p:cNvPr id="8" name="Picture 7">
              <a:extLst>
                <a:ext uri="{FF2B5EF4-FFF2-40B4-BE49-F238E27FC236}">
                  <a16:creationId xmlns:a16="http://schemas.microsoft.com/office/drawing/2014/main" id="{BE7E51D5-3407-659F-4039-32A66EE27DBF}"/>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808133" y="2640635"/>
              <a:ext cx="360000" cy="360000"/>
            </a:xfrm>
            <a:prstGeom prst="ellipse">
              <a:avLst/>
            </a:prstGeom>
            <a:solidFill>
              <a:srgbClr val="FFFFFF"/>
            </a:solidFill>
          </p:spPr>
        </p:pic>
      </p:grpSp>
      <p:grpSp>
        <p:nvGrpSpPr>
          <p:cNvPr id="9" name="Group 8">
            <a:extLst>
              <a:ext uri="{FF2B5EF4-FFF2-40B4-BE49-F238E27FC236}">
                <a16:creationId xmlns:a16="http://schemas.microsoft.com/office/drawing/2014/main" id="{300CFBDD-A77E-51C9-C0A3-BD70C15962A0}"/>
              </a:ext>
            </a:extLst>
          </p:cNvPr>
          <p:cNvGrpSpPr/>
          <p:nvPr/>
        </p:nvGrpSpPr>
        <p:grpSpPr>
          <a:xfrm>
            <a:off x="7914417" y="2590747"/>
            <a:ext cx="2094142" cy="360000"/>
            <a:chOff x="588263" y="1217924"/>
            <a:chExt cx="2094142" cy="360000"/>
          </a:xfrm>
        </p:grpSpPr>
        <p:pic>
          <p:nvPicPr>
            <p:cNvPr id="10" name="Picture 9" descr="Zip Co logo SVG free download, id: 101874 - Brandlogos.net">
              <a:hlinkClick r:id="rId9"/>
              <a:extLst>
                <a:ext uri="{FF2B5EF4-FFF2-40B4-BE49-F238E27FC236}">
                  <a16:creationId xmlns:a16="http://schemas.microsoft.com/office/drawing/2014/main" id="{3B16C88D-5BB8-A358-DCF4-61B4DA240DF4}"/>
                </a:ext>
              </a:extLst>
            </p:cNvPr>
            <p:cNvPicPr>
              <a:picLocks noChangeAspect="1" noChangeArrowheads="1"/>
            </p:cNvPicPr>
            <p:nvPr/>
          </p:nvPicPr>
          <p:blipFill rotWithShape="1">
            <a:blip r:embed="rId10"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12" name="TextBox 11">
              <a:extLst>
                <a:ext uri="{FF2B5EF4-FFF2-40B4-BE49-F238E27FC236}">
                  <a16:creationId xmlns:a16="http://schemas.microsoft.com/office/drawing/2014/main" id="{E3599684-AB2C-B9EF-1A7F-0A08F3C6276D}"/>
                </a:ext>
                <a:ext uri="{C183D7F6-B498-43B3-948B-1728B52AA6E4}">
                  <adec:decorative xmlns:adec="http://schemas.microsoft.com/office/drawing/2017/decorative" val="0"/>
                </a:ext>
              </a:extLst>
            </p:cNvPr>
            <p:cNvSpPr txBox="1"/>
            <p:nvPr/>
          </p:nvSpPr>
          <p:spPr>
            <a:xfrm>
              <a:off x="1047214" y="1313284"/>
              <a:ext cx="1635191"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egoe UI Semibold"/>
                  <a:ea typeface="+mn-ea"/>
                  <a:cs typeface="+mn-cs"/>
                </a:rPr>
                <a:t>Copilot Chat</a:t>
              </a:r>
              <a:r>
                <a:rPr kumimoji="0" lang="en-US" sz="1100" b="0" i="0" u="none" strike="noStrike" kern="0" cap="none" spc="0" normalizeH="0" baseline="30000" noProof="0" dirty="0">
                  <a:ln>
                    <a:noFill/>
                  </a:ln>
                  <a:solidFill>
                    <a:srgbClr val="1A1A1A"/>
                  </a:solidFill>
                  <a:effectLst/>
                  <a:uLnTx/>
                  <a:uFillTx/>
                  <a:cs typeface="Segoe UI" pitchFamily="34" charset="0"/>
                </a:rPr>
                <a:t>2</a:t>
              </a:r>
              <a:r>
                <a:rPr kumimoji="0" lang="en-US" sz="1100" b="0" i="0" u="none" strike="noStrike" kern="1200" cap="none" spc="0" normalizeH="0" baseline="0" noProof="0" dirty="0">
                  <a:ln>
                    <a:noFill/>
                  </a:ln>
                  <a:solidFill>
                    <a:prstClr val="black"/>
                  </a:solidFill>
                  <a:effectLst/>
                  <a:uLnTx/>
                  <a:uFillTx/>
                  <a:latin typeface="Segoe UI Semibold"/>
                  <a:ea typeface="+mn-ea"/>
                  <a:cs typeface="+mn-cs"/>
                </a:rPr>
                <a:t> </a:t>
              </a:r>
            </a:p>
          </p:txBody>
        </p:sp>
      </p:grpSp>
      <p:grpSp>
        <p:nvGrpSpPr>
          <p:cNvPr id="13" name="Group 12">
            <a:extLst>
              <a:ext uri="{FF2B5EF4-FFF2-40B4-BE49-F238E27FC236}">
                <a16:creationId xmlns:a16="http://schemas.microsoft.com/office/drawing/2014/main" id="{D10BC208-2BB7-3A6B-4630-C618DE7BF933}"/>
              </a:ext>
            </a:extLst>
          </p:cNvPr>
          <p:cNvGrpSpPr/>
          <p:nvPr/>
        </p:nvGrpSpPr>
        <p:grpSpPr>
          <a:xfrm>
            <a:off x="7851008" y="5127686"/>
            <a:ext cx="2351135" cy="360000"/>
            <a:chOff x="588263" y="4576748"/>
            <a:chExt cx="2351135" cy="360000"/>
          </a:xfrm>
        </p:grpSpPr>
        <p:pic>
          <p:nvPicPr>
            <p:cNvPr id="14" name="Picture 13">
              <a:extLst>
                <a:ext uri="{FF2B5EF4-FFF2-40B4-BE49-F238E27FC236}">
                  <a16:creationId xmlns:a16="http://schemas.microsoft.com/office/drawing/2014/main" id="{F53F7DFB-83D9-678B-5067-E35CD9700C54}"/>
                </a:ext>
              </a:extLst>
            </p:cNvPr>
            <p:cNvPicPr>
              <a:picLocks noChangeAspect="1"/>
            </p:cNvPicPr>
            <p:nvPr/>
          </p:nvPicPr>
          <p:blipFill>
            <a:blip r:embed="rId11" cstate="screen">
              <a:extLst>
                <a:ext uri="{28A0092B-C50C-407E-A947-70E740481C1C}">
                  <a14:useLocalDpi xmlns:a14="http://schemas.microsoft.com/office/drawing/2010/main"/>
                </a:ext>
              </a:extLst>
            </a:blip>
            <a:stretch>
              <a:fillRect/>
            </a:stretch>
          </p:blipFill>
          <p:spPr>
            <a:xfrm>
              <a:off x="588263" y="4576748"/>
              <a:ext cx="360000" cy="360000"/>
            </a:xfrm>
            <a:prstGeom prst="ellipse">
              <a:avLst/>
            </a:prstGeom>
            <a:solidFill>
              <a:schemeClr val="bg1"/>
            </a:solidFill>
          </p:spPr>
        </p:pic>
        <p:sp>
          <p:nvSpPr>
            <p:cNvPr id="15" name="TextBox 14">
              <a:extLst>
                <a:ext uri="{FF2B5EF4-FFF2-40B4-BE49-F238E27FC236}">
                  <a16:creationId xmlns:a16="http://schemas.microsoft.com/office/drawing/2014/main" id="{5342AB3D-12CF-F9ED-AAD3-D31080A08AE7}"/>
                </a:ext>
                <a:ext uri="{C183D7F6-B498-43B3-948B-1728B52AA6E4}">
                  <adec:decorative xmlns:adec="http://schemas.microsoft.com/office/drawing/2017/decorative" val="0"/>
                </a:ext>
              </a:extLst>
            </p:cNvPr>
            <p:cNvSpPr txBox="1"/>
            <p:nvPr/>
          </p:nvSpPr>
          <p:spPr>
            <a:xfrm>
              <a:off x="1047214" y="4672110"/>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Power BI</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18" name="Group 17">
            <a:extLst>
              <a:ext uri="{FF2B5EF4-FFF2-40B4-BE49-F238E27FC236}">
                <a16:creationId xmlns:a16="http://schemas.microsoft.com/office/drawing/2014/main" id="{16930755-D558-2775-A975-5E2C4178EB88}"/>
              </a:ext>
            </a:extLst>
          </p:cNvPr>
          <p:cNvGrpSpPr/>
          <p:nvPr/>
        </p:nvGrpSpPr>
        <p:grpSpPr>
          <a:xfrm>
            <a:off x="4340993" y="5123622"/>
            <a:ext cx="2351135" cy="360000"/>
            <a:chOff x="588263" y="4576748"/>
            <a:chExt cx="2351135" cy="360000"/>
          </a:xfrm>
        </p:grpSpPr>
        <p:pic>
          <p:nvPicPr>
            <p:cNvPr id="19" name="Picture 18">
              <a:extLst>
                <a:ext uri="{FF2B5EF4-FFF2-40B4-BE49-F238E27FC236}">
                  <a16:creationId xmlns:a16="http://schemas.microsoft.com/office/drawing/2014/main" id="{09A4EAF2-FC3C-5F57-4CED-C79945094E8C}"/>
                </a:ext>
              </a:extLst>
            </p:cNvPr>
            <p:cNvPicPr>
              <a:picLocks noChangeAspect="1"/>
            </p:cNvPicPr>
            <p:nvPr/>
          </p:nvPicPr>
          <p:blipFill>
            <a:blip r:embed="rId11" cstate="screen">
              <a:extLst>
                <a:ext uri="{28A0092B-C50C-407E-A947-70E740481C1C}">
                  <a14:useLocalDpi xmlns:a14="http://schemas.microsoft.com/office/drawing/2010/main"/>
                </a:ext>
              </a:extLst>
            </a:blip>
            <a:stretch>
              <a:fillRect/>
            </a:stretch>
          </p:blipFill>
          <p:spPr>
            <a:xfrm>
              <a:off x="588263" y="4576748"/>
              <a:ext cx="360000" cy="360000"/>
            </a:xfrm>
            <a:prstGeom prst="ellipse">
              <a:avLst/>
            </a:prstGeom>
            <a:solidFill>
              <a:schemeClr val="bg1"/>
            </a:solidFill>
          </p:spPr>
        </p:pic>
        <p:sp>
          <p:nvSpPr>
            <p:cNvPr id="20" name="TextBox 19">
              <a:extLst>
                <a:ext uri="{FF2B5EF4-FFF2-40B4-BE49-F238E27FC236}">
                  <a16:creationId xmlns:a16="http://schemas.microsoft.com/office/drawing/2014/main" id="{E8D4D0ED-210D-0C56-B3DD-8037357180FB}"/>
                </a:ext>
                <a:ext uri="{C183D7F6-B498-43B3-948B-1728B52AA6E4}">
                  <adec:decorative xmlns:adec="http://schemas.microsoft.com/office/drawing/2017/decorative" val="0"/>
                </a:ext>
              </a:extLst>
            </p:cNvPr>
            <p:cNvSpPr txBox="1"/>
            <p:nvPr/>
          </p:nvSpPr>
          <p:spPr>
            <a:xfrm>
              <a:off x="1047214" y="4672110"/>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Power BI</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21" name="Group 20">
            <a:extLst>
              <a:ext uri="{FF2B5EF4-FFF2-40B4-BE49-F238E27FC236}">
                <a16:creationId xmlns:a16="http://schemas.microsoft.com/office/drawing/2014/main" id="{D959D882-007C-958C-2322-57AEB94F24E8}"/>
              </a:ext>
            </a:extLst>
          </p:cNvPr>
          <p:cNvGrpSpPr/>
          <p:nvPr/>
        </p:nvGrpSpPr>
        <p:grpSpPr>
          <a:xfrm>
            <a:off x="920022" y="5157037"/>
            <a:ext cx="2351135" cy="360000"/>
            <a:chOff x="588263" y="2657420"/>
            <a:chExt cx="2351135" cy="360000"/>
          </a:xfrm>
        </p:grpSpPr>
        <p:pic>
          <p:nvPicPr>
            <p:cNvPr id="22" name="Picture 21">
              <a:extLst>
                <a:ext uri="{FF2B5EF4-FFF2-40B4-BE49-F238E27FC236}">
                  <a16:creationId xmlns:a16="http://schemas.microsoft.com/office/drawing/2014/main" id="{F4F29918-3275-D51C-5DA8-5ABFD6ACE666}"/>
                </a:ext>
              </a:extLst>
            </p:cNvPr>
            <p:cNvPicPr>
              <a:picLocks noChangeAspect="1"/>
            </p:cNvPicPr>
            <p:nvPr/>
          </p:nvPicPr>
          <p:blipFill>
            <a:blip r:embed="rId12" cstate="screen">
              <a:extLst>
                <a:ext uri="{28A0092B-C50C-407E-A947-70E740481C1C}">
                  <a14:useLocalDpi xmlns:a14="http://schemas.microsoft.com/office/drawing/2010/main"/>
                </a:ext>
              </a:extLst>
            </a:blip>
            <a:stretch>
              <a:fillRect/>
            </a:stretch>
          </p:blipFill>
          <p:spPr>
            <a:xfrm>
              <a:off x="588263" y="2657420"/>
              <a:ext cx="360000" cy="360000"/>
            </a:xfrm>
            <a:prstGeom prst="ellipse">
              <a:avLst/>
            </a:prstGeom>
            <a:solidFill>
              <a:srgbClr val="FFFFFF"/>
            </a:solidFill>
          </p:spPr>
        </p:pic>
        <p:sp>
          <p:nvSpPr>
            <p:cNvPr id="40" name="TextBox 39">
              <a:extLst>
                <a:ext uri="{FF2B5EF4-FFF2-40B4-BE49-F238E27FC236}">
                  <a16:creationId xmlns:a16="http://schemas.microsoft.com/office/drawing/2014/main" id="{E55F2771-A520-8914-B315-7A9A181B8E39}"/>
                </a:ext>
                <a:ext uri="{C183D7F6-B498-43B3-948B-1728B52AA6E4}">
                  <adec:decorative xmlns:adec="http://schemas.microsoft.com/office/drawing/2017/decorative" val="0"/>
                </a:ext>
              </a:extLst>
            </p:cNvPr>
            <p:cNvSpPr txBox="1"/>
            <p:nvPr/>
          </p:nvSpPr>
          <p:spPr>
            <a:xfrm>
              <a:off x="1047214" y="2752782"/>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Word</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pic>
        <p:nvPicPr>
          <p:cNvPr id="11" name="Picture 10">
            <a:extLst>
              <a:ext uri="{FF2B5EF4-FFF2-40B4-BE49-F238E27FC236}">
                <a16:creationId xmlns:a16="http://schemas.microsoft.com/office/drawing/2014/main" id="{48E39BC1-2111-386C-B126-5F4739A6ADA4}"/>
              </a:ext>
            </a:extLst>
          </p:cNvPr>
          <p:cNvPicPr>
            <a:picLocks noChangeAspect="1"/>
          </p:cNvPicPr>
          <p:nvPr/>
        </p:nvPicPr>
        <p:blipFill>
          <a:blip r:embed="rId13" cstate="screen">
            <a:extLst>
              <a:ext uri="{28A0092B-C50C-407E-A947-70E740481C1C}">
                <a14:useLocalDpi xmlns:a14="http://schemas.microsoft.com/office/drawing/2010/main"/>
              </a:ext>
            </a:extLst>
          </a:blip>
          <a:stretch>
            <a:fillRect/>
          </a:stretch>
        </p:blipFill>
        <p:spPr>
          <a:xfrm>
            <a:off x="10197778" y="4384332"/>
            <a:ext cx="2506795" cy="2490193"/>
          </a:xfrm>
          <a:prstGeom prst="rect">
            <a:avLst/>
          </a:prstGeom>
        </p:spPr>
      </p:pic>
    </p:spTree>
    <p:extLst>
      <p:ext uri="{BB962C8B-B14F-4D97-AF65-F5344CB8AC3E}">
        <p14:creationId xmlns:p14="http://schemas.microsoft.com/office/powerpoint/2010/main" val="3796719226"/>
      </p:ext>
    </p:extLst>
  </p:cSld>
  <p:clrMapOvr>
    <a:masterClrMapping/>
  </p:clrMapOvr>
  <p:transition>
    <p:fade/>
  </p:transition>
</p:sld>
</file>

<file path=ppt/theme/theme1.xml><?xml version="1.0" encoding="utf-8"?>
<a:theme xmlns:a="http://schemas.openxmlformats.org/drawingml/2006/main" name="Light 16x9">
  <a:themeElements>
    <a:clrScheme name="Custom 7">
      <a:dk1>
        <a:srgbClr val="000000"/>
      </a:dk1>
      <a:lt1>
        <a:srgbClr val="FFFFFF"/>
      </a:lt1>
      <a:dk2>
        <a:srgbClr val="463668"/>
      </a:dk2>
      <a:lt2>
        <a:srgbClr val="E8E6DF"/>
      </a:lt2>
      <a:accent1>
        <a:srgbClr val="463668"/>
      </a:accent1>
      <a:accent2>
        <a:srgbClr val="C5B4E3"/>
      </a:accent2>
      <a:accent3>
        <a:srgbClr val="C03BC4"/>
      </a:accent3>
      <a:accent4>
        <a:srgbClr val="8C8279"/>
      </a:accent4>
      <a:accent5>
        <a:srgbClr val="D59ED7"/>
      </a:accent5>
      <a:accent6>
        <a:srgbClr val="D7D2CB"/>
      </a:accent6>
      <a:hlink>
        <a:srgbClr val="8661C5"/>
      </a:hlink>
      <a:folHlink>
        <a:srgbClr val="8661C5"/>
      </a:folHlink>
    </a:clrScheme>
    <a:fontScheme name="Microsoft 2019 Brand Templates">
      <a:majorFont>
        <a:latin typeface="Segoe UI Semibold"/>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algn="l" defTabSz="932472" fontAlgn="base">
          <a:spcBef>
            <a:spcPct val="0"/>
          </a:spcBef>
          <a:spcAft>
            <a:spcPct val="0"/>
          </a:spcAft>
          <a:defRPr sz="2000" dirty="0" err="1" smtClean="0">
            <a:solidFill>
              <a:srgbClr val="FFFFFF"/>
            </a:soli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custClrLst>
    <a:custClr name="Light Brown">
      <a:srgbClr val="E1D3C7"/>
    </a:custClr>
    <a:custClr name="Light Yellow">
      <a:srgbClr val="FFE399"/>
    </a:custClr>
    <a:custClr name="Light Orange">
      <a:srgbClr val="FFA38B"/>
    </a:custClr>
    <a:custClr name="Light Red">
      <a:srgbClr val="FFB3BB"/>
    </a:custClr>
    <a:custClr name="Light Magenta">
      <a:srgbClr val="D59ED7"/>
    </a:custClr>
    <a:custClr name="Light Purple">
      <a:srgbClr val="C5B4E3"/>
    </a:custClr>
    <a:custClr name="Light Blue">
      <a:srgbClr val="8DC8E8"/>
    </a:custClr>
    <a:custClr name="Light Teal">
      <a:srgbClr val="B9DCD2"/>
    </a:custClr>
    <a:custClr name="Light Green">
      <a:srgbClr val="D4EC8E"/>
    </a:custClr>
    <a:custClr name="Blue Black">
      <a:srgbClr val="091F2C"/>
    </a:custClr>
    <a:custClr name="Brown">
      <a:srgbClr val="BF9474"/>
    </a:custClr>
    <a:custClr name="Yellow">
      <a:srgbClr val="FFB900"/>
    </a:custClr>
    <a:custClr name="Orange">
      <a:srgbClr val="FF5C39"/>
    </a:custClr>
    <a:custClr name="Red">
      <a:srgbClr val="F4364C"/>
    </a:custClr>
    <a:custClr name="Magenta">
      <a:srgbClr val="C03BC4"/>
    </a:custClr>
    <a:custClr name="Purple">
      <a:srgbClr val="8661C5"/>
    </a:custClr>
    <a:custClr name="Blue">
      <a:srgbClr val="0078D4"/>
    </a:custClr>
    <a:custClr name="Teal">
      <a:srgbClr val="49C5B1"/>
    </a:custClr>
    <a:custClr name="Green">
      <a:srgbClr val="8DE971"/>
    </a:custClr>
    <a:custClr name="Rich Black">
      <a:srgbClr val="000000"/>
    </a:custClr>
    <a:custClr name="Dark Brown">
      <a:srgbClr val="5C4738"/>
    </a:custClr>
    <a:custClr name="Dark Yellow">
      <a:srgbClr val="7F5A1A"/>
    </a:custClr>
    <a:custClr name="Dark Orange">
      <a:srgbClr val="73391D"/>
    </a:custClr>
    <a:custClr name="Dark Red">
      <a:srgbClr val="73262F"/>
    </a:custClr>
    <a:custClr name="Dark Magenta">
      <a:srgbClr val="702573"/>
    </a:custClr>
    <a:custClr name="Dark Purple">
      <a:srgbClr val="463668"/>
    </a:custClr>
    <a:custClr name="Dark Blue">
      <a:srgbClr val="2A446F"/>
    </a:custClr>
    <a:custClr name="Dark Teal">
      <a:srgbClr val="225B62"/>
    </a:custClr>
    <a:custClr name="Dark Green">
      <a:srgbClr val="07641D"/>
    </a:custClr>
    <a:custClr name="Brown Black">
      <a:srgbClr val="291817"/>
    </a:custClr>
    <a:custClr name="Pure White">
      <a:srgbClr val="FFFFFF"/>
    </a:custClr>
    <a:custClr name="Off White">
      <a:srgbClr val="F4F3F5"/>
    </a:custClr>
    <a:custClr name="Warm White">
      <a:srgbClr val="FFF8F3"/>
    </a:custClr>
    <a:custClr name="Warm Light Gray">
      <a:srgbClr val="E8E6DF"/>
    </a:custClr>
    <a:custClr name="Mid Gray">
      <a:srgbClr val="D7D2CB"/>
    </a:custClr>
    <a:custClr name="Warm Gray">
      <a:srgbClr val="8C8279"/>
    </a:custClr>
    <a:custClr name="Light Gray">
      <a:srgbClr val="D9D9D6"/>
    </a:custClr>
    <a:custClr name="Cool Gray">
      <a:srgbClr val="B1B3B3"/>
    </a:custClr>
    <a:custClr name="Dark Gray">
      <a:srgbClr val="454142"/>
    </a:custClr>
    <a:custClr name="Pure White">
      <a:srgbClr val="FFFFFF"/>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Lst>
  <a:extLst>
    <a:ext uri="{05A4C25C-085E-4340-85A3-A5531E510DB2}">
      <thm15:themeFamily xmlns:thm15="http://schemas.microsoft.com/office/thememl/2012/main" name="Microsoft brand template starter - 16x9 v04.potx" id="{4908BB59-E0F9-4262-9337-B2D75939F852}" vid="{C1F6406B-B671-42E9-A581-A06DD50715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696B5C021C36A4B948619657DF31541" ma:contentTypeVersion="13" ma:contentTypeDescription="Create a new document." ma:contentTypeScope="" ma:versionID="3179e1be26f23a129528d230448053e8">
  <xsd:schema xmlns:xsd="http://www.w3.org/2001/XMLSchema" xmlns:xs="http://www.w3.org/2001/XMLSchema" xmlns:p="http://schemas.microsoft.com/office/2006/metadata/properties" xmlns:ns1="http://schemas.microsoft.com/sharepoint/v3" xmlns:ns2="c12c9beb-9115-4dd4-b4b0-98592a7680e2" xmlns:ns3="9b9b331a-5640-4f50-a010-6cc4266aa39c" targetNamespace="http://schemas.microsoft.com/office/2006/metadata/properties" ma:root="true" ma:fieldsID="d3f859843280ba2968dbadbb5350bb26" ns1:_="" ns2:_="" ns3:_="">
    <xsd:import namespace="http://schemas.microsoft.com/sharepoint/v3"/>
    <xsd:import namespace="c12c9beb-9115-4dd4-b4b0-98592a7680e2"/>
    <xsd:import namespace="9b9b331a-5640-4f50-a010-6cc4266aa39c"/>
    <xsd:element name="properties">
      <xsd:complexType>
        <xsd:sequence>
          <xsd:element name="documentManagement">
            <xsd:complexType>
              <xsd:all>
                <xsd:element ref="ns1:_ip_UnifiedCompliancePolicyProperties" minOccurs="0"/>
                <xsd:element ref="ns1:_ip_UnifiedCompliancePolicyUIAction" minOccurs="0"/>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2c9beb-9115-4dd4-b4b0-98592a7680e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9b331a-5640-4f50-a010-6cc4266aa39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8906DCFC-57BE-471C-9AA9-8C94A7A505DA}">
  <ds:schemaRefs>
    <ds:schemaRef ds:uri="http://schemas.microsoft.com/sharepoint/v3/contenttype/forms"/>
  </ds:schemaRefs>
</ds:datastoreItem>
</file>

<file path=customXml/itemProps2.xml><?xml version="1.0" encoding="utf-8"?>
<ds:datastoreItem xmlns:ds="http://schemas.openxmlformats.org/officeDocument/2006/customXml" ds:itemID="{E4F575D1-D3E6-4B2E-81B9-7181EE16BC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12c9beb-9115-4dd4-b4b0-98592a7680e2"/>
    <ds:schemaRef ds:uri="9b9b331a-5640-4f50-a010-6cc4266aa3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549B3AD-9962-4CE5-8E0A-2C8D95E7DE3D}">
  <ds:schemaRefs>
    <ds:schemaRef ds:uri="9b9b331a-5640-4f50-a010-6cc4266aa39c"/>
    <ds:schemaRef ds:uri="http://schemas.microsoft.com/sharepoint/v3"/>
    <ds:schemaRef ds:uri="http://schemas.microsoft.com/office/2006/documentManagement/types"/>
    <ds:schemaRef ds:uri="http://purl.org/dc/elements/1.1/"/>
    <ds:schemaRef ds:uri="c12c9beb-9115-4dd4-b4b0-98592a7680e2"/>
    <ds:schemaRef ds:uri="http://purl.org/dc/dcmitype/"/>
    <ds:schemaRef ds:uri="http://www.w3.org/XML/1998/namespace"/>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docMetadata/LabelInfo.xml><?xml version="1.0" encoding="utf-8"?>
<clbl:labelList xmlns:clbl="http://schemas.microsoft.com/office/2020/mipLabelMetadata">
  <clbl:label id="{f42aa342-8706-4288-bd11-ebb85995028c}" enabled="1" method="Privileged" siteId="{72f988bf-86f1-41af-91ab-2d7cd011db47}" removed="0"/>
</clbl:labelList>
</file>

<file path=docProps/app.xml><?xml version="1.0" encoding="utf-8"?>
<Properties xmlns="http://schemas.openxmlformats.org/officeDocument/2006/extended-properties" xmlns:vt="http://schemas.openxmlformats.org/officeDocument/2006/docPropsVTypes">
  <TotalTime>1725</TotalTime>
  <Words>365</Words>
  <Application>Microsoft Office PowerPoint</Application>
  <PresentationFormat>Widescreen</PresentationFormat>
  <Paragraphs>35</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Segoe UI</vt:lpstr>
      <vt:lpstr>Segoe UI Semibold</vt:lpstr>
      <vt:lpstr>Wingdings</vt:lpstr>
      <vt:lpstr>Light 16x9</vt:lpstr>
      <vt:lpstr>Customer Service | Communication Logging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Daryl Schaal (SYNAXIS CORPORATION)</dc:creator>
  <cp:lastModifiedBy>Daryl Schaal</cp:lastModifiedBy>
  <cp:revision>4</cp:revision>
  <dcterms:created xsi:type="dcterms:W3CDTF">2024-09-25T15:39:48Z</dcterms:created>
  <dcterms:modified xsi:type="dcterms:W3CDTF">2025-02-11T21:09:50Z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0x0101007696B5C021C36A4B948619657DF31541</vt:lpwstr>
  </property>
</Properties>
</file>