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B6EDF-33BB-4CFF-84AE-E843E551541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46BF-9FF3-40E8-B570-0D909F2CE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7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3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250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6810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876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44958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446922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53001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36301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81077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4">
            <a:extLst>
              <a:ext uri="{FF2B5EF4-FFF2-40B4-BE49-F238E27FC236}">
                <a16:creationId xmlns:a16="http://schemas.microsoft.com/office/drawing/2014/main" id="{766D6D20-2172-2974-C4F3-582FBCAF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Customer Service | </a:t>
            </a:r>
            <a:r>
              <a:rPr lang="en-US" dirty="0"/>
              <a:t>Boost field efficiency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BA56FD7-31DE-6A65-5866-30D6779FD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Review customer request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DE6D4A-ECEC-9839-A50D-741AC687D4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Continuous monitoring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221380-050F-D0A5-A853-45E625EDA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Start a new work order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E08D4EE-D82D-0258-81BF-FE6CC1CDE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Send customer survey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2DFE389-D6E7-6406-7E47-5F4DF6500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Match a technician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55F81D-7609-D6A1-0263-9FA3CC4348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Confirm the schedule</a:t>
            </a:r>
          </a:p>
        </p:txBody>
      </p:sp>
      <p:sp>
        <p:nvSpPr>
          <p:cNvPr id="42" name="Text Placeholder 52">
            <a:extLst>
              <a:ext uri="{FF2B5EF4-FFF2-40B4-BE49-F238E27FC236}">
                <a16:creationId xmlns:a16="http://schemas.microsoft.com/office/drawing/2014/main" id="{18FDDC43-9DC3-C918-8428-5F937F6254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Service </a:t>
            </a:r>
            <a:r>
              <a:rPr lang="en-US" sz="900" i="1"/>
              <a:t>(includes Copilot for Microsoft 365)</a:t>
            </a:r>
            <a:endParaRPr lang="en-US" sz="900" i="1" noProof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E6EA15AB-E82A-27AC-AA5D-2A36C24E9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summarize the customer request, products involved, past interactions, historical resolution data, and specific needs the customer may have all in a single interface. 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205574BC-505A-230B-6767-B305C1310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can tie directly to your CRM to begin drafting a work order based on the customer request.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694D2833-1268-6782-8F06-72DB84E31B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pulls key requirements to help match a technician based on issue complexity and agent availability.  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35620CDF-248B-08D2-2AE7-9F45949D8F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the emails and Teams chats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the past month from customer highlighting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primary asks and any previous issues.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16552CF1-C094-4F22-F0E2-EB3A3B97F7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Stay on top of trends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analyzing field success metrics and identify any trends that require further investigation.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FF13587-886D-B395-1B73-8BCF55610C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Easily populate a work order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the existing customer information.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3F89EA95-120B-2DB8-E415-3F9CDBB528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update and send the survey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specific contextual updates for the customer.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7E5CEDF2-0ED5-D532-8142-5D43F7C9DF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Identify the best technician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given the customer’s specific needs and location.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AD65E813-E144-2E3A-6F6B-AEF423FDCE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draft an email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confirming the service date and contact details.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FDE3AA91-D883-CFE5-26E0-1353291E1E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Excel to rapidly analyze data related to field service activity such as number of customer visits and total route times. 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07D3446A-CE26-F263-C01F-07A46179A9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At the completion of service, use Copilot in Outlook to quickly update the feedback survey request and send it to the customer.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536A76A9-8B9D-EA66-64F5-5DAA9934BA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Once the workorder has been submitted with an ideal field technician, use Copilot in Outlook to confirm the schedule with the customer.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43" name="Text Placeholder 86">
            <a:extLst>
              <a:ext uri="{FF2B5EF4-FFF2-40B4-BE49-F238E27FC236}">
                <a16:creationId xmlns:a16="http://schemas.microsoft.com/office/drawing/2014/main" id="{3E3E69F4-B653-F9DB-B4F5-4D42192F83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E20BBB34-3073-8371-5D9C-138834A9D65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FEA7F411-E0FA-A8D1-7BCA-FDF7F36133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19C2B9B3-3236-1A20-070F-A1824E5005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3F3744B8-C459-ECAB-4E6B-ACE0430E2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78" name="Rectangle: Rounded Corners 6">
            <a:extLst>
              <a:ext uri="{FF2B5EF4-FFF2-40B4-BE49-F238E27FC236}">
                <a16:creationId xmlns:a16="http://schemas.microsoft.com/office/drawing/2014/main" id="{118D6DB4-E838-06CE-ECFB-8F7A326F9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70A43C2-A3C6-C85D-22E8-2C34977663DD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86" name="Picture 18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177B611A-8418-CE7A-EAC9-E2000C7E23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3FDF0B0-46CA-AAAF-E075-5418342774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BCF4AA-7804-85F8-99AD-5007EC584839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189" name="Picture 188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29B8F385-0F7E-0A43-A761-A02A285661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12808F3-71C9-5E85-AD6C-A17D8C85CE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03C35CA-E4A2-03D1-C666-570FFE3A7D66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92" name="Picture 191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3A82F317-065E-2093-06E4-7AF54B0310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BEBEAE-39E6-4DF4-0AA5-CDD2275A1F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BE030C0-7A0C-1F4B-24BE-9F1D476C30A7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1697756"/>
            <a:chExt cx="2351135" cy="360000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1B7ECAB4-8824-A59A-B80B-044F11DD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A92AC4B-FE71-25CF-184D-690CD4D90D0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4420386-AC55-CE29-D3EB-D76CD3F6A1C7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1697756"/>
            <a:chExt cx="2351135" cy="360000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5B26454C-B827-2809-4D48-47765BD39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02C4AC5-7340-FC89-6DB8-CFF748BEA6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65A0856-6631-0CD3-6A65-DEB425492416}"/>
              </a:ext>
            </a:extLst>
          </p:cNvPr>
          <p:cNvGrpSpPr/>
          <p:nvPr/>
        </p:nvGrpSpPr>
        <p:grpSpPr>
          <a:xfrm>
            <a:off x="804187" y="5158847"/>
            <a:ext cx="2361959" cy="360000"/>
            <a:chOff x="577439" y="3137252"/>
            <a:chExt cx="2361959" cy="360000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434CA41E-E8CB-EB53-256A-1703C257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DE01095-68E4-5F44-62F4-1A7E4C38F4C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3364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</a:p>
          </p:txBody>
        </p:sp>
      </p:grpSp>
      <p:pic>
        <p:nvPicPr>
          <p:cNvPr id="203" name="Picture 202">
            <a:extLst>
              <a:ext uri="{FF2B5EF4-FFF2-40B4-BE49-F238E27FC236}">
                <a16:creationId xmlns:a16="http://schemas.microsoft.com/office/drawing/2014/main" id="{80B852C1-77BC-1AFE-A2EB-BB28593422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778" y="4384332"/>
            <a:ext cx="2506795" cy="24901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0782C5-7836-D1E6-3750-D03455D944C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" name="Rectangle: Rounded Corners 6">
              <a:extLst>
                <a:ext uri="{FF2B5EF4-FFF2-40B4-BE49-F238E27FC236}">
                  <a16:creationId xmlns:a16="http://schemas.microsoft.com/office/drawing/2014/main" id="{D0D1DAE0-E502-1229-81E2-3473AA3F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75E4E91-5684-C906-0ECC-F7D1073B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6C8487-454E-26AA-773D-C9DF1CFACA74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088443B-640E-17D7-EF44-F91FEBF58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90DD030-9ACC-8890-D027-7288A445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41E06E-6B19-B04F-1B75-112687B6190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E6499E9F-A01A-ED46-1950-607B51E64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CSAT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B33B30A-9455-96EB-CA6B-501400EC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916780-D403-1698-B361-1A160A2D6316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55BF1AB4-D203-26EC-B3F1-0B545D1D7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FF3F109-8E2B-A74E-80E7-1D758E56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F8FAA693-33CE-EB43-404B-B8AAEFF67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24592145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Customer Service | Boost field efficiency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| Boost field efficiency</dc:title>
  <dc:creator>Chad Christian (Unify Consulting LLC)</dc:creator>
  <cp:lastModifiedBy>Chad Christian (Unify Consulting LLC)</cp:lastModifiedBy>
  <cp:revision>3</cp:revision>
  <dcterms:created xsi:type="dcterms:W3CDTF">2024-06-06T15:05:48Z</dcterms:created>
  <dcterms:modified xsi:type="dcterms:W3CDTF">2024-06-06T23:35:31Z</dcterms:modified>
</cp:coreProperties>
</file>