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4"/>
  </p:sldMasterIdLst>
  <p:notesMasterIdLst>
    <p:notesMasterId r:id="rId6"/>
  </p:notesMasterIdLst>
  <p:sldIdLst>
    <p:sldId id="391"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2160">
          <p15:clr>
            <a:srgbClr val="A4A3A4"/>
          </p15:clr>
        </p15:guide>
        <p15:guide id="3"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42827239-A550-492D-1576-CE1DCACE4914}" name="Daryl Schaal (SYNAXIS CORPORATION)" initials="DS" userId="S::v-darsch@microsoft.com::a951ecaa-969a-4477-a8c9-df0dfa026182" providerId="AD"/>
  <p188:author id="{1CC9BD66-4965-66EC-D43C-4175EDB96078}" name="Erin McHugh Saif" initials="" userId="S::ermchugh@microsoft.com::9f93b4d3-52d4-4220-a190-55567abe2076" providerId="AD"/>
  <p188:author id="{0AF83D72-BA31-CE2B-D76F-59446C5DD042}" name="Aysha Kaushik" initials="AK" userId="S::aypathak@microsoft.com::549cd2d3-dab8-4c0c-ac06-1c38fc8f43a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B63EC5"/>
    <a:srgbClr val="0078D4"/>
    <a:srgbClr val="B1B3B3"/>
    <a:srgbClr val="49C5B1"/>
    <a:srgbClr val="F5EBE9"/>
    <a:srgbClr val="593794"/>
    <a:srgbClr val="E4DFDC"/>
    <a:srgbClr val="FFFFFF"/>
    <a:srgbClr val="E7E3E0"/>
    <a:srgbClr val="ECE9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07E090-2898-4C5B-8636-B01C91BC2635}" v="2539" dt="2025-02-10T22:01:53.4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360" y="72"/>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7ABE1F-CA5A-2B44-8AB1-8023C3D7A890}" type="datetimeFigureOut">
              <a:rPr lang="en-US" smtClean="0"/>
              <a:t>2/11/2025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57A88C-D68B-7E43-B6BD-8EAA3060908E}" type="slidenum">
              <a:rPr lang="en-US" smtClean="0"/>
              <a:t>‹#›</a:t>
            </a:fld>
            <a:endParaRPr lang="en-US"/>
          </a:p>
        </p:txBody>
      </p:sp>
    </p:spTree>
    <p:extLst>
      <p:ext uri="{BB962C8B-B14F-4D97-AF65-F5344CB8AC3E}">
        <p14:creationId xmlns:p14="http://schemas.microsoft.com/office/powerpoint/2010/main" val="4154804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ED4E199-DD77-489E-950B-7193487A647B}"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60947341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square photo 2">
    <p:bg>
      <p:bgPr>
        <a:solidFill>
          <a:srgbClr val="FFF8F3"/>
        </a:solidFill>
        <a:effectLst/>
      </p:bgPr>
    </p:bg>
    <p:spTree>
      <p:nvGrpSpPr>
        <p:cNvPr id="1" name=""/>
        <p:cNvGrpSpPr/>
        <p:nvPr/>
      </p:nvGrpSpPr>
      <p:grpSpPr>
        <a:xfrm>
          <a:off x="0" y="0"/>
          <a:ext cx="0" cy="0"/>
          <a:chOff x="0" y="0"/>
          <a:chExt cx="0" cy="0"/>
        </a:xfrm>
      </p:grpSpPr>
      <p:pic>
        <p:nvPicPr>
          <p:cNvPr id="4" name="Picture 3" descr="A close-up of a spiral&#10;&#10;Description automatically generated">
            <a:extLst>
              <a:ext uri="{FF2B5EF4-FFF2-40B4-BE49-F238E27FC236}">
                <a16:creationId xmlns:a16="http://schemas.microsoft.com/office/drawing/2014/main" id="{361D5F98-BDD8-425B-488B-22D9DCB8038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418D8C93-A68F-427F-AC31-AE3104AD1194}"/>
              </a:ext>
            </a:extLst>
          </p:cNvPr>
          <p:cNvSpPr/>
          <p:nvPr userDrawn="1"/>
        </p:nvSpPr>
        <p:spPr bwMode="auto">
          <a:xfrm>
            <a:off x="0" y="0"/>
            <a:ext cx="12192000" cy="6858000"/>
          </a:xfrm>
          <a:prstGeom prst="rect">
            <a:avLst/>
          </a:prstGeom>
          <a:solidFill>
            <a:schemeClr val="bg1">
              <a:alpha val="24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000" err="1">
              <a:solidFill>
                <a:srgbClr val="FFFFFF"/>
              </a:solidFill>
              <a:ea typeface="Segoe UI" pitchFamily="34" charset="0"/>
              <a:cs typeface="Segoe UI" pitchFamily="34" charset="0"/>
            </a:endParaRPr>
          </a:p>
        </p:txBody>
      </p:sp>
      <p:sp>
        <p:nvSpPr>
          <p:cNvPr id="2" name="Title 1">
            <a:extLst>
              <a:ext uri="{FF2B5EF4-FFF2-40B4-BE49-F238E27FC236}">
                <a16:creationId xmlns:a16="http://schemas.microsoft.com/office/drawing/2014/main" id="{25D0408F-4A76-4E13-B20C-89E0FD40DC32}"/>
              </a:ext>
            </a:extLst>
          </p:cNvPr>
          <p:cNvSpPr>
            <a:spLocks noGrp="1"/>
          </p:cNvSpPr>
          <p:nvPr>
            <p:ph type="title" hasCustomPrompt="1"/>
          </p:nvPr>
        </p:nvSpPr>
        <p:spPr>
          <a:xfrm>
            <a:off x="588263" y="2917984"/>
            <a:ext cx="7758903" cy="615553"/>
          </a:xfrm>
        </p:spPr>
        <p:txBody>
          <a:bodyPr wrap="square" anchor="b" anchorCtr="0">
            <a:spAutoFit/>
          </a:bodyPr>
          <a:lstStyle>
            <a:lvl1pPr>
              <a:defRPr sz="4000">
                <a:solidFill>
                  <a:schemeClr val="tx1"/>
                </a:solidFill>
              </a:defRPr>
            </a:lvl1pPr>
          </a:lstStyle>
          <a:p>
            <a:r>
              <a:rPr lang="en-US"/>
              <a:t>Event name or presentation title </a:t>
            </a:r>
          </a:p>
        </p:txBody>
      </p:sp>
      <p:sp>
        <p:nvSpPr>
          <p:cNvPr id="5" name="Text Placeholder 4"/>
          <p:cNvSpPr>
            <a:spLocks noGrp="1"/>
          </p:cNvSpPr>
          <p:nvPr>
            <p:ph type="body" sz="quarter" idx="12" hasCustomPrompt="1"/>
          </p:nvPr>
        </p:nvSpPr>
        <p:spPr>
          <a:xfrm>
            <a:off x="582042" y="3962400"/>
            <a:ext cx="7752752" cy="246221"/>
          </a:xfrm>
          <a:noFill/>
        </p:spPr>
        <p:txBody>
          <a:bodyPr wrap="square" lIns="0" tIns="0" rIns="0" bIns="0">
            <a:spAutoFit/>
          </a:bodyPr>
          <a:lstStyle>
            <a:lvl1pPr marL="0" indent="0">
              <a:spcBef>
                <a:spcPts val="0"/>
              </a:spcBef>
              <a:buNone/>
              <a:defRPr sz="1600" spc="0" baseline="0">
                <a:solidFill>
                  <a:schemeClr val="tx1"/>
                </a:solidFill>
                <a:latin typeface="+mn-lt"/>
                <a:cs typeface="Segoe UI" panose="020B0502040204020203" pitchFamily="34" charset="0"/>
              </a:defRPr>
            </a:lvl1pPr>
          </a:lstStyle>
          <a:p>
            <a:pPr lvl="0"/>
            <a:r>
              <a:rPr lang="en-US"/>
              <a:t>Speaker name or subtitle</a:t>
            </a:r>
          </a:p>
        </p:txBody>
      </p:sp>
      <p:pic>
        <p:nvPicPr>
          <p:cNvPr id="7" name="MS logo gray - EMF" descr="Microsoft logo, gray text version">
            <a:extLst>
              <a:ext uri="{FF2B5EF4-FFF2-40B4-BE49-F238E27FC236}">
                <a16:creationId xmlns:a16="http://schemas.microsoft.com/office/drawing/2014/main" id="{D4D1E6E7-6980-34C8-5B50-9BC3D2B8E20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black">
          <a:xfrm>
            <a:off x="584200" y="585788"/>
            <a:ext cx="1366440" cy="292608"/>
          </a:xfrm>
          <a:prstGeom prst="rect">
            <a:avLst/>
          </a:prstGeom>
        </p:spPr>
      </p:pic>
    </p:spTree>
    <p:extLst>
      <p:ext uri="{BB962C8B-B14F-4D97-AF65-F5344CB8AC3E}">
        <p14:creationId xmlns:p14="http://schemas.microsoft.com/office/powerpoint/2010/main" val="125478352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orient="horz" pos="2496">
          <p15:clr>
            <a:srgbClr val="5ACBF0"/>
          </p15:clr>
        </p15:guide>
        <p15:guide id="3" pos="3360">
          <p15:clr>
            <a:srgbClr val="5ACBF0"/>
          </p15:clr>
        </p15:guide>
        <p15:guide id="5" orient="horz" pos="2160">
          <p15:clr>
            <a:srgbClr val="FBAE40"/>
          </p15:clr>
        </p15:guide>
        <p15:guide id="6" orient="horz" pos="2229">
          <p15:clr>
            <a:srgbClr val="5ACBF0"/>
          </p15:clr>
        </p15:guide>
        <p15:guide id="7" pos="2996">
          <p15:clr>
            <a:srgbClr val="5ACBF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5" name="Picture 4" descr="A blue sky with white clouds&#10;&#10;AI-generated content may be incorrect.">
            <a:extLst>
              <a:ext uri="{FF2B5EF4-FFF2-40B4-BE49-F238E27FC236}">
                <a16:creationId xmlns:a16="http://schemas.microsoft.com/office/drawing/2014/main" id="{D06997A8-9B2A-B93C-F597-79B38162AF6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57784871"/>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46527458"/>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Only - left side ">
    <p:spTree>
      <p:nvGrpSpPr>
        <p:cNvPr id="1" name=""/>
        <p:cNvGrpSpPr/>
        <p:nvPr/>
      </p:nvGrpSpPr>
      <p:grpSpPr>
        <a:xfrm>
          <a:off x="0" y="0"/>
          <a:ext cx="0" cy="0"/>
          <a:chOff x="0" y="0"/>
          <a:chExt cx="0" cy="0"/>
        </a:xfrm>
      </p:grpSpPr>
      <p:pic>
        <p:nvPicPr>
          <p:cNvPr id="3" name="Picture 2" descr="A close-up of a curved object">
            <a:extLst>
              <a:ext uri="{FF2B5EF4-FFF2-40B4-BE49-F238E27FC236}">
                <a16:creationId xmlns:a16="http://schemas.microsoft.com/office/drawing/2014/main" id="{65978E02-7B42-4283-0732-A5ECD04C20F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4" name="Rectangle 3">
            <a:extLst>
              <a:ext uri="{FF2B5EF4-FFF2-40B4-BE49-F238E27FC236}">
                <a16:creationId xmlns:a16="http://schemas.microsoft.com/office/drawing/2014/main" id="{FD9B2C81-3582-FD54-9197-2A2E6EA52FF9}"/>
              </a:ext>
            </a:extLst>
          </p:cNvPr>
          <p:cNvSpPr/>
          <p:nvPr userDrawn="1"/>
        </p:nvSpPr>
        <p:spPr bwMode="auto">
          <a:xfrm>
            <a:off x="0" y="0"/>
            <a:ext cx="8586216" cy="6858000"/>
          </a:xfrm>
          <a:prstGeom prst="rect">
            <a:avLst/>
          </a:prstGeom>
          <a:gradFill>
            <a:gsLst>
              <a:gs pos="0">
                <a:srgbClr val="FFF8F3"/>
              </a:gs>
              <a:gs pos="100000">
                <a:srgbClr val="FFF8F3">
                  <a:alpha val="0"/>
                </a:srgbClr>
              </a:gs>
            </a:gsLst>
            <a:lin ang="0" scaled="1"/>
          </a:gra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400" err="1">
              <a:gradFill>
                <a:gsLst>
                  <a:gs pos="0">
                    <a:srgbClr val="FFFFFF"/>
                  </a:gs>
                  <a:gs pos="100000">
                    <a:srgbClr val="FFFFFF"/>
                  </a:gs>
                </a:gsLst>
                <a:lin ang="5400000" scaled="0"/>
              </a:gradFill>
              <a:ea typeface="Segoe UI" pitchFamily="34" charset="0"/>
              <a:cs typeface="Segoe UI" pitchFamily="34" charset="0"/>
            </a:endParaRPr>
          </a:p>
        </p:txBody>
      </p:sp>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a:xfrm>
            <a:off x="588264" y="2875002"/>
            <a:ext cx="4127692" cy="1107996"/>
          </a:xfrm>
        </p:spPr>
        <p:txBody>
          <a:bodyPr wrap="square" anchor="ctr">
            <a:spAutoFit/>
          </a:bodyPr>
          <a:lstStyle/>
          <a:p>
            <a:r>
              <a:rPr lang="en-US"/>
              <a:t>Click to edit Master title style</a:t>
            </a:r>
          </a:p>
        </p:txBody>
      </p:sp>
    </p:spTree>
    <p:extLst>
      <p:ext uri="{BB962C8B-B14F-4D97-AF65-F5344CB8AC3E}">
        <p14:creationId xmlns:p14="http://schemas.microsoft.com/office/powerpoint/2010/main" val="1326365060"/>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30" orient="horz" pos="288">
          <p15:clr>
            <a:srgbClr val="5ACBF0"/>
          </p15:clr>
        </p15:guide>
        <p15:guide id="32" orient="horz" pos="2160">
          <p15:clr>
            <a:srgbClr val="5ACBF0"/>
          </p15:clr>
        </p15:guide>
        <p15:guide id="33" pos="2976">
          <p15:clr>
            <a:srgbClr val="5ACBF0"/>
          </p15:clr>
        </p15:guide>
        <p15:guide id="34" pos="3336">
          <p15:clr>
            <a:srgbClr val="5ACBF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mall title - half page">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p:nvPr>
        </p:nvSpPr>
        <p:spPr>
          <a:xfrm>
            <a:off x="584200" y="457200"/>
            <a:ext cx="5508419" cy="307777"/>
          </a:xfrm>
        </p:spPr>
        <p:txBody>
          <a:bodyPr tIns="0"/>
          <a:lstStyle>
            <a:lvl1pPr>
              <a:defRPr sz="2000" spc="0">
                <a:latin typeface="+mj-lt"/>
                <a:cs typeface="Segoe UI" panose="020B0502040204020203" pitchFamily="34" charset="0"/>
              </a:defRPr>
            </a:lvl1pPr>
          </a:lstStyle>
          <a:p>
            <a:r>
              <a:rPr lang="en-US"/>
              <a:t>Click to edit Master title style</a:t>
            </a:r>
          </a:p>
        </p:txBody>
      </p:sp>
    </p:spTree>
    <p:extLst>
      <p:ext uri="{BB962C8B-B14F-4D97-AF65-F5344CB8AC3E}">
        <p14:creationId xmlns:p14="http://schemas.microsoft.com/office/powerpoint/2010/main" val="407522268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cenario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4" name="Freeform: Shape 2">
            <a:extLst>
              <a:ext uri="{FF2B5EF4-FFF2-40B4-BE49-F238E27FC236}">
                <a16:creationId xmlns:a16="http://schemas.microsoft.com/office/drawing/2014/main" id="{2F51F4A4-9D1C-10B6-3868-E6FD8FD9C23B}"/>
              </a:ext>
              <a:ext uri="{C183D7F6-B498-43B3-948B-1728B52AA6E4}">
                <adec:decorative xmlns:adec="http://schemas.microsoft.com/office/drawing/2017/decorative" val="1"/>
              </a:ext>
            </a:extLst>
          </p:cNvPr>
          <p:cNvSpPr/>
          <p:nvPr userDrawn="1"/>
        </p:nvSpPr>
        <p:spPr bwMode="auto">
          <a:xfrm>
            <a:off x="-1576" y="1761263"/>
            <a:ext cx="11100760"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0 w 9706877"/>
              <a:gd name="connsiteY0" fmla="*/ 0 h 2491048"/>
              <a:gd name="connsiteX1" fmla="*/ 9486494 w 9706877"/>
              <a:gd name="connsiteY1" fmla="*/ 0 h 2491048"/>
              <a:gd name="connsiteX2" fmla="*/ 9706877 w 9706877"/>
              <a:gd name="connsiteY2" fmla="*/ 220383 h 2491048"/>
              <a:gd name="connsiteX3" fmla="*/ 9706877 w 9706877"/>
              <a:gd name="connsiteY3" fmla="*/ 2270665 h 2491048"/>
              <a:gd name="connsiteX4" fmla="*/ 9486494 w 9706877"/>
              <a:gd name="connsiteY4" fmla="*/ 2491048 h 2491048"/>
              <a:gd name="connsiteX5" fmla="*/ 635902 w 9706877"/>
              <a:gd name="connsiteY5" fmla="*/ 2491048 h 2491048"/>
              <a:gd name="connsiteX0" fmla="*/ 19270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289046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745418"/>
              <a:gd name="connsiteY0" fmla="*/ 0 h 2491048"/>
              <a:gd name="connsiteX1" fmla="*/ 9525035 w 9745418"/>
              <a:gd name="connsiteY1" fmla="*/ 0 h 2491048"/>
              <a:gd name="connsiteX2" fmla="*/ 9745418 w 9745418"/>
              <a:gd name="connsiteY2" fmla="*/ 220383 h 2491048"/>
              <a:gd name="connsiteX3" fmla="*/ 9745418 w 9745418"/>
              <a:gd name="connsiteY3" fmla="*/ 2270665 h 2491048"/>
              <a:gd name="connsiteX4" fmla="*/ 9525035 w 9745418"/>
              <a:gd name="connsiteY4" fmla="*/ 2491048 h 2491048"/>
              <a:gd name="connsiteX5" fmla="*/ 19271 w 9745418"/>
              <a:gd name="connsiteY5" fmla="*/ 2491048 h 2491048"/>
              <a:gd name="connsiteX0" fmla="*/ 28903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54159 w 9697244"/>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 w 9697244"/>
              <a:gd name="connsiteY5" fmla="*/ 2491048 h 2491048"/>
              <a:gd name="connsiteX0" fmla="*/ 240871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9634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0 w 10058822"/>
              <a:gd name="connsiteY0" fmla="*/ 0 h 2491048"/>
              <a:gd name="connsiteX1" fmla="*/ 9838439 w 10058822"/>
              <a:gd name="connsiteY1" fmla="*/ 0 h 2491048"/>
              <a:gd name="connsiteX2" fmla="*/ 10058822 w 10058822"/>
              <a:gd name="connsiteY2" fmla="*/ 220383 h 2491048"/>
              <a:gd name="connsiteX3" fmla="*/ 10058822 w 10058822"/>
              <a:gd name="connsiteY3" fmla="*/ 2270665 h 2491048"/>
              <a:gd name="connsiteX4" fmla="*/ 9838439 w 10058822"/>
              <a:gd name="connsiteY4" fmla="*/ 2491048 h 2491048"/>
              <a:gd name="connsiteX5" fmla="*/ 120707 w 10058822"/>
              <a:gd name="connsiteY5" fmla="*/ 2491048 h 2491048"/>
              <a:gd name="connsiteX0" fmla="*/ 324 w 10059146"/>
              <a:gd name="connsiteY0" fmla="*/ 0 h 2491048"/>
              <a:gd name="connsiteX1" fmla="*/ 9838763 w 10059146"/>
              <a:gd name="connsiteY1" fmla="*/ 0 h 2491048"/>
              <a:gd name="connsiteX2" fmla="*/ 10059146 w 10059146"/>
              <a:gd name="connsiteY2" fmla="*/ 220383 h 2491048"/>
              <a:gd name="connsiteX3" fmla="*/ 10059146 w 10059146"/>
              <a:gd name="connsiteY3" fmla="*/ 2270665 h 2491048"/>
              <a:gd name="connsiteX4" fmla="*/ 9838763 w 10059146"/>
              <a:gd name="connsiteY4" fmla="*/ 2491048 h 2491048"/>
              <a:gd name="connsiteX5" fmla="*/ 0 w 10059146"/>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59146" h="2491048">
                <a:moveTo>
                  <a:pt x="324" y="0"/>
                </a:moveTo>
                <a:lnTo>
                  <a:pt x="9838763" y="0"/>
                </a:lnTo>
                <a:cubicBezTo>
                  <a:pt x="9960477" y="0"/>
                  <a:pt x="10059146" y="98669"/>
                  <a:pt x="10059146" y="220383"/>
                </a:cubicBezTo>
                <a:lnTo>
                  <a:pt x="10059146" y="2270665"/>
                </a:lnTo>
                <a:cubicBezTo>
                  <a:pt x="10059146" y="2392379"/>
                  <a:pt x="9960477" y="2491048"/>
                  <a:pt x="9838763"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41" name="Group 40">
            <a:extLst>
              <a:ext uri="{FF2B5EF4-FFF2-40B4-BE49-F238E27FC236}">
                <a16:creationId xmlns:a16="http://schemas.microsoft.com/office/drawing/2014/main" id="{09DFAC3A-9D18-4DFA-67CB-EE7054879BA6}"/>
              </a:ext>
              <a:ext uri="{C183D7F6-B498-43B3-948B-1728B52AA6E4}">
                <adec:decorative xmlns:adec="http://schemas.microsoft.com/office/drawing/2017/decorative" val="1"/>
              </a:ext>
            </a:extLst>
          </p:cNvPr>
          <p:cNvGrpSpPr/>
          <p:nvPr userDrawn="1"/>
        </p:nvGrpSpPr>
        <p:grpSpPr>
          <a:xfrm>
            <a:off x="3636944" y="1684408"/>
            <a:ext cx="166152" cy="166152"/>
            <a:chOff x="5214995" y="-1168400"/>
            <a:chExt cx="431800" cy="431800"/>
          </a:xfrm>
        </p:grpSpPr>
        <p:sp>
          <p:nvSpPr>
            <p:cNvPr id="42" name="Oval 41">
              <a:extLst>
                <a:ext uri="{FF2B5EF4-FFF2-40B4-BE49-F238E27FC236}">
                  <a16:creationId xmlns:a16="http://schemas.microsoft.com/office/drawing/2014/main" id="{71508D32-3003-665E-D9C9-67ACD21C3D71}"/>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43" name="Rectangle 89">
              <a:extLst>
                <a:ext uri="{FF2B5EF4-FFF2-40B4-BE49-F238E27FC236}">
                  <a16:creationId xmlns:a16="http://schemas.microsoft.com/office/drawing/2014/main" id="{248CF6DE-65DC-C736-D623-1F2A06E914A7}"/>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4" name="Group 43">
            <a:extLst>
              <a:ext uri="{FF2B5EF4-FFF2-40B4-BE49-F238E27FC236}">
                <a16:creationId xmlns:a16="http://schemas.microsoft.com/office/drawing/2014/main" id="{D45B81D1-84F0-94E4-4DE4-7A327E9B2AE4}"/>
              </a:ext>
              <a:ext uri="{C183D7F6-B498-43B3-948B-1728B52AA6E4}">
                <adec:decorative xmlns:adec="http://schemas.microsoft.com/office/drawing/2017/decorative" val="1"/>
              </a:ext>
            </a:extLst>
          </p:cNvPr>
          <p:cNvGrpSpPr/>
          <p:nvPr userDrawn="1"/>
        </p:nvGrpSpPr>
        <p:grpSpPr>
          <a:xfrm>
            <a:off x="7100584" y="1684408"/>
            <a:ext cx="166152" cy="166152"/>
            <a:chOff x="5214995" y="-1168400"/>
            <a:chExt cx="431800" cy="431800"/>
          </a:xfrm>
        </p:grpSpPr>
        <p:sp>
          <p:nvSpPr>
            <p:cNvPr id="45" name="Oval 44">
              <a:extLst>
                <a:ext uri="{FF2B5EF4-FFF2-40B4-BE49-F238E27FC236}">
                  <a16:creationId xmlns:a16="http://schemas.microsoft.com/office/drawing/2014/main" id="{E8C73BD9-3028-F45B-8158-789AEF32D47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6" name="Rectangle 89">
              <a:extLst>
                <a:ext uri="{FF2B5EF4-FFF2-40B4-BE49-F238E27FC236}">
                  <a16:creationId xmlns:a16="http://schemas.microsoft.com/office/drawing/2014/main" id="{FAF601F9-E0B9-1FBF-2750-424B7916332E}"/>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7" name="Group 46">
            <a:extLst>
              <a:ext uri="{FF2B5EF4-FFF2-40B4-BE49-F238E27FC236}">
                <a16:creationId xmlns:a16="http://schemas.microsoft.com/office/drawing/2014/main" id="{F779840A-3B56-4441-9EB1-044204839ABC}"/>
              </a:ext>
              <a:ext uri="{C183D7F6-B498-43B3-948B-1728B52AA6E4}">
                <adec:decorative xmlns:adec="http://schemas.microsoft.com/office/drawing/2017/decorative" val="1"/>
              </a:ext>
            </a:extLst>
          </p:cNvPr>
          <p:cNvGrpSpPr/>
          <p:nvPr userDrawn="1"/>
        </p:nvGrpSpPr>
        <p:grpSpPr>
          <a:xfrm flipH="1">
            <a:off x="3636944" y="4142745"/>
            <a:ext cx="166152" cy="166152"/>
            <a:chOff x="5214995" y="-1168400"/>
            <a:chExt cx="431800" cy="431800"/>
          </a:xfrm>
        </p:grpSpPr>
        <p:sp>
          <p:nvSpPr>
            <p:cNvPr id="48" name="Oval 47">
              <a:extLst>
                <a:ext uri="{FF2B5EF4-FFF2-40B4-BE49-F238E27FC236}">
                  <a16:creationId xmlns:a16="http://schemas.microsoft.com/office/drawing/2014/main" id="{2672E089-DCD3-79B1-E202-7C5F962CAC8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9" name="Rectangle 89">
              <a:extLst>
                <a:ext uri="{FF2B5EF4-FFF2-40B4-BE49-F238E27FC236}">
                  <a16:creationId xmlns:a16="http://schemas.microsoft.com/office/drawing/2014/main" id="{5A2EC4C6-437C-8108-922E-C4B4286B3B35}"/>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0" name="Group 49">
            <a:extLst>
              <a:ext uri="{FF2B5EF4-FFF2-40B4-BE49-F238E27FC236}">
                <a16:creationId xmlns:a16="http://schemas.microsoft.com/office/drawing/2014/main" id="{B64E915B-BA21-E031-5D19-4519F1D78B45}"/>
              </a:ext>
              <a:ext uri="{C183D7F6-B498-43B3-948B-1728B52AA6E4}">
                <adec:decorative xmlns:adec="http://schemas.microsoft.com/office/drawing/2017/decorative" val="1"/>
              </a:ext>
            </a:extLst>
          </p:cNvPr>
          <p:cNvGrpSpPr/>
          <p:nvPr userDrawn="1"/>
        </p:nvGrpSpPr>
        <p:grpSpPr>
          <a:xfrm flipH="1">
            <a:off x="7100584" y="4142745"/>
            <a:ext cx="166152" cy="166152"/>
            <a:chOff x="5214995" y="-1168400"/>
            <a:chExt cx="431800" cy="431800"/>
          </a:xfrm>
        </p:grpSpPr>
        <p:sp>
          <p:nvSpPr>
            <p:cNvPr id="51" name="Oval 50">
              <a:extLst>
                <a:ext uri="{FF2B5EF4-FFF2-40B4-BE49-F238E27FC236}">
                  <a16:creationId xmlns:a16="http://schemas.microsoft.com/office/drawing/2014/main" id="{02B82046-E842-DA14-9AF1-3064C6A958A2}"/>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2" name="Rectangle 89">
              <a:extLst>
                <a:ext uri="{FF2B5EF4-FFF2-40B4-BE49-F238E27FC236}">
                  <a16:creationId xmlns:a16="http://schemas.microsoft.com/office/drawing/2014/main" id="{C23BDFA1-27FE-AFFE-BAFA-178EC2BDEE68}"/>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3" name="Group 52">
            <a:extLst>
              <a:ext uri="{FF2B5EF4-FFF2-40B4-BE49-F238E27FC236}">
                <a16:creationId xmlns:a16="http://schemas.microsoft.com/office/drawing/2014/main" id="{2A8269E9-7FA7-00B4-27D8-BD3C30EC9C33}"/>
              </a:ext>
              <a:ext uri="{C183D7F6-B498-43B3-948B-1728B52AA6E4}">
                <adec:decorative xmlns:adec="http://schemas.microsoft.com/office/drawing/2017/decorative" val="1"/>
              </a:ext>
            </a:extLst>
          </p:cNvPr>
          <p:cNvGrpSpPr/>
          <p:nvPr userDrawn="1"/>
        </p:nvGrpSpPr>
        <p:grpSpPr>
          <a:xfrm rot="5400000">
            <a:off x="11016108" y="2124548"/>
            <a:ext cx="166152" cy="166152"/>
            <a:chOff x="5214995" y="-1168400"/>
            <a:chExt cx="431800" cy="431800"/>
          </a:xfrm>
        </p:grpSpPr>
        <p:sp>
          <p:nvSpPr>
            <p:cNvPr id="54" name="Oval 53">
              <a:extLst>
                <a:ext uri="{FF2B5EF4-FFF2-40B4-BE49-F238E27FC236}">
                  <a16:creationId xmlns:a16="http://schemas.microsoft.com/office/drawing/2014/main" id="{4716AABC-F343-A221-57CC-C5D99F7B3846}"/>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5" name="Rectangle 89">
              <a:extLst>
                <a:ext uri="{FF2B5EF4-FFF2-40B4-BE49-F238E27FC236}">
                  <a16:creationId xmlns:a16="http://schemas.microsoft.com/office/drawing/2014/main" id="{061DE92A-41EF-BE20-2B32-1F1C759D49C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6" name="Group 55">
            <a:extLst>
              <a:ext uri="{FF2B5EF4-FFF2-40B4-BE49-F238E27FC236}">
                <a16:creationId xmlns:a16="http://schemas.microsoft.com/office/drawing/2014/main" id="{3D806EBC-6CF0-B99D-315F-A10C3C5C5E85}"/>
              </a:ext>
              <a:ext uri="{C183D7F6-B498-43B3-948B-1728B52AA6E4}">
                <adec:decorative xmlns:adec="http://schemas.microsoft.com/office/drawing/2017/decorative" val="1"/>
              </a:ext>
            </a:extLst>
          </p:cNvPr>
          <p:cNvGrpSpPr/>
          <p:nvPr userDrawn="1"/>
        </p:nvGrpSpPr>
        <p:grpSpPr>
          <a:xfrm rot="5400000">
            <a:off x="11016108" y="3672835"/>
            <a:ext cx="166152" cy="166152"/>
            <a:chOff x="5214995" y="-1168400"/>
            <a:chExt cx="431800" cy="431800"/>
          </a:xfrm>
        </p:grpSpPr>
        <p:sp>
          <p:nvSpPr>
            <p:cNvPr id="57" name="Oval 56">
              <a:extLst>
                <a:ext uri="{FF2B5EF4-FFF2-40B4-BE49-F238E27FC236}">
                  <a16:creationId xmlns:a16="http://schemas.microsoft.com/office/drawing/2014/main" id="{FCE15390-CFE7-F286-A235-8FA675AD4A0E}"/>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8" name="Rectangle 89">
              <a:extLst>
                <a:ext uri="{FF2B5EF4-FFF2-40B4-BE49-F238E27FC236}">
                  <a16:creationId xmlns:a16="http://schemas.microsoft.com/office/drawing/2014/main" id="{3AEFD386-8FD7-D901-A569-04180E61B0C0}"/>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75" name="Scenario Level">
            <a:extLst>
              <a:ext uri="{FF2B5EF4-FFF2-40B4-BE49-F238E27FC236}">
                <a16:creationId xmlns:a16="http://schemas.microsoft.com/office/drawing/2014/main" id="{1BB75DAB-4D8A-2933-BB52-0C94AA4816E3}"/>
              </a:ext>
            </a:extLst>
          </p:cNvPr>
          <p:cNvSpPr txBox="1"/>
          <p:nvPr userDrawn="1"/>
        </p:nvSpPr>
        <p:spPr>
          <a:xfrm>
            <a:off x="1036986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5" name="Level">
            <a:extLst>
              <a:ext uri="{FF2B5EF4-FFF2-40B4-BE49-F238E27FC236}">
                <a16:creationId xmlns:a16="http://schemas.microsoft.com/office/drawing/2014/main" id="{D78A2D53-01ED-9D74-9712-451C6F321482}"/>
              </a:ext>
            </a:extLst>
          </p:cNvPr>
          <p:cNvSpPr>
            <a:spLocks noGrp="1"/>
          </p:cNvSpPr>
          <p:nvPr>
            <p:ph type="body" sz="quarter" idx="30" hasCustomPrompt="1"/>
          </p:nvPr>
        </p:nvSpPr>
        <p:spPr>
          <a:xfrm>
            <a:off x="10430351"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2679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dirty="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sp>
        <p:nvSpPr>
          <p:cNvPr id="103" name="Licenses">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224"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789"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p:nvPr>
        </p:nvSpPr>
        <p:spPr>
          <a:xfrm>
            <a:off x="58420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7" name="Step 2 Title">
            <a:extLst>
              <a:ext uri="{FF2B5EF4-FFF2-40B4-BE49-F238E27FC236}">
                <a16:creationId xmlns:a16="http://schemas.microsoft.com/office/drawing/2014/main" id="{3B54AA0B-E0B1-5D11-B277-EFE8393CEB3D}"/>
              </a:ext>
            </a:extLst>
          </p:cNvPr>
          <p:cNvSpPr>
            <a:spLocks noGrp="1"/>
          </p:cNvSpPr>
          <p:nvPr>
            <p:ph type="body" sz="quarter" idx="13"/>
          </p:nvPr>
        </p:nvSpPr>
        <p:spPr>
          <a:xfrm>
            <a:off x="404784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7" name="Step 2 Top">
            <a:extLst>
              <a:ext uri="{FF2B5EF4-FFF2-40B4-BE49-F238E27FC236}">
                <a16:creationId xmlns:a16="http://schemas.microsoft.com/office/drawing/2014/main" id="{316E4613-3786-8D83-9628-7E09E4CE5CA3}"/>
              </a:ext>
            </a:extLst>
          </p:cNvPr>
          <p:cNvSpPr>
            <a:spLocks noGrp="1"/>
          </p:cNvSpPr>
          <p:nvPr>
            <p:ph type="body" sz="quarter" idx="19"/>
          </p:nvPr>
        </p:nvSpPr>
        <p:spPr>
          <a:xfrm>
            <a:off x="404784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1" name="Step 2 Bottom">
            <a:extLst>
              <a:ext uri="{FF2B5EF4-FFF2-40B4-BE49-F238E27FC236}">
                <a16:creationId xmlns:a16="http://schemas.microsoft.com/office/drawing/2014/main" id="{C0FC7227-E465-68DB-562C-41F9209C1C45}"/>
              </a:ext>
            </a:extLst>
          </p:cNvPr>
          <p:cNvSpPr>
            <a:spLocks noGrp="1"/>
          </p:cNvSpPr>
          <p:nvPr>
            <p:ph type="body" sz="quarter" idx="23"/>
          </p:nvPr>
        </p:nvSpPr>
        <p:spPr>
          <a:xfrm>
            <a:off x="404784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9" name="Step 3 Title">
            <a:extLst>
              <a:ext uri="{FF2B5EF4-FFF2-40B4-BE49-F238E27FC236}">
                <a16:creationId xmlns:a16="http://schemas.microsoft.com/office/drawing/2014/main" id="{BC06CC83-0BF3-7305-E4C8-4FC7098F2465}"/>
              </a:ext>
            </a:extLst>
          </p:cNvPr>
          <p:cNvSpPr>
            <a:spLocks noGrp="1"/>
          </p:cNvSpPr>
          <p:nvPr>
            <p:ph type="body" sz="quarter" idx="15"/>
          </p:nvPr>
        </p:nvSpPr>
        <p:spPr>
          <a:xfrm>
            <a:off x="7511481"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8" name="Step 3 Top">
            <a:extLst>
              <a:ext uri="{FF2B5EF4-FFF2-40B4-BE49-F238E27FC236}">
                <a16:creationId xmlns:a16="http://schemas.microsoft.com/office/drawing/2014/main" id="{78B00E55-70B0-D155-AAB8-EDCD9850B3EA}"/>
              </a:ext>
            </a:extLst>
          </p:cNvPr>
          <p:cNvSpPr>
            <a:spLocks noGrp="1"/>
          </p:cNvSpPr>
          <p:nvPr>
            <p:ph type="body" sz="quarter" idx="20"/>
          </p:nvPr>
        </p:nvSpPr>
        <p:spPr>
          <a:xfrm>
            <a:off x="7511481"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3" name="Step 3 Bottom">
            <a:extLst>
              <a:ext uri="{FF2B5EF4-FFF2-40B4-BE49-F238E27FC236}">
                <a16:creationId xmlns:a16="http://schemas.microsoft.com/office/drawing/2014/main" id="{14FE71DF-89A5-D552-ED14-BA6299A9B591}"/>
              </a:ext>
            </a:extLst>
          </p:cNvPr>
          <p:cNvSpPr>
            <a:spLocks noGrp="1"/>
          </p:cNvSpPr>
          <p:nvPr>
            <p:ph type="body" sz="quarter" idx="25"/>
          </p:nvPr>
        </p:nvSpPr>
        <p:spPr>
          <a:xfrm>
            <a:off x="7511481"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00" name="Step 4 Title">
            <a:extLst>
              <a:ext uri="{FF2B5EF4-FFF2-40B4-BE49-F238E27FC236}">
                <a16:creationId xmlns:a16="http://schemas.microsoft.com/office/drawing/2014/main" id="{B23A96E3-3F83-DC61-A4B8-B2A153768700}"/>
              </a:ext>
            </a:extLst>
          </p:cNvPr>
          <p:cNvSpPr>
            <a:spLocks noGrp="1"/>
          </p:cNvSpPr>
          <p:nvPr>
            <p:ph type="body" sz="quarter" idx="16"/>
          </p:nvPr>
        </p:nvSpPr>
        <p:spPr>
          <a:xfrm>
            <a:off x="7511481"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7" name="Step 4 Top">
            <a:extLst>
              <a:ext uri="{FF2B5EF4-FFF2-40B4-BE49-F238E27FC236}">
                <a16:creationId xmlns:a16="http://schemas.microsoft.com/office/drawing/2014/main" id="{D2CA7E74-0DAF-8C61-3066-8A79C80C0112}"/>
              </a:ext>
            </a:extLst>
          </p:cNvPr>
          <p:cNvSpPr>
            <a:spLocks noGrp="1"/>
          </p:cNvSpPr>
          <p:nvPr>
            <p:ph type="body" sz="quarter" idx="29"/>
          </p:nvPr>
        </p:nvSpPr>
        <p:spPr>
          <a:xfrm>
            <a:off x="751148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4" name="Step 4 Bottom">
            <a:extLst>
              <a:ext uri="{FF2B5EF4-FFF2-40B4-BE49-F238E27FC236}">
                <a16:creationId xmlns:a16="http://schemas.microsoft.com/office/drawing/2014/main" id="{5072DCCC-D271-7D85-5D20-D5B1E137F60B}"/>
              </a:ext>
            </a:extLst>
          </p:cNvPr>
          <p:cNvSpPr>
            <a:spLocks noGrp="1"/>
          </p:cNvSpPr>
          <p:nvPr>
            <p:ph type="body" sz="quarter" idx="26"/>
          </p:nvPr>
        </p:nvSpPr>
        <p:spPr>
          <a:xfrm>
            <a:off x="7511481"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8" name="Step 5 Title">
            <a:extLst>
              <a:ext uri="{FF2B5EF4-FFF2-40B4-BE49-F238E27FC236}">
                <a16:creationId xmlns:a16="http://schemas.microsoft.com/office/drawing/2014/main" id="{F4DCE8BB-0971-09CE-000F-84A576611FD9}"/>
              </a:ext>
            </a:extLst>
          </p:cNvPr>
          <p:cNvSpPr>
            <a:spLocks noGrp="1"/>
          </p:cNvSpPr>
          <p:nvPr>
            <p:ph type="body" sz="quarter" idx="14"/>
          </p:nvPr>
        </p:nvSpPr>
        <p:spPr>
          <a:xfrm>
            <a:off x="404784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6" name="Step 5 Top">
            <a:extLst>
              <a:ext uri="{FF2B5EF4-FFF2-40B4-BE49-F238E27FC236}">
                <a16:creationId xmlns:a16="http://schemas.microsoft.com/office/drawing/2014/main" id="{76F241AD-4900-CAEB-243D-CD8A3BDFB17C}"/>
              </a:ext>
            </a:extLst>
          </p:cNvPr>
          <p:cNvSpPr>
            <a:spLocks noGrp="1"/>
          </p:cNvSpPr>
          <p:nvPr>
            <p:ph type="body" sz="quarter" idx="28"/>
          </p:nvPr>
        </p:nvSpPr>
        <p:spPr>
          <a:xfrm>
            <a:off x="404784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2" name="Step 5 Bottom">
            <a:extLst>
              <a:ext uri="{FF2B5EF4-FFF2-40B4-BE49-F238E27FC236}">
                <a16:creationId xmlns:a16="http://schemas.microsoft.com/office/drawing/2014/main" id="{E720EE0E-4289-B4F4-1115-2C86FBB940E8}"/>
              </a:ext>
            </a:extLst>
          </p:cNvPr>
          <p:cNvSpPr>
            <a:spLocks noGrp="1"/>
          </p:cNvSpPr>
          <p:nvPr>
            <p:ph type="body" sz="quarter" idx="24"/>
          </p:nvPr>
        </p:nvSpPr>
        <p:spPr>
          <a:xfrm>
            <a:off x="404784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6" name="Step 6 Title">
            <a:extLst>
              <a:ext uri="{FF2B5EF4-FFF2-40B4-BE49-F238E27FC236}">
                <a16:creationId xmlns:a16="http://schemas.microsoft.com/office/drawing/2014/main" id="{8A6533F9-9132-CD8F-EACD-23DC8A6FF27F}"/>
              </a:ext>
            </a:extLst>
          </p:cNvPr>
          <p:cNvSpPr>
            <a:spLocks noGrp="1"/>
          </p:cNvSpPr>
          <p:nvPr>
            <p:ph type="body" sz="quarter" idx="12"/>
          </p:nvPr>
        </p:nvSpPr>
        <p:spPr>
          <a:xfrm>
            <a:off x="58420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5" name="Step 6 Top">
            <a:extLst>
              <a:ext uri="{FF2B5EF4-FFF2-40B4-BE49-F238E27FC236}">
                <a16:creationId xmlns:a16="http://schemas.microsoft.com/office/drawing/2014/main" id="{B939ABEF-8F03-D2E2-59E7-11A40F8ECABB}"/>
              </a:ext>
            </a:extLst>
          </p:cNvPr>
          <p:cNvSpPr>
            <a:spLocks noGrp="1"/>
          </p:cNvSpPr>
          <p:nvPr>
            <p:ph type="body" sz="quarter" idx="27"/>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0" name="Step 6 Bottom">
            <a:extLst>
              <a:ext uri="{FF2B5EF4-FFF2-40B4-BE49-F238E27FC236}">
                <a16:creationId xmlns:a16="http://schemas.microsoft.com/office/drawing/2014/main" id="{A2B81D72-802A-1B65-345D-831621254381}"/>
              </a:ext>
            </a:extLst>
          </p:cNvPr>
          <p:cNvSpPr>
            <a:spLocks noGrp="1"/>
          </p:cNvSpPr>
          <p:nvPr>
            <p:ph type="body" sz="quarter" idx="22"/>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6" name="Circle 1">
            <a:extLst>
              <a:ext uri="{FF2B5EF4-FFF2-40B4-BE49-F238E27FC236}">
                <a16:creationId xmlns:a16="http://schemas.microsoft.com/office/drawing/2014/main" id="{26C3E936-7CEB-8A05-2E47-0AD7851B98F2}"/>
              </a:ext>
            </a:extLst>
          </p:cNvPr>
          <p:cNvSpPr>
            <a:spLocks noGrp="1"/>
          </p:cNvSpPr>
          <p:nvPr>
            <p:ph type="body" sz="quarter" idx="38" hasCustomPrompt="1"/>
          </p:nvPr>
        </p:nvSpPr>
        <p:spPr>
          <a:xfrm>
            <a:off x="11417245"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2">
            <a:extLst>
              <a:ext uri="{FF2B5EF4-FFF2-40B4-BE49-F238E27FC236}">
                <a16:creationId xmlns:a16="http://schemas.microsoft.com/office/drawing/2014/main" id="{04AEA325-90B3-6821-227C-4FFCA898F9AB}"/>
              </a:ext>
            </a:extLst>
          </p:cNvPr>
          <p:cNvSpPr>
            <a:spLocks noGrp="1"/>
          </p:cNvSpPr>
          <p:nvPr>
            <p:ph type="body" sz="quarter" idx="39" hasCustomPrompt="1"/>
          </p:nvPr>
        </p:nvSpPr>
        <p:spPr>
          <a:xfrm>
            <a:off x="11588781"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8" name="Circle 3">
            <a:extLst>
              <a:ext uri="{FF2B5EF4-FFF2-40B4-BE49-F238E27FC236}">
                <a16:creationId xmlns:a16="http://schemas.microsoft.com/office/drawing/2014/main" id="{35386AB7-28CA-0BBA-03F5-CC72BD939DC2}"/>
              </a:ext>
            </a:extLst>
          </p:cNvPr>
          <p:cNvSpPr>
            <a:spLocks noGrp="1"/>
          </p:cNvSpPr>
          <p:nvPr>
            <p:ph type="body" sz="quarter" idx="40" hasCustomPrompt="1"/>
          </p:nvPr>
        </p:nvSpPr>
        <p:spPr>
          <a:xfrm>
            <a:off x="11760317"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3" name="Footnote">
            <a:extLst>
              <a:ext uri="{FF2B5EF4-FFF2-40B4-BE49-F238E27FC236}">
                <a16:creationId xmlns:a16="http://schemas.microsoft.com/office/drawing/2014/main" id="{06DCEE78-A961-202E-B0EE-36041A6708D1}"/>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367027759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ay in the life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75" name="Scenario Level">
            <a:extLst>
              <a:ext uri="{FF2B5EF4-FFF2-40B4-BE49-F238E27FC236}">
                <a16:creationId xmlns:a16="http://schemas.microsoft.com/office/drawing/2014/main" id="{1BB75DAB-4D8A-2933-BB52-0C94AA4816E3}"/>
              </a:ext>
            </a:extLst>
          </p:cNvPr>
          <p:cNvSpPr txBox="1"/>
          <p:nvPr userDrawn="1"/>
        </p:nvSpPr>
        <p:spPr>
          <a:xfrm>
            <a:off x="1043023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3" name="Level">
            <a:extLst>
              <a:ext uri="{FF2B5EF4-FFF2-40B4-BE49-F238E27FC236}">
                <a16:creationId xmlns:a16="http://schemas.microsoft.com/office/drawing/2014/main" id="{78D71A05-3479-3DEB-1227-2FC98983A80C}"/>
              </a:ext>
            </a:extLst>
          </p:cNvPr>
          <p:cNvSpPr>
            <a:spLocks noGrp="1"/>
          </p:cNvSpPr>
          <p:nvPr>
            <p:ph type="body" sz="quarter" idx="37" hasCustomPrompt="1"/>
          </p:nvPr>
        </p:nvSpPr>
        <p:spPr>
          <a:xfrm>
            <a:off x="10430234"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8716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672"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103" name="License">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107"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sp>
        <p:nvSpPr>
          <p:cNvPr id="119" name="Freeform: Shape 2">
            <a:extLst>
              <a:ext uri="{FF2B5EF4-FFF2-40B4-BE49-F238E27FC236}">
                <a16:creationId xmlns:a16="http://schemas.microsoft.com/office/drawing/2014/main" id="{DFCC0CE5-9BBF-33A2-43D3-995556541219}"/>
              </a:ext>
              <a:ext uri="{C183D7F6-B498-43B3-948B-1728B52AA6E4}">
                <adec:decorative xmlns:adec="http://schemas.microsoft.com/office/drawing/2017/decorative" val="1"/>
              </a:ext>
            </a:extLst>
          </p:cNvPr>
          <p:cNvSpPr/>
          <p:nvPr userDrawn="1"/>
        </p:nvSpPr>
        <p:spPr bwMode="auto">
          <a:xfrm>
            <a:off x="-1" y="1761263"/>
            <a:ext cx="10010265"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70975" h="2491048">
                <a:moveTo>
                  <a:pt x="0" y="0"/>
                </a:moveTo>
                <a:lnTo>
                  <a:pt x="8850592" y="0"/>
                </a:lnTo>
                <a:cubicBezTo>
                  <a:pt x="8972306" y="0"/>
                  <a:pt x="9070975" y="98669"/>
                  <a:pt x="9070975" y="220383"/>
                </a:cubicBezTo>
                <a:lnTo>
                  <a:pt x="9070975" y="2270665"/>
                </a:lnTo>
                <a:cubicBezTo>
                  <a:pt x="9070975" y="2392379"/>
                  <a:pt x="8972306" y="2491048"/>
                  <a:pt x="8850592"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147" name="Group 146">
            <a:extLst>
              <a:ext uri="{FF2B5EF4-FFF2-40B4-BE49-F238E27FC236}">
                <a16:creationId xmlns:a16="http://schemas.microsoft.com/office/drawing/2014/main" id="{F3E1CBA9-BB11-EF2E-649E-27B49E82FE86}"/>
              </a:ext>
            </a:extLst>
          </p:cNvPr>
          <p:cNvGrpSpPr/>
          <p:nvPr userDrawn="1"/>
        </p:nvGrpSpPr>
        <p:grpSpPr>
          <a:xfrm>
            <a:off x="3476832" y="1696843"/>
            <a:ext cx="166152" cy="166152"/>
            <a:chOff x="5214995" y="-1168400"/>
            <a:chExt cx="431800" cy="431800"/>
          </a:xfrm>
        </p:grpSpPr>
        <p:sp>
          <p:nvSpPr>
            <p:cNvPr id="148" name="Oval 147">
              <a:extLst>
                <a:ext uri="{FF2B5EF4-FFF2-40B4-BE49-F238E27FC236}">
                  <a16:creationId xmlns:a16="http://schemas.microsoft.com/office/drawing/2014/main" id="{E54C8AC7-0DF2-A7B4-59BC-354BDE9A823D}"/>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149" name="Rectangle 89">
              <a:extLst>
                <a:ext uri="{FF2B5EF4-FFF2-40B4-BE49-F238E27FC236}">
                  <a16:creationId xmlns:a16="http://schemas.microsoft.com/office/drawing/2014/main" id="{F0376496-3125-ED18-7608-C142A0C35F3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0" name="Group 149">
            <a:extLst>
              <a:ext uri="{FF2B5EF4-FFF2-40B4-BE49-F238E27FC236}">
                <a16:creationId xmlns:a16="http://schemas.microsoft.com/office/drawing/2014/main" id="{3D3E10AB-B82F-F7E8-A33D-8AF61C784420}"/>
              </a:ext>
            </a:extLst>
          </p:cNvPr>
          <p:cNvGrpSpPr/>
          <p:nvPr userDrawn="1"/>
        </p:nvGrpSpPr>
        <p:grpSpPr>
          <a:xfrm>
            <a:off x="6669529" y="1696843"/>
            <a:ext cx="166152" cy="166152"/>
            <a:chOff x="5214995" y="-1168400"/>
            <a:chExt cx="431800" cy="431800"/>
          </a:xfrm>
        </p:grpSpPr>
        <p:sp>
          <p:nvSpPr>
            <p:cNvPr id="151" name="Oval 150">
              <a:extLst>
                <a:ext uri="{FF2B5EF4-FFF2-40B4-BE49-F238E27FC236}">
                  <a16:creationId xmlns:a16="http://schemas.microsoft.com/office/drawing/2014/main" id="{CC526CF7-4F8D-6DB9-E3E9-2381E7AFAF4A}"/>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2" name="Rectangle 89">
              <a:extLst>
                <a:ext uri="{FF2B5EF4-FFF2-40B4-BE49-F238E27FC236}">
                  <a16:creationId xmlns:a16="http://schemas.microsoft.com/office/drawing/2014/main" id="{63E3BD4D-8045-49DC-2041-46643AE5ED02}"/>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3" name="Group 152">
            <a:extLst>
              <a:ext uri="{FF2B5EF4-FFF2-40B4-BE49-F238E27FC236}">
                <a16:creationId xmlns:a16="http://schemas.microsoft.com/office/drawing/2014/main" id="{816F1C59-4D7D-3BDD-0560-654E11A9B15E}"/>
              </a:ext>
            </a:extLst>
          </p:cNvPr>
          <p:cNvGrpSpPr/>
          <p:nvPr userDrawn="1"/>
        </p:nvGrpSpPr>
        <p:grpSpPr>
          <a:xfrm flipH="1">
            <a:off x="3476832" y="4152094"/>
            <a:ext cx="166152" cy="166152"/>
            <a:chOff x="5214995" y="-1168400"/>
            <a:chExt cx="431800" cy="431800"/>
          </a:xfrm>
        </p:grpSpPr>
        <p:sp>
          <p:nvSpPr>
            <p:cNvPr id="154" name="Oval 153">
              <a:extLst>
                <a:ext uri="{FF2B5EF4-FFF2-40B4-BE49-F238E27FC236}">
                  <a16:creationId xmlns:a16="http://schemas.microsoft.com/office/drawing/2014/main" id="{A0C410FC-F149-F1FA-B620-BF7F0EDE7D6C}"/>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5" name="Rectangle 89">
              <a:extLst>
                <a:ext uri="{FF2B5EF4-FFF2-40B4-BE49-F238E27FC236}">
                  <a16:creationId xmlns:a16="http://schemas.microsoft.com/office/drawing/2014/main" id="{5B5C9B65-59ED-2529-1E53-C9ABE9CB79FD}"/>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6" name="Group 155">
            <a:extLst>
              <a:ext uri="{FF2B5EF4-FFF2-40B4-BE49-F238E27FC236}">
                <a16:creationId xmlns:a16="http://schemas.microsoft.com/office/drawing/2014/main" id="{28DAF83D-E0BD-BE8E-ECEC-5E5EDE3E6C74}"/>
              </a:ext>
            </a:extLst>
          </p:cNvPr>
          <p:cNvGrpSpPr/>
          <p:nvPr userDrawn="1"/>
        </p:nvGrpSpPr>
        <p:grpSpPr>
          <a:xfrm flipH="1">
            <a:off x="6669529" y="4152094"/>
            <a:ext cx="166152" cy="166152"/>
            <a:chOff x="5214995" y="-1168400"/>
            <a:chExt cx="431800" cy="431800"/>
          </a:xfrm>
        </p:grpSpPr>
        <p:sp>
          <p:nvSpPr>
            <p:cNvPr id="157" name="Oval 156">
              <a:extLst>
                <a:ext uri="{FF2B5EF4-FFF2-40B4-BE49-F238E27FC236}">
                  <a16:creationId xmlns:a16="http://schemas.microsoft.com/office/drawing/2014/main" id="{2CC39567-C008-3C38-03DA-28EE0BE7483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8" name="Rectangle 89">
              <a:extLst>
                <a:ext uri="{FF2B5EF4-FFF2-40B4-BE49-F238E27FC236}">
                  <a16:creationId xmlns:a16="http://schemas.microsoft.com/office/drawing/2014/main" id="{99B2574B-7594-72E2-E826-4D4DA471A11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77" name="Group 176">
            <a:extLst>
              <a:ext uri="{FF2B5EF4-FFF2-40B4-BE49-F238E27FC236}">
                <a16:creationId xmlns:a16="http://schemas.microsoft.com/office/drawing/2014/main" id="{E60DF7C5-E7F6-A90D-706C-6592ECDDB338}"/>
              </a:ext>
            </a:extLst>
          </p:cNvPr>
          <p:cNvGrpSpPr/>
          <p:nvPr userDrawn="1"/>
        </p:nvGrpSpPr>
        <p:grpSpPr>
          <a:xfrm rot="5400000">
            <a:off x="9928103" y="2137261"/>
            <a:ext cx="166152" cy="166152"/>
            <a:chOff x="5214995" y="-1168400"/>
            <a:chExt cx="431800" cy="431800"/>
          </a:xfrm>
        </p:grpSpPr>
        <p:sp>
          <p:nvSpPr>
            <p:cNvPr id="178" name="Oval 177">
              <a:extLst>
                <a:ext uri="{FF2B5EF4-FFF2-40B4-BE49-F238E27FC236}">
                  <a16:creationId xmlns:a16="http://schemas.microsoft.com/office/drawing/2014/main" id="{11A9EA57-349E-6453-094C-DB252913E583}"/>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79" name="Rectangle 89">
              <a:extLst>
                <a:ext uri="{FF2B5EF4-FFF2-40B4-BE49-F238E27FC236}">
                  <a16:creationId xmlns:a16="http://schemas.microsoft.com/office/drawing/2014/main" id="{217C0C60-8F15-8390-C6A7-0DB9E99CA65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80" name="Group 179">
            <a:extLst>
              <a:ext uri="{FF2B5EF4-FFF2-40B4-BE49-F238E27FC236}">
                <a16:creationId xmlns:a16="http://schemas.microsoft.com/office/drawing/2014/main" id="{3B572509-4831-8A48-B663-AE17D9FD8ED5}"/>
              </a:ext>
            </a:extLst>
          </p:cNvPr>
          <p:cNvGrpSpPr/>
          <p:nvPr userDrawn="1"/>
        </p:nvGrpSpPr>
        <p:grpSpPr>
          <a:xfrm rot="5400000">
            <a:off x="9928103" y="3858268"/>
            <a:ext cx="166152" cy="166152"/>
            <a:chOff x="5214995" y="-1168400"/>
            <a:chExt cx="431800" cy="431800"/>
          </a:xfrm>
        </p:grpSpPr>
        <p:sp>
          <p:nvSpPr>
            <p:cNvPr id="181" name="Oval 180">
              <a:extLst>
                <a:ext uri="{FF2B5EF4-FFF2-40B4-BE49-F238E27FC236}">
                  <a16:creationId xmlns:a16="http://schemas.microsoft.com/office/drawing/2014/main" id="{068A591D-A59C-D3D7-2C67-293B3727D0A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82" name="Rectangle 89">
              <a:extLst>
                <a:ext uri="{FF2B5EF4-FFF2-40B4-BE49-F238E27FC236}">
                  <a16:creationId xmlns:a16="http://schemas.microsoft.com/office/drawing/2014/main" id="{8B0AF6B1-C3AC-C476-AE16-287C61A1D75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hasCustomPrompt="1"/>
          </p:nvPr>
        </p:nvSpPr>
        <p:spPr>
          <a:xfrm>
            <a:off x="584200"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3" name="Step 2 Title">
            <a:extLst>
              <a:ext uri="{FF2B5EF4-FFF2-40B4-BE49-F238E27FC236}">
                <a16:creationId xmlns:a16="http://schemas.microsoft.com/office/drawing/2014/main" id="{DF1E6E41-3DB3-84EB-984F-CCB9167D5657}"/>
              </a:ext>
            </a:extLst>
          </p:cNvPr>
          <p:cNvSpPr>
            <a:spLocks noGrp="1"/>
          </p:cNvSpPr>
          <p:nvPr>
            <p:ph type="body" sz="quarter" idx="22" hasCustomPrompt="1"/>
          </p:nvPr>
        </p:nvSpPr>
        <p:spPr>
          <a:xfrm>
            <a:off x="3776898"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4" name="Step 2 Top">
            <a:extLst>
              <a:ext uri="{FF2B5EF4-FFF2-40B4-BE49-F238E27FC236}">
                <a16:creationId xmlns:a16="http://schemas.microsoft.com/office/drawing/2014/main" id="{6E6ACE10-8248-C360-0E35-7598E8EC8281}"/>
              </a:ext>
            </a:extLst>
          </p:cNvPr>
          <p:cNvSpPr>
            <a:spLocks noGrp="1"/>
          </p:cNvSpPr>
          <p:nvPr>
            <p:ph type="body" sz="quarter" idx="23"/>
          </p:nvPr>
        </p:nvSpPr>
        <p:spPr>
          <a:xfrm>
            <a:off x="3776898"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5" name="Step 2 Bottom">
            <a:extLst>
              <a:ext uri="{FF2B5EF4-FFF2-40B4-BE49-F238E27FC236}">
                <a16:creationId xmlns:a16="http://schemas.microsoft.com/office/drawing/2014/main" id="{55D154DF-71A5-D9D3-0756-AA7208899CFD}"/>
              </a:ext>
            </a:extLst>
          </p:cNvPr>
          <p:cNvSpPr>
            <a:spLocks noGrp="1"/>
          </p:cNvSpPr>
          <p:nvPr>
            <p:ph type="body" sz="quarter" idx="24"/>
          </p:nvPr>
        </p:nvSpPr>
        <p:spPr>
          <a:xfrm>
            <a:off x="3719286"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6" name="Step 3 Title">
            <a:extLst>
              <a:ext uri="{FF2B5EF4-FFF2-40B4-BE49-F238E27FC236}">
                <a16:creationId xmlns:a16="http://schemas.microsoft.com/office/drawing/2014/main" id="{3BF3353A-2534-A54C-BD30-4DA6ABBA06BA}"/>
              </a:ext>
            </a:extLst>
          </p:cNvPr>
          <p:cNvSpPr>
            <a:spLocks noGrp="1"/>
          </p:cNvSpPr>
          <p:nvPr>
            <p:ph type="body" sz="quarter" idx="25" hasCustomPrompt="1"/>
          </p:nvPr>
        </p:nvSpPr>
        <p:spPr>
          <a:xfrm>
            <a:off x="6969595"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7" name="Step 3 Top">
            <a:extLst>
              <a:ext uri="{FF2B5EF4-FFF2-40B4-BE49-F238E27FC236}">
                <a16:creationId xmlns:a16="http://schemas.microsoft.com/office/drawing/2014/main" id="{F8FA69C0-B798-B0EF-B064-997FF774E8E9}"/>
              </a:ext>
            </a:extLst>
          </p:cNvPr>
          <p:cNvSpPr>
            <a:spLocks noGrp="1"/>
          </p:cNvSpPr>
          <p:nvPr>
            <p:ph type="body" sz="quarter" idx="26"/>
          </p:nvPr>
        </p:nvSpPr>
        <p:spPr>
          <a:xfrm>
            <a:off x="6969595"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8" name="Step 3 Bottom">
            <a:extLst>
              <a:ext uri="{FF2B5EF4-FFF2-40B4-BE49-F238E27FC236}">
                <a16:creationId xmlns:a16="http://schemas.microsoft.com/office/drawing/2014/main" id="{FFA3E6BA-ECB6-F78C-CF22-7B05706020E3}"/>
              </a:ext>
            </a:extLst>
          </p:cNvPr>
          <p:cNvSpPr>
            <a:spLocks noGrp="1"/>
          </p:cNvSpPr>
          <p:nvPr>
            <p:ph type="body" sz="quarter" idx="27"/>
          </p:nvPr>
        </p:nvSpPr>
        <p:spPr>
          <a:xfrm>
            <a:off x="6969595"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5" name="Step 4 Title">
            <a:extLst>
              <a:ext uri="{FF2B5EF4-FFF2-40B4-BE49-F238E27FC236}">
                <a16:creationId xmlns:a16="http://schemas.microsoft.com/office/drawing/2014/main" id="{4411A19D-5600-3582-7891-BEECA6B3C921}"/>
              </a:ext>
            </a:extLst>
          </p:cNvPr>
          <p:cNvSpPr>
            <a:spLocks noGrp="1"/>
          </p:cNvSpPr>
          <p:nvPr>
            <p:ph type="body" sz="quarter" idx="34" hasCustomPrompt="1"/>
          </p:nvPr>
        </p:nvSpPr>
        <p:spPr>
          <a:xfrm>
            <a:off x="6969595"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6" name="Step 4 Top">
            <a:extLst>
              <a:ext uri="{FF2B5EF4-FFF2-40B4-BE49-F238E27FC236}">
                <a16:creationId xmlns:a16="http://schemas.microsoft.com/office/drawing/2014/main" id="{E6756EC6-5C62-CCBD-6970-540F4E463C66}"/>
              </a:ext>
            </a:extLst>
          </p:cNvPr>
          <p:cNvSpPr>
            <a:spLocks noGrp="1"/>
          </p:cNvSpPr>
          <p:nvPr>
            <p:ph type="body" sz="quarter" idx="35"/>
          </p:nvPr>
        </p:nvSpPr>
        <p:spPr>
          <a:xfrm>
            <a:off x="6969595"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7" name="Step 4 Bottom">
            <a:extLst>
              <a:ext uri="{FF2B5EF4-FFF2-40B4-BE49-F238E27FC236}">
                <a16:creationId xmlns:a16="http://schemas.microsoft.com/office/drawing/2014/main" id="{56520A8E-9E5D-0840-1CB1-35762F47BF5D}"/>
              </a:ext>
            </a:extLst>
          </p:cNvPr>
          <p:cNvSpPr>
            <a:spLocks noGrp="1"/>
          </p:cNvSpPr>
          <p:nvPr>
            <p:ph type="body" sz="quarter" idx="36"/>
          </p:nvPr>
        </p:nvSpPr>
        <p:spPr>
          <a:xfrm>
            <a:off x="6969595"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2" name="Step 5 Title">
            <a:extLst>
              <a:ext uri="{FF2B5EF4-FFF2-40B4-BE49-F238E27FC236}">
                <a16:creationId xmlns:a16="http://schemas.microsoft.com/office/drawing/2014/main" id="{D8F51403-DA8F-C60A-932D-8B8817FDA751}"/>
              </a:ext>
            </a:extLst>
          </p:cNvPr>
          <p:cNvSpPr>
            <a:spLocks noGrp="1"/>
          </p:cNvSpPr>
          <p:nvPr>
            <p:ph type="body" sz="quarter" idx="31" hasCustomPrompt="1"/>
          </p:nvPr>
        </p:nvSpPr>
        <p:spPr>
          <a:xfrm>
            <a:off x="3776898"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3" name="Step 5 Top">
            <a:extLst>
              <a:ext uri="{FF2B5EF4-FFF2-40B4-BE49-F238E27FC236}">
                <a16:creationId xmlns:a16="http://schemas.microsoft.com/office/drawing/2014/main" id="{1D287AE8-D07F-849B-E6F1-1AC629E8FB32}"/>
              </a:ext>
            </a:extLst>
          </p:cNvPr>
          <p:cNvSpPr>
            <a:spLocks noGrp="1"/>
          </p:cNvSpPr>
          <p:nvPr>
            <p:ph type="body" sz="quarter" idx="32"/>
          </p:nvPr>
        </p:nvSpPr>
        <p:spPr>
          <a:xfrm>
            <a:off x="3776898"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4" name="Step 5 Bottom">
            <a:extLst>
              <a:ext uri="{FF2B5EF4-FFF2-40B4-BE49-F238E27FC236}">
                <a16:creationId xmlns:a16="http://schemas.microsoft.com/office/drawing/2014/main" id="{D79AB424-C959-FD9F-0942-4B657234F221}"/>
              </a:ext>
            </a:extLst>
          </p:cNvPr>
          <p:cNvSpPr>
            <a:spLocks noGrp="1"/>
          </p:cNvSpPr>
          <p:nvPr>
            <p:ph type="body" sz="quarter" idx="33"/>
          </p:nvPr>
        </p:nvSpPr>
        <p:spPr>
          <a:xfrm>
            <a:off x="3719286"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9" name="Step 6 Title">
            <a:extLst>
              <a:ext uri="{FF2B5EF4-FFF2-40B4-BE49-F238E27FC236}">
                <a16:creationId xmlns:a16="http://schemas.microsoft.com/office/drawing/2014/main" id="{E07EBCA7-C1BD-E0AD-6403-14224CB1B5C6}"/>
              </a:ext>
            </a:extLst>
          </p:cNvPr>
          <p:cNvSpPr>
            <a:spLocks noGrp="1"/>
          </p:cNvSpPr>
          <p:nvPr>
            <p:ph type="body" sz="quarter" idx="28" hasCustomPrompt="1"/>
          </p:nvPr>
        </p:nvSpPr>
        <p:spPr>
          <a:xfrm>
            <a:off x="584200"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0" name="Step 6 Top">
            <a:extLst>
              <a:ext uri="{FF2B5EF4-FFF2-40B4-BE49-F238E27FC236}">
                <a16:creationId xmlns:a16="http://schemas.microsoft.com/office/drawing/2014/main" id="{880DDDC9-1973-AB6B-84B0-8402F7E57DD6}"/>
              </a:ext>
            </a:extLst>
          </p:cNvPr>
          <p:cNvSpPr>
            <a:spLocks noGrp="1"/>
          </p:cNvSpPr>
          <p:nvPr>
            <p:ph type="body" sz="quarter" idx="29"/>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1" name="Step 6 Bottom">
            <a:extLst>
              <a:ext uri="{FF2B5EF4-FFF2-40B4-BE49-F238E27FC236}">
                <a16:creationId xmlns:a16="http://schemas.microsoft.com/office/drawing/2014/main" id="{779BA1D8-105C-B66F-63AF-84DC7F622456}"/>
              </a:ext>
            </a:extLst>
          </p:cNvPr>
          <p:cNvSpPr>
            <a:spLocks noGrp="1"/>
          </p:cNvSpPr>
          <p:nvPr>
            <p:ph type="body" sz="quarter" idx="30"/>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4" name="Circle 1">
            <a:extLst>
              <a:ext uri="{FF2B5EF4-FFF2-40B4-BE49-F238E27FC236}">
                <a16:creationId xmlns:a16="http://schemas.microsoft.com/office/drawing/2014/main" id="{07FB0D44-B2FC-AD50-89A4-2016469B01D6}"/>
              </a:ext>
            </a:extLst>
          </p:cNvPr>
          <p:cNvSpPr>
            <a:spLocks noGrp="1"/>
          </p:cNvSpPr>
          <p:nvPr>
            <p:ph type="body" sz="quarter" idx="38" hasCustomPrompt="1"/>
          </p:nvPr>
        </p:nvSpPr>
        <p:spPr>
          <a:xfrm>
            <a:off x="11417128"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6" name="Circle 2">
            <a:extLst>
              <a:ext uri="{FF2B5EF4-FFF2-40B4-BE49-F238E27FC236}">
                <a16:creationId xmlns:a16="http://schemas.microsoft.com/office/drawing/2014/main" id="{4A5639CF-B5E7-20B0-D289-A990965914E6}"/>
              </a:ext>
            </a:extLst>
          </p:cNvPr>
          <p:cNvSpPr>
            <a:spLocks noGrp="1"/>
          </p:cNvSpPr>
          <p:nvPr>
            <p:ph type="body" sz="quarter" idx="39" hasCustomPrompt="1"/>
          </p:nvPr>
        </p:nvSpPr>
        <p:spPr>
          <a:xfrm>
            <a:off x="11588664"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3">
            <a:extLst>
              <a:ext uri="{FF2B5EF4-FFF2-40B4-BE49-F238E27FC236}">
                <a16:creationId xmlns:a16="http://schemas.microsoft.com/office/drawing/2014/main" id="{8C6AE7B5-FABD-E95D-A0C4-FEA8F2FE8010}"/>
              </a:ext>
            </a:extLst>
          </p:cNvPr>
          <p:cNvSpPr>
            <a:spLocks noGrp="1"/>
          </p:cNvSpPr>
          <p:nvPr>
            <p:ph type="body" sz="quarter" idx="40" hasCustomPrompt="1"/>
          </p:nvPr>
        </p:nvSpPr>
        <p:spPr>
          <a:xfrm>
            <a:off x="11760200"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5" name="Footnote">
            <a:extLst>
              <a:ext uri="{FF2B5EF4-FFF2-40B4-BE49-F238E27FC236}">
                <a16:creationId xmlns:a16="http://schemas.microsoft.com/office/drawing/2014/main" id="{31EB8337-5CD4-C7D9-AFCA-89AFAC81CFF8}"/>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4066855235"/>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sv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8263" y="457200"/>
            <a:ext cx="11018520" cy="553998"/>
          </a:xfrm>
          <a:prstGeom prst="rect">
            <a:avLst/>
          </a:prstGeom>
        </p:spPr>
        <p:txBody>
          <a:bodyPr vert="horz" wrap="square" lIns="0" tIns="0" rIns="0" bIns="0" rtlCol="0" anchor="t">
            <a:spAutoFit/>
          </a:bodyPr>
          <a:lstStyle/>
          <a:p>
            <a:r>
              <a:rPr lang="en-US"/>
              <a:t>Click to edit Master title style</a:t>
            </a:r>
          </a:p>
        </p:txBody>
      </p:sp>
      <p:sp>
        <p:nvSpPr>
          <p:cNvPr id="4" name="Text Placeholder 3"/>
          <p:cNvSpPr>
            <a:spLocks noGrp="1"/>
          </p:cNvSpPr>
          <p:nvPr>
            <p:ph type="body" idx="1"/>
          </p:nvPr>
        </p:nvSpPr>
        <p:spPr>
          <a:xfrm>
            <a:off x="584200" y="1435503"/>
            <a:ext cx="11018520" cy="1612749"/>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7" name="GRID" hidden="1">
            <a:extLst>
              <a:ext uri="{FF2B5EF4-FFF2-40B4-BE49-F238E27FC236}">
                <a16:creationId xmlns:a16="http://schemas.microsoft.com/office/drawing/2014/main" id="{32B5FFBF-552A-4973-B5B3-9EE3A765185F}"/>
              </a:ext>
            </a:extLst>
          </p:cNvPr>
          <p:cNvGrpSpPr/>
          <p:nvPr/>
        </p:nvGrpSpPr>
        <p:grpSpPr>
          <a:xfrm>
            <a:off x="0" y="0"/>
            <a:ext cx="12192000" cy="6858000"/>
            <a:chOff x="0" y="0"/>
            <a:chExt cx="12192000" cy="6858000"/>
          </a:xfrm>
        </p:grpSpPr>
        <p:cxnSp>
          <p:nvCxnSpPr>
            <p:cNvPr id="7" name="Straight Connector 6">
              <a:extLst>
                <a:ext uri="{FF2B5EF4-FFF2-40B4-BE49-F238E27FC236}">
                  <a16:creationId xmlns:a16="http://schemas.microsoft.com/office/drawing/2014/main" id="{5CD412E5-2492-4063-96AB-C451FC39F2B6}"/>
                </a:ext>
              </a:extLst>
            </p:cNvPr>
            <p:cNvCxnSpPr/>
            <p:nvPr/>
          </p:nvCxnSpPr>
          <p:spPr>
            <a:xfrm>
              <a:off x="0" y="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25E7FAE-6A98-413B-871E-10F8DF6FF1E3}"/>
                </a:ext>
              </a:extLst>
            </p:cNvPr>
            <p:cNvCxnSpPr/>
            <p:nvPr/>
          </p:nvCxnSpPr>
          <p:spPr>
            <a:xfrm>
              <a:off x="0" y="29260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42BDE7-00A0-446E-9CEE-23DDF6A13E6E}"/>
                </a:ext>
              </a:extLst>
            </p:cNvPr>
            <p:cNvCxnSpPr/>
            <p:nvPr/>
          </p:nvCxnSpPr>
          <p:spPr>
            <a:xfrm>
              <a:off x="0" y="585216"/>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D48FF31-9C6A-4C0C-AB96-ED556488A1BA}"/>
                </a:ext>
              </a:extLst>
            </p:cNvPr>
            <p:cNvCxnSpPr/>
            <p:nvPr/>
          </p:nvCxnSpPr>
          <p:spPr>
            <a:xfrm>
              <a:off x="0" y="6272784"/>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8D811B2-F122-4FF3-A4F6-E7291A5152BB}"/>
                </a:ext>
              </a:extLst>
            </p:cNvPr>
            <p:cNvCxnSpPr/>
            <p:nvPr/>
          </p:nvCxnSpPr>
          <p:spPr>
            <a:xfrm>
              <a:off x="0" y="656539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2029335-BA6E-4B6F-B752-D02603169DE6}"/>
                </a:ext>
              </a:extLst>
            </p:cNvPr>
            <p:cNvCxnSpPr/>
            <p:nvPr/>
          </p:nvCxnSpPr>
          <p:spPr>
            <a:xfrm>
              <a:off x="0" y="685800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08D55A0-D16C-4191-B9F9-C95B51610B5E}"/>
                </a:ext>
              </a:extLst>
            </p:cNvPr>
            <p:cNvCxnSpPr/>
            <p:nvPr/>
          </p:nvCxnSpPr>
          <p:spPr>
            <a:xfrm>
              <a:off x="0" y="87782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A3FCB58-9F61-404B-A493-7860A942FCC2}"/>
                </a:ext>
              </a:extLst>
            </p:cNvPr>
            <p:cNvCxnSpPr/>
            <p:nvPr/>
          </p:nvCxnSpPr>
          <p:spPr>
            <a:xfrm>
              <a:off x="0" y="117043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EFD38DF-4402-499A-B7B2-D5BBF3AD467C}"/>
                </a:ext>
              </a:extLst>
            </p:cNvPr>
            <p:cNvCxnSpPr/>
            <p:nvPr/>
          </p:nvCxnSpPr>
          <p:spPr>
            <a:xfrm>
              <a:off x="0" y="146304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6DFD209-A624-4FEA-8F60-067FBF0CC1E8}"/>
                </a:ext>
              </a:extLst>
            </p:cNvPr>
            <p:cNvCxnSpPr/>
            <p:nvPr/>
          </p:nvCxnSpPr>
          <p:spPr>
            <a:xfrm>
              <a:off x="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1B8ED61-88C3-48AA-91A7-BFD779B3B3BA}"/>
                </a:ext>
              </a:extLst>
            </p:cNvPr>
            <p:cNvCxnSpPr/>
            <p:nvPr/>
          </p:nvCxnSpPr>
          <p:spPr>
            <a:xfrm>
              <a:off x="585216"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22AC47D-49D2-4B9E-B580-53A7922E5654}"/>
                </a:ext>
              </a:extLst>
            </p:cNvPr>
            <p:cNvCxnSpPr/>
            <p:nvPr/>
          </p:nvCxnSpPr>
          <p:spPr>
            <a:xfrm>
              <a:off x="29260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0D7A2DB-4310-49CD-83F6-55B33BE76665}"/>
                </a:ext>
              </a:extLst>
            </p:cNvPr>
            <p:cNvCxnSpPr/>
            <p:nvPr/>
          </p:nvCxnSpPr>
          <p:spPr>
            <a:xfrm>
              <a:off x="877824"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0C40071-7BC6-4682-9CD1-0631E07C9F11}"/>
                </a:ext>
              </a:extLst>
            </p:cNvPr>
            <p:cNvCxnSpPr/>
            <p:nvPr/>
          </p:nvCxnSpPr>
          <p:spPr>
            <a:xfrm>
              <a:off x="117043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E0ACFAA-26E9-44D2-BEF0-E02CAE93F397}"/>
                </a:ext>
              </a:extLst>
            </p:cNvPr>
            <p:cNvCxnSpPr/>
            <p:nvPr/>
          </p:nvCxnSpPr>
          <p:spPr>
            <a:xfrm>
              <a:off x="1102156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85D1186-93AE-4B67-8544-763E0B213AAC}"/>
                </a:ext>
              </a:extLst>
            </p:cNvPr>
            <p:cNvCxnSpPr/>
            <p:nvPr/>
          </p:nvCxnSpPr>
          <p:spPr>
            <a:xfrm>
              <a:off x="11606784"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B1D45AE-FC53-4BB4-A9CD-C563C03A1195}"/>
                </a:ext>
              </a:extLst>
            </p:cNvPr>
            <p:cNvCxnSpPr/>
            <p:nvPr/>
          </p:nvCxnSpPr>
          <p:spPr>
            <a:xfrm>
              <a:off x="11314176"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325177A-06D9-4C2A-B7EF-984A90245BF7}"/>
                </a:ext>
              </a:extLst>
            </p:cNvPr>
            <p:cNvCxnSpPr/>
            <p:nvPr/>
          </p:nvCxnSpPr>
          <p:spPr>
            <a:xfrm>
              <a:off x="1189939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2B67796-DF72-4C3B-A79D-7534FD3084C9}"/>
                </a:ext>
              </a:extLst>
            </p:cNvPr>
            <p:cNvCxnSpPr/>
            <p:nvPr/>
          </p:nvCxnSpPr>
          <p:spPr>
            <a:xfrm>
              <a:off x="1219200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8B2C409-2FF7-4120-9E48-02A446B82DD6}"/>
                </a:ext>
              </a:extLst>
            </p:cNvPr>
            <p:cNvCxnSpPr/>
            <p:nvPr/>
          </p:nvCxnSpPr>
          <p:spPr>
            <a:xfrm>
              <a:off x="0" y="175564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3E0130A-B11A-42AB-8439-3CB0569F1C08}"/>
                </a:ext>
              </a:extLst>
            </p:cNvPr>
            <p:cNvCxnSpPr/>
            <p:nvPr/>
          </p:nvCxnSpPr>
          <p:spPr>
            <a:xfrm>
              <a:off x="0" y="204825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840B631-CB23-44B8-823B-56619D54F0E4}"/>
                </a:ext>
              </a:extLst>
            </p:cNvPr>
            <p:cNvCxnSpPr/>
            <p:nvPr/>
          </p:nvCxnSpPr>
          <p:spPr>
            <a:xfrm>
              <a:off x="0" y="234086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7DD460B-BBE5-43D6-95DF-C1C1CC6239C6}"/>
                </a:ext>
              </a:extLst>
            </p:cNvPr>
            <p:cNvCxnSpPr/>
            <p:nvPr/>
          </p:nvCxnSpPr>
          <p:spPr>
            <a:xfrm>
              <a:off x="0" y="263347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F5BEEB4-62B8-420A-9489-8319B9432C34}"/>
                </a:ext>
              </a:extLst>
            </p:cNvPr>
            <p:cNvCxnSpPr/>
            <p:nvPr/>
          </p:nvCxnSpPr>
          <p:spPr>
            <a:xfrm>
              <a:off x="0" y="292608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9242164-82A4-4DA9-B78C-33430C241872}"/>
                </a:ext>
              </a:extLst>
            </p:cNvPr>
            <p:cNvCxnSpPr/>
            <p:nvPr/>
          </p:nvCxnSpPr>
          <p:spPr>
            <a:xfrm>
              <a:off x="0" y="321868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D8767DD-4892-4904-AE72-87087DD9CCC2}"/>
                </a:ext>
              </a:extLst>
            </p:cNvPr>
            <p:cNvCxnSpPr/>
            <p:nvPr/>
          </p:nvCxnSpPr>
          <p:spPr>
            <a:xfrm>
              <a:off x="0" y="351129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45FC793-2AD0-4021-B3FB-391EDDE6CB63}"/>
                </a:ext>
              </a:extLst>
            </p:cNvPr>
            <p:cNvCxnSpPr/>
            <p:nvPr/>
          </p:nvCxnSpPr>
          <p:spPr>
            <a:xfrm>
              <a:off x="0" y="380390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091C6C8-296D-4AA9-8F03-7DEA5FA7D71A}"/>
                </a:ext>
              </a:extLst>
            </p:cNvPr>
            <p:cNvCxnSpPr/>
            <p:nvPr/>
          </p:nvCxnSpPr>
          <p:spPr>
            <a:xfrm>
              <a:off x="0" y="409651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1CBDA8A-698A-4B1C-BC41-CD72C2900FE8}"/>
                </a:ext>
              </a:extLst>
            </p:cNvPr>
            <p:cNvCxnSpPr/>
            <p:nvPr/>
          </p:nvCxnSpPr>
          <p:spPr>
            <a:xfrm>
              <a:off x="0" y="438912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0780C82-EF19-43A2-BF1B-31FDFBA092CA}"/>
                </a:ext>
              </a:extLst>
            </p:cNvPr>
            <p:cNvCxnSpPr/>
            <p:nvPr/>
          </p:nvCxnSpPr>
          <p:spPr>
            <a:xfrm>
              <a:off x="0" y="468172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13492339-9370-44E2-8C4D-414393DEB764}"/>
                </a:ext>
              </a:extLst>
            </p:cNvPr>
            <p:cNvCxnSpPr/>
            <p:nvPr/>
          </p:nvCxnSpPr>
          <p:spPr>
            <a:xfrm>
              <a:off x="0" y="497433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EBF7CE2A-C0A7-4C6F-88B8-E40107AE34E8}"/>
                </a:ext>
              </a:extLst>
            </p:cNvPr>
            <p:cNvCxnSpPr/>
            <p:nvPr/>
          </p:nvCxnSpPr>
          <p:spPr>
            <a:xfrm>
              <a:off x="0" y="526694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CD7A1D0-B060-4037-BFAE-80FAF89CC35F}"/>
                </a:ext>
              </a:extLst>
            </p:cNvPr>
            <p:cNvCxnSpPr/>
            <p:nvPr/>
          </p:nvCxnSpPr>
          <p:spPr>
            <a:xfrm>
              <a:off x="0" y="555955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A121C21-7F60-43D7-B9B4-682B9D22E24D}"/>
                </a:ext>
              </a:extLst>
            </p:cNvPr>
            <p:cNvCxnSpPr/>
            <p:nvPr/>
          </p:nvCxnSpPr>
          <p:spPr>
            <a:xfrm>
              <a:off x="0" y="585216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3" name=".64 square" hidden="1">
            <a:extLst>
              <a:ext uri="{FF2B5EF4-FFF2-40B4-BE49-F238E27FC236}">
                <a16:creationId xmlns:a16="http://schemas.microsoft.com/office/drawing/2014/main" id="{90E0CE0A-15D7-405F-8DFA-B7F5AF47B03C}"/>
              </a:ext>
            </a:extLst>
          </p:cNvPr>
          <p:cNvSpPr/>
          <p:nvPr/>
        </p:nvSpPr>
        <p:spPr bwMode="auto">
          <a:xfrm>
            <a:off x="0" y="0"/>
            <a:ext cx="585216" cy="585216"/>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sp>
        <p:nvSpPr>
          <p:cNvPr id="35" name=".32 square" hidden="1">
            <a:extLst>
              <a:ext uri="{FF2B5EF4-FFF2-40B4-BE49-F238E27FC236}">
                <a16:creationId xmlns:a16="http://schemas.microsoft.com/office/drawing/2014/main" id="{09835393-211C-428D-B22F-51EE7A413599}"/>
              </a:ext>
            </a:extLst>
          </p:cNvPr>
          <p:cNvSpPr/>
          <p:nvPr/>
        </p:nvSpPr>
        <p:spPr bwMode="auto">
          <a:xfrm>
            <a:off x="0" y="0"/>
            <a:ext cx="292608" cy="292608"/>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pic>
        <p:nvPicPr>
          <p:cNvPr id="144" name="Graphic 143">
            <a:extLst>
              <a:ext uri="{FF2B5EF4-FFF2-40B4-BE49-F238E27FC236}">
                <a16:creationId xmlns:a16="http://schemas.microsoft.com/office/drawing/2014/main" id="{55FCE7D5-5796-0746-3173-EB75FBE85E45}"/>
              </a:ext>
            </a:extLst>
          </p:cNvPr>
          <p:cNvPicPr>
            <a:picLocks noChangeAspect="1"/>
          </p:cNvPicPr>
          <p:nvPr/>
        </p:nvPicPr>
        <p:blipFill>
          <a:blip r:embed="rId9">
            <a:extLst>
              <a:ext uri="{28A0092B-C50C-407E-A947-70E740481C1C}">
                <a14:useLocalDpi xmlns:a14="http://schemas.microsoft.com/office/drawing/2010/main"/>
              </a:ext>
              <a:ext uri="{96DAC541-7B7A-43D3-8B79-37D633B846F1}">
                <asvg:svgBlip xmlns:asvg="http://schemas.microsoft.com/office/drawing/2016/SVG/main" r:embed="rId10"/>
              </a:ext>
            </a:extLst>
          </a:blip>
          <a:srcRect/>
          <a:stretch/>
        </p:blipFill>
        <p:spPr>
          <a:xfrm rot="5400000">
            <a:off x="9509919" y="2743200"/>
            <a:ext cx="6858000" cy="1371600"/>
          </a:xfrm>
          <a:prstGeom prst="rect">
            <a:avLst/>
          </a:prstGeom>
        </p:spPr>
      </p:pic>
    </p:spTree>
    <p:extLst>
      <p:ext uri="{BB962C8B-B14F-4D97-AF65-F5344CB8AC3E}">
        <p14:creationId xmlns:p14="http://schemas.microsoft.com/office/powerpoint/2010/main" val="3166420605"/>
      </p:ext>
    </p:extLst>
  </p:cSld>
  <p:clrMap bg1="lt1" tx1="dk1" bg2="lt2" tx2="dk2" accent1="accent1" accent2="accent2" accent3="accent3" accent4="accent4" accent5="accent5" accent6="accent6" hlink="hlink" folHlink="folHlink"/>
  <p:sldLayoutIdLst>
    <p:sldLayoutId id="2147483710" r:id="rId1"/>
    <p:sldLayoutId id="2147483674" r:id="rId2"/>
    <p:sldLayoutId id="2147483835" r:id="rId3"/>
    <p:sldLayoutId id="2147483675" r:id="rId4"/>
    <p:sldLayoutId id="2147483676" r:id="rId5"/>
    <p:sldLayoutId id="2147483813" r:id="rId6"/>
    <p:sldLayoutId id="2147483816" r:id="rId7"/>
  </p:sldLayoutIdLst>
  <p:transition>
    <p:fade/>
  </p:transition>
  <p:hf sldNum="0" hdr="0" ftr="0" dt="0"/>
  <p:txStyles>
    <p:titleStyle>
      <a:lvl1pPr algn="l" defTabSz="932742" rtl="0" eaLnBrk="1" latinLnBrk="0" hangingPunct="1">
        <a:lnSpc>
          <a:spcPct val="100000"/>
        </a:lnSpc>
        <a:spcBef>
          <a:spcPct val="0"/>
        </a:spcBef>
        <a:buNone/>
        <a:defRPr lang="en-US" sz="3600" b="0" kern="1200" cap="none" spc="-50" baseline="0" dirty="0" smtClean="0">
          <a:ln w="3175">
            <a:noFill/>
          </a:ln>
          <a:solidFill>
            <a:schemeClr val="tx1"/>
          </a:solidFill>
          <a:effectLst/>
          <a:latin typeface="+mj-lt"/>
          <a:ea typeface="+mn-ea"/>
          <a:cs typeface="Segoe UI" pitchFamily="34" charset="0"/>
        </a:defRPr>
      </a:lvl1pPr>
    </p:titleStyle>
    <p:bodyStyle>
      <a:lvl1pPr marL="2286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8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6" pos="360">
          <p15:clr>
            <a:srgbClr val="C35EA4"/>
          </p15:clr>
        </p15:guide>
        <p15:guide id="17" pos="7320">
          <p15:clr>
            <a:srgbClr val="C35EA4"/>
          </p15:clr>
        </p15:guide>
        <p15:guide id="25" orient="horz" pos="369">
          <p15:clr>
            <a:srgbClr val="C35EA4"/>
          </p15:clr>
        </p15:guide>
        <p15:guide id="26" orient="horz" pos="3949">
          <p15:clr>
            <a:srgbClr val="C35EA4"/>
          </p15:clr>
        </p15:guide>
        <p15:guide id="27" orient="horz" pos="184">
          <p15:clr>
            <a:srgbClr val="A4A3A4"/>
          </p15:clr>
        </p15:guide>
        <p15:guide id="28" pos="192">
          <p15:clr>
            <a:srgbClr val="A4A3A4"/>
          </p15:clr>
        </p15:guide>
        <p15:guide id="29" orient="horz" pos="4135">
          <p15:clr>
            <a:srgbClr val="A4A3A4"/>
          </p15:clr>
        </p15:guide>
        <p15:guide id="30" pos="7488">
          <p15:clr>
            <a:srgbClr val="A4A3A4"/>
          </p15:clr>
        </p15:guide>
        <p15:guide id="31" orient="horz" pos="4008">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7.pn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9.png"/><Relationship Id="rId11" Type="http://schemas.openxmlformats.org/officeDocument/2006/relationships/image" Target="../media/image14.svg"/><Relationship Id="rId5" Type="http://schemas.openxmlformats.org/officeDocument/2006/relationships/hyperlink" Target="https://support.microsoft.com/en-us/topic/overview-of-microsoft-365-chat-preview-5b00a52d-7296-48ee-b938-b95b7209f737" TargetMode="External"/><Relationship Id="rId10" Type="http://schemas.openxmlformats.org/officeDocument/2006/relationships/image" Target="../media/image13.png"/><Relationship Id="rId4" Type="http://schemas.openxmlformats.org/officeDocument/2006/relationships/image" Target="../media/image8.svg"/><Relationship Id="rId9"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4A0092-68A2-DE21-573F-9CA448E94B6C}"/>
            </a:ext>
          </a:extLst>
        </p:cNvPr>
        <p:cNvGrpSpPr/>
        <p:nvPr/>
      </p:nvGrpSpPr>
      <p:grpSpPr>
        <a:xfrm>
          <a:off x="0" y="0"/>
          <a:ext cx="0" cy="0"/>
          <a:chOff x="0" y="0"/>
          <a:chExt cx="0" cy="0"/>
        </a:xfrm>
      </p:grpSpPr>
      <p:sp>
        <p:nvSpPr>
          <p:cNvPr id="43" name="Title 44">
            <a:extLst>
              <a:ext uri="{FF2B5EF4-FFF2-40B4-BE49-F238E27FC236}">
                <a16:creationId xmlns:a16="http://schemas.microsoft.com/office/drawing/2014/main" id="{4765C2A1-94CF-15A8-E050-D807BFE25E43}"/>
              </a:ext>
            </a:extLst>
          </p:cNvPr>
          <p:cNvSpPr>
            <a:spLocks noGrp="1"/>
          </p:cNvSpPr>
          <p:nvPr>
            <p:ph type="title"/>
          </p:nvPr>
        </p:nvSpPr>
        <p:spPr>
          <a:xfrm>
            <a:off x="584200" y="387350"/>
            <a:ext cx="5672138" cy="263149"/>
          </a:xfrm>
        </p:spPr>
        <p:txBody>
          <a:bodyPr/>
          <a:lstStyle/>
          <a:p>
            <a:r>
              <a:rPr lang="en-US" noProof="0">
                <a:solidFill>
                  <a:srgbClr val="0078D4"/>
                </a:solidFill>
              </a:rPr>
              <a:t>Communications | </a:t>
            </a:r>
            <a:r>
              <a:rPr lang="en-US" noProof="0"/>
              <a:t>Prepare a blog post</a:t>
            </a:r>
          </a:p>
        </p:txBody>
      </p:sp>
      <p:sp>
        <p:nvSpPr>
          <p:cNvPr id="20" name="Text Placeholder 19">
            <a:extLst>
              <a:ext uri="{FF2B5EF4-FFF2-40B4-BE49-F238E27FC236}">
                <a16:creationId xmlns:a16="http://schemas.microsoft.com/office/drawing/2014/main" id="{E342FCC5-457D-1ED5-9E62-5DE24D4719B2}"/>
              </a:ext>
            </a:extLst>
          </p:cNvPr>
          <p:cNvSpPr>
            <a:spLocks noGrp="1"/>
          </p:cNvSpPr>
          <p:nvPr>
            <p:ph type="body" sz="quarter" idx="11"/>
          </p:nvPr>
        </p:nvSpPr>
        <p:spPr>
          <a:xfrm>
            <a:off x="584200" y="1593881"/>
            <a:ext cx="2808000" cy="345600"/>
          </a:xfrm>
        </p:spPr>
        <p:txBody>
          <a:bodyPr/>
          <a:lstStyle/>
          <a:p>
            <a:r>
              <a:rPr lang="en-US" noProof="0"/>
              <a:t>1. Generate first draft</a:t>
            </a:r>
          </a:p>
        </p:txBody>
      </p:sp>
      <p:sp>
        <p:nvSpPr>
          <p:cNvPr id="21" name="Text Placeholder 20">
            <a:extLst>
              <a:ext uri="{FF2B5EF4-FFF2-40B4-BE49-F238E27FC236}">
                <a16:creationId xmlns:a16="http://schemas.microsoft.com/office/drawing/2014/main" id="{051096AF-2F4A-FBD1-07A3-9CE005FA7E08}"/>
              </a:ext>
            </a:extLst>
          </p:cNvPr>
          <p:cNvSpPr>
            <a:spLocks noGrp="1"/>
          </p:cNvSpPr>
          <p:nvPr>
            <p:ph type="body" sz="quarter" idx="12"/>
          </p:nvPr>
        </p:nvSpPr>
        <p:spPr>
          <a:xfrm>
            <a:off x="584200" y="4052218"/>
            <a:ext cx="2808000" cy="345600"/>
          </a:xfrm>
        </p:spPr>
        <p:txBody>
          <a:bodyPr/>
          <a:lstStyle/>
          <a:p>
            <a:r>
              <a:rPr lang="en-US" noProof="0"/>
              <a:t>6. Get feedback</a:t>
            </a:r>
          </a:p>
        </p:txBody>
      </p:sp>
      <p:sp>
        <p:nvSpPr>
          <p:cNvPr id="22" name="Text Placeholder 21">
            <a:extLst>
              <a:ext uri="{FF2B5EF4-FFF2-40B4-BE49-F238E27FC236}">
                <a16:creationId xmlns:a16="http://schemas.microsoft.com/office/drawing/2014/main" id="{35C5241A-3BF8-B7F5-B47F-802623331975}"/>
              </a:ext>
            </a:extLst>
          </p:cNvPr>
          <p:cNvSpPr>
            <a:spLocks noGrp="1"/>
          </p:cNvSpPr>
          <p:nvPr>
            <p:ph type="body" sz="quarter" idx="13"/>
          </p:nvPr>
        </p:nvSpPr>
        <p:spPr>
          <a:xfrm>
            <a:off x="4047840" y="1593881"/>
            <a:ext cx="2808000" cy="345600"/>
          </a:xfrm>
        </p:spPr>
        <p:txBody>
          <a:bodyPr/>
          <a:lstStyle/>
          <a:p>
            <a:r>
              <a:rPr lang="en-US" noProof="0"/>
              <a:t>2. Develop the content</a:t>
            </a:r>
          </a:p>
        </p:txBody>
      </p:sp>
      <p:sp>
        <p:nvSpPr>
          <p:cNvPr id="23" name="Text Placeholder 22">
            <a:extLst>
              <a:ext uri="{FF2B5EF4-FFF2-40B4-BE49-F238E27FC236}">
                <a16:creationId xmlns:a16="http://schemas.microsoft.com/office/drawing/2014/main" id="{26C3A43C-F75D-798B-8854-5D2BC3C337A1}"/>
              </a:ext>
            </a:extLst>
          </p:cNvPr>
          <p:cNvSpPr>
            <a:spLocks noGrp="1"/>
          </p:cNvSpPr>
          <p:nvPr>
            <p:ph type="body" sz="quarter" idx="14"/>
          </p:nvPr>
        </p:nvSpPr>
        <p:spPr>
          <a:xfrm>
            <a:off x="4047840" y="4052218"/>
            <a:ext cx="2808000" cy="345600"/>
          </a:xfrm>
        </p:spPr>
        <p:txBody>
          <a:bodyPr/>
          <a:lstStyle/>
          <a:p>
            <a:r>
              <a:rPr lang="en-US" noProof="0"/>
              <a:t>5. Craft a captivating title</a:t>
            </a:r>
          </a:p>
        </p:txBody>
      </p:sp>
      <p:sp>
        <p:nvSpPr>
          <p:cNvPr id="24" name="Text Placeholder 23">
            <a:extLst>
              <a:ext uri="{FF2B5EF4-FFF2-40B4-BE49-F238E27FC236}">
                <a16:creationId xmlns:a16="http://schemas.microsoft.com/office/drawing/2014/main" id="{190B5B38-EB11-007B-4AB0-B2F1DBCF3B6D}"/>
              </a:ext>
            </a:extLst>
          </p:cNvPr>
          <p:cNvSpPr>
            <a:spLocks noGrp="1"/>
          </p:cNvSpPr>
          <p:nvPr>
            <p:ph type="body" sz="quarter" idx="15"/>
          </p:nvPr>
        </p:nvSpPr>
        <p:spPr>
          <a:xfrm>
            <a:off x="7511481" y="1593881"/>
            <a:ext cx="2808000" cy="345600"/>
          </a:xfrm>
        </p:spPr>
        <p:txBody>
          <a:bodyPr/>
          <a:lstStyle/>
          <a:p>
            <a:r>
              <a:rPr lang="en-US" noProof="0"/>
              <a:t>3. In-depth research</a:t>
            </a:r>
          </a:p>
        </p:txBody>
      </p:sp>
      <p:sp>
        <p:nvSpPr>
          <p:cNvPr id="25" name="Text Placeholder 24">
            <a:extLst>
              <a:ext uri="{FF2B5EF4-FFF2-40B4-BE49-F238E27FC236}">
                <a16:creationId xmlns:a16="http://schemas.microsoft.com/office/drawing/2014/main" id="{B1D32722-4391-CF49-44E9-043E8222B5F6}"/>
              </a:ext>
            </a:extLst>
          </p:cNvPr>
          <p:cNvSpPr>
            <a:spLocks noGrp="1"/>
          </p:cNvSpPr>
          <p:nvPr>
            <p:ph type="body" sz="quarter" idx="16"/>
          </p:nvPr>
        </p:nvSpPr>
        <p:spPr>
          <a:xfrm>
            <a:off x="7511481" y="4052218"/>
            <a:ext cx="2808000" cy="345600"/>
          </a:xfrm>
        </p:spPr>
        <p:txBody>
          <a:bodyPr/>
          <a:lstStyle/>
          <a:p>
            <a:r>
              <a:rPr lang="en-US" noProof="0"/>
              <a:t>4. Message test </a:t>
            </a:r>
          </a:p>
        </p:txBody>
      </p:sp>
      <p:sp>
        <p:nvSpPr>
          <p:cNvPr id="44" name="Text Placeholder 52">
            <a:extLst>
              <a:ext uri="{FF2B5EF4-FFF2-40B4-BE49-F238E27FC236}">
                <a16:creationId xmlns:a16="http://schemas.microsoft.com/office/drawing/2014/main" id="{6B9DC60A-793F-47E0-7CBA-627263F5C228}"/>
              </a:ext>
            </a:extLst>
          </p:cNvPr>
          <p:cNvSpPr>
            <a:spLocks noGrp="1"/>
          </p:cNvSpPr>
          <p:nvPr>
            <p:ph type="body" sz="quarter" idx="17"/>
          </p:nvPr>
        </p:nvSpPr>
        <p:spPr>
          <a:xfrm>
            <a:off x="6519107" y="521099"/>
            <a:ext cx="3599821" cy="169277"/>
          </a:xfrm>
        </p:spPr>
        <p:txBody>
          <a:bodyPr/>
          <a:lstStyle/>
          <a:p>
            <a:pPr lvl="0"/>
            <a:r>
              <a:rPr lang="en-US" noProof="0"/>
              <a:t>Microsoft 365 Copilot</a:t>
            </a:r>
          </a:p>
        </p:txBody>
      </p:sp>
      <p:sp>
        <p:nvSpPr>
          <p:cNvPr id="124" name="Text Placeholder 123">
            <a:extLst>
              <a:ext uri="{FF2B5EF4-FFF2-40B4-BE49-F238E27FC236}">
                <a16:creationId xmlns:a16="http://schemas.microsoft.com/office/drawing/2014/main" id="{6F654C09-19E0-087E-0B2C-48304D0C7207}"/>
              </a:ext>
            </a:extLst>
          </p:cNvPr>
          <p:cNvSpPr>
            <a:spLocks noGrp="1"/>
          </p:cNvSpPr>
          <p:nvPr>
            <p:ph type="body" sz="quarter" idx="18"/>
          </p:nvPr>
        </p:nvSpPr>
        <p:spPr/>
        <p:txBody>
          <a:bodyPr/>
          <a:lstStyle/>
          <a:p>
            <a:r>
              <a:rPr kumimoji="0" lang="en-US" sz="900" b="0" i="0" u="none" strike="noStrike" kern="1200" cap="none" spc="0" normalizeH="0" baseline="0" noProof="0">
                <a:ln>
                  <a:noFill/>
                </a:ln>
                <a:solidFill>
                  <a:srgbClr val="000000"/>
                </a:solidFill>
                <a:effectLst/>
                <a:uLnTx/>
                <a:uFillTx/>
                <a:latin typeface="Segoe UI"/>
                <a:ea typeface="+mn-ea"/>
                <a:cs typeface="Segoe UI" pitchFamily="34" charset="0"/>
              </a:rPr>
              <a:t>Draft your blog by prompting Copilot in Word, including some of your ideas, key messages, and any other elements you want to include. Ask Copilot to suggest a structure for your content.</a:t>
            </a:r>
          </a:p>
          <a:p>
            <a:endParaRPr lang="en-US" noProof="0"/>
          </a:p>
        </p:txBody>
      </p:sp>
      <p:sp>
        <p:nvSpPr>
          <p:cNvPr id="125" name="Text Placeholder 124">
            <a:extLst>
              <a:ext uri="{FF2B5EF4-FFF2-40B4-BE49-F238E27FC236}">
                <a16:creationId xmlns:a16="http://schemas.microsoft.com/office/drawing/2014/main" id="{8DDA78A8-4699-9009-5E9E-1FA18F58ACCF}"/>
              </a:ext>
            </a:extLst>
          </p:cNvPr>
          <p:cNvSpPr>
            <a:spLocks noGrp="1"/>
          </p:cNvSpPr>
          <p:nvPr>
            <p:ph type="body" sz="quarter" idx="19"/>
          </p:nvPr>
        </p:nvSpPr>
        <p:spPr/>
        <p:txBody>
          <a:bodyPr/>
          <a:lstStyle/>
          <a:p>
            <a:r>
              <a:rPr kumimoji="0" lang="en-US" sz="900" b="0" i="0" u="none" strike="noStrike" kern="1200" cap="none" spc="0" normalizeH="0" baseline="0" noProof="0">
                <a:ln>
                  <a:noFill/>
                </a:ln>
                <a:solidFill>
                  <a:srgbClr val="000000"/>
                </a:solidFill>
                <a:effectLst/>
                <a:uLnTx/>
                <a:uFillTx/>
                <a:latin typeface="Segoe UI"/>
                <a:cs typeface="Segoe UI" pitchFamily="34" charset="0"/>
              </a:rPr>
              <a:t>Use Copilot in Word to expand on the initial draft, adding depth and detail to your plan or blog. Ask for suggestions on specific sections or for ideas on how to articulate complex concepts. </a:t>
            </a:r>
          </a:p>
          <a:p>
            <a:endParaRPr lang="en-US" noProof="0"/>
          </a:p>
        </p:txBody>
      </p:sp>
      <p:sp>
        <p:nvSpPr>
          <p:cNvPr id="126" name="Text Placeholder 125">
            <a:extLst>
              <a:ext uri="{FF2B5EF4-FFF2-40B4-BE49-F238E27FC236}">
                <a16:creationId xmlns:a16="http://schemas.microsoft.com/office/drawing/2014/main" id="{F3F87A61-E408-FFF7-8AE1-F6CA055D228E}"/>
              </a:ext>
            </a:extLst>
          </p:cNvPr>
          <p:cNvSpPr>
            <a:spLocks noGrp="1"/>
          </p:cNvSpPr>
          <p:nvPr>
            <p:ph type="body" sz="quarter" idx="20"/>
          </p:nvPr>
        </p:nvSpPr>
        <p:spPr>
          <a:xfrm>
            <a:off x="7511481" y="2032188"/>
            <a:ext cx="2808000" cy="824843"/>
          </a:xfrm>
        </p:spPr>
        <p:txBody>
          <a:bodyPr>
            <a:normAutofit/>
          </a:bodyPr>
          <a:lstStyle/>
          <a:p>
            <a:r>
              <a:rPr kumimoji="0" lang="en-US" sz="900" b="0" i="0" u="none" strike="noStrike" kern="1200" cap="none" spc="0" normalizeH="0" baseline="0" noProof="0">
                <a:ln>
                  <a:noFill/>
                </a:ln>
                <a:solidFill>
                  <a:srgbClr val="000000"/>
                </a:solidFill>
                <a:effectLst/>
                <a:uLnTx/>
                <a:uFillTx/>
                <a:latin typeface="Segoe UI"/>
                <a:cs typeface="Segoe UI" pitchFamily="34" charset="0"/>
              </a:rPr>
              <a:t>Share your draft blog with Copilot and ask it to find points that need expanding or may be confusing. Then use Copilot to research the topic and generate suggested copy to add to your blog post. </a:t>
            </a:r>
            <a:endParaRPr kumimoji="0" lang="en-US" sz="900" b="1" i="0" u="none" strike="noStrike" kern="1200" cap="none" spc="-20" normalizeH="0" baseline="0" noProof="0">
              <a:ln w="3175">
                <a:noFill/>
              </a:ln>
              <a:gradFill>
                <a:gsLst>
                  <a:gs pos="76437">
                    <a:srgbClr val="FFFFFF"/>
                  </a:gs>
                  <a:gs pos="55747">
                    <a:srgbClr val="FFFFFF"/>
                  </a:gs>
                </a:gsLst>
                <a:path path="circle">
                  <a:fillToRect l="100000" b="100000"/>
                </a:path>
              </a:gradFill>
              <a:effectLst/>
              <a:uLnTx/>
              <a:uFillTx/>
              <a:latin typeface="Segoe UI Semibold"/>
              <a:ea typeface="+mn-ea"/>
              <a:cs typeface="Segoe UI" pitchFamily="34" charset="0"/>
            </a:endParaRPr>
          </a:p>
        </p:txBody>
      </p:sp>
      <p:sp>
        <p:nvSpPr>
          <p:cNvPr id="127" name="Text Placeholder 126">
            <a:extLst>
              <a:ext uri="{FF2B5EF4-FFF2-40B4-BE49-F238E27FC236}">
                <a16:creationId xmlns:a16="http://schemas.microsoft.com/office/drawing/2014/main" id="{1EF89EBB-6B47-2BF6-8F6D-D5BC64EDDD38}"/>
              </a:ext>
            </a:extLst>
          </p:cNvPr>
          <p:cNvSpPr>
            <a:spLocks noGrp="1"/>
          </p:cNvSpPr>
          <p:nvPr>
            <p:ph type="body" sz="quarter" idx="21"/>
          </p:nvPr>
        </p:nvSpPr>
        <p:spPr/>
        <p:txBody>
          <a:bodyPr/>
          <a:lstStyle/>
          <a:p>
            <a:r>
              <a:rPr kumimoji="0" lang="en-US" sz="900" i="0" u="none" strike="noStrike" kern="0" cap="none" spc="0" normalizeH="0" baseline="0" noProof="0">
                <a:ln>
                  <a:noFill/>
                </a:ln>
                <a:solidFill>
                  <a:srgbClr val="1A1A1A"/>
                </a:solidFill>
                <a:effectLst/>
                <a:uLnTx/>
                <a:uFillTx/>
                <a:latin typeface="Segoe UI"/>
                <a:ea typeface="+mn-ea"/>
                <a:cs typeface="+mn-cs"/>
              </a:rPr>
              <a:t>Benefit: </a:t>
            </a:r>
            <a:r>
              <a:rPr kumimoji="0" lang="en-US" sz="900" b="0" i="0" u="none" strike="noStrike" kern="0" cap="none" spc="0" normalizeH="0" baseline="0" noProof="0">
                <a:ln>
                  <a:noFill/>
                </a:ln>
                <a:solidFill>
                  <a:srgbClr val="1A1A1A"/>
                </a:solidFill>
                <a:effectLst/>
                <a:uLnTx/>
                <a:uFillTx/>
                <a:latin typeface="Segoe UI"/>
                <a:ea typeface="+mn-ea"/>
                <a:cs typeface="+mn-cs"/>
              </a:rPr>
              <a:t>Use Copilot to </a:t>
            </a:r>
            <a:r>
              <a:rPr kumimoji="0" lang="en-US" sz="900" b="1" i="0" u="none" strike="noStrike" kern="0" cap="none" spc="0" normalizeH="0" baseline="0" noProof="0">
                <a:ln>
                  <a:noFill/>
                </a:ln>
                <a:solidFill>
                  <a:srgbClr val="1A1A1A"/>
                </a:solidFill>
                <a:effectLst/>
                <a:uLnTx/>
                <a:uFillTx/>
                <a:latin typeface="Segoe UI"/>
                <a:ea typeface="+mn-ea"/>
                <a:cs typeface="+mn-cs"/>
              </a:rPr>
              <a:t>organize thoughts</a:t>
            </a:r>
            <a:r>
              <a:rPr kumimoji="0" lang="en-US" sz="900" b="0" i="0" u="none" strike="noStrike" kern="0" cap="none" spc="0" normalizeH="0" baseline="0" noProof="0">
                <a:ln>
                  <a:noFill/>
                </a:ln>
                <a:solidFill>
                  <a:srgbClr val="1A1A1A"/>
                </a:solidFill>
                <a:effectLst/>
                <a:uLnTx/>
                <a:uFillTx/>
                <a:latin typeface="Segoe UI"/>
                <a:ea typeface="+mn-ea"/>
                <a:cs typeface="+mn-cs"/>
              </a:rPr>
              <a:t> and create a structured outline, allowing you to focus on the creative aspects of writing.</a:t>
            </a:r>
          </a:p>
        </p:txBody>
      </p:sp>
      <p:sp>
        <p:nvSpPr>
          <p:cNvPr id="128" name="Text Placeholder 127">
            <a:extLst>
              <a:ext uri="{FF2B5EF4-FFF2-40B4-BE49-F238E27FC236}">
                <a16:creationId xmlns:a16="http://schemas.microsoft.com/office/drawing/2014/main" id="{847D634E-56C4-D596-927F-FBC44563F79B}"/>
              </a:ext>
            </a:extLst>
          </p:cNvPr>
          <p:cNvSpPr>
            <a:spLocks noGrp="1"/>
          </p:cNvSpPr>
          <p:nvPr>
            <p:ph type="body" sz="quarter" idx="22"/>
          </p:nvPr>
        </p:nvSpPr>
        <p:spPr/>
        <p:txBody>
          <a:bodyPr/>
          <a:lstStyle/>
          <a:p>
            <a:r>
              <a:rPr kumimoji="0" lang="en-US" sz="900" i="0" u="none" strike="noStrike" kern="0" cap="none" spc="0" normalizeH="0" baseline="0" noProof="0">
                <a:ln>
                  <a:noFill/>
                </a:ln>
                <a:solidFill>
                  <a:srgbClr val="1A1A1A"/>
                </a:solidFill>
                <a:effectLst/>
                <a:uLnTx/>
                <a:uFillTx/>
                <a:latin typeface="Segoe UI"/>
                <a:ea typeface="+mn-ea"/>
                <a:cs typeface="+mn-cs"/>
              </a:rPr>
              <a:t>Benefit: </a:t>
            </a:r>
            <a:r>
              <a:rPr kumimoji="0" lang="en-US" sz="900" b="1" i="0" u="none" strike="noStrike" kern="0" cap="none" spc="0" normalizeH="0" baseline="0" noProof="0">
                <a:ln>
                  <a:noFill/>
                </a:ln>
                <a:solidFill>
                  <a:srgbClr val="1A1A1A"/>
                </a:solidFill>
                <a:effectLst/>
                <a:uLnTx/>
                <a:uFillTx/>
                <a:latin typeface="Segoe UI"/>
                <a:ea typeface="+mn-ea"/>
                <a:cs typeface="+mn-cs"/>
              </a:rPr>
              <a:t>Reduce the amount of time</a:t>
            </a:r>
            <a:r>
              <a:rPr kumimoji="0" lang="en-US" sz="900" b="0" i="0" u="none" strike="noStrike" kern="0" cap="none" spc="0" normalizeH="0" baseline="0" noProof="0">
                <a:ln>
                  <a:noFill/>
                </a:ln>
                <a:solidFill>
                  <a:srgbClr val="1A1A1A"/>
                </a:solidFill>
                <a:effectLst/>
                <a:uLnTx/>
                <a:uFillTx/>
                <a:latin typeface="Segoe UI"/>
                <a:ea typeface="+mn-ea"/>
                <a:cs typeface="+mn-cs"/>
              </a:rPr>
              <a:t> it takes to get stakeholder buy-in and feedback. </a:t>
            </a:r>
          </a:p>
        </p:txBody>
      </p:sp>
      <p:sp>
        <p:nvSpPr>
          <p:cNvPr id="129" name="Text Placeholder 128">
            <a:extLst>
              <a:ext uri="{FF2B5EF4-FFF2-40B4-BE49-F238E27FC236}">
                <a16:creationId xmlns:a16="http://schemas.microsoft.com/office/drawing/2014/main" id="{3F4B077A-BBBD-125E-1C12-F3092F676B6C}"/>
              </a:ext>
            </a:extLst>
          </p:cNvPr>
          <p:cNvSpPr>
            <a:spLocks noGrp="1"/>
          </p:cNvSpPr>
          <p:nvPr>
            <p:ph type="body" sz="quarter" idx="23"/>
          </p:nvPr>
        </p:nvSpPr>
        <p:spPr/>
        <p:txBody>
          <a:bodyPr/>
          <a:lstStyle/>
          <a:p>
            <a:r>
              <a:rPr kumimoji="0" lang="en-US" sz="900" i="0" u="none" strike="noStrike" kern="0" cap="none" spc="0" normalizeH="0" baseline="0" noProof="0">
                <a:ln>
                  <a:noFill/>
                </a:ln>
                <a:solidFill>
                  <a:srgbClr val="1A1A1A"/>
                </a:solidFill>
                <a:effectLst/>
                <a:uLnTx/>
                <a:uFillTx/>
                <a:latin typeface="Segoe UI"/>
                <a:ea typeface="+mn-ea"/>
                <a:cs typeface="+mn-cs"/>
              </a:rPr>
              <a:t>Benefit: </a:t>
            </a:r>
            <a:r>
              <a:rPr kumimoji="0" lang="en-US" sz="900" b="1" i="0" u="none" strike="noStrike" kern="0" cap="none" spc="0" normalizeH="0" baseline="0" noProof="0">
                <a:ln>
                  <a:noFill/>
                </a:ln>
                <a:solidFill>
                  <a:srgbClr val="1A1A1A"/>
                </a:solidFill>
                <a:effectLst/>
                <a:uLnTx/>
                <a:uFillTx/>
                <a:latin typeface="Segoe UI"/>
                <a:ea typeface="+mn-ea"/>
                <a:cs typeface="+mn-cs"/>
              </a:rPr>
              <a:t>Enhance the depth and richness</a:t>
            </a:r>
            <a:r>
              <a:rPr kumimoji="0" lang="en-US" sz="900" b="0" i="0" u="none" strike="noStrike" kern="0" cap="none" spc="0" normalizeH="0" baseline="0" noProof="0">
                <a:ln>
                  <a:noFill/>
                </a:ln>
                <a:solidFill>
                  <a:srgbClr val="1A1A1A"/>
                </a:solidFill>
                <a:effectLst/>
                <a:uLnTx/>
                <a:uFillTx/>
                <a:latin typeface="Segoe UI"/>
                <a:ea typeface="+mn-ea"/>
                <a:cs typeface="+mn-cs"/>
              </a:rPr>
              <a:t> of your blog post, ensuring that your message is conveyed clearly and effectively.</a:t>
            </a:r>
          </a:p>
        </p:txBody>
      </p:sp>
      <p:sp>
        <p:nvSpPr>
          <p:cNvPr id="130" name="Text Placeholder 129">
            <a:extLst>
              <a:ext uri="{FF2B5EF4-FFF2-40B4-BE49-F238E27FC236}">
                <a16:creationId xmlns:a16="http://schemas.microsoft.com/office/drawing/2014/main" id="{BAFFB2D0-99FA-F265-EAD1-F1C27E17496E}"/>
              </a:ext>
            </a:extLst>
          </p:cNvPr>
          <p:cNvSpPr>
            <a:spLocks noGrp="1"/>
          </p:cNvSpPr>
          <p:nvPr>
            <p:ph type="body" sz="quarter" idx="24"/>
          </p:nvPr>
        </p:nvSpPr>
        <p:spPr/>
        <p:txBody>
          <a:bodyPr/>
          <a:lstStyle/>
          <a:p>
            <a:r>
              <a:rPr kumimoji="0" lang="en-US" sz="900" i="0" u="none" strike="noStrike" kern="0" cap="none" spc="0" normalizeH="0" baseline="0" noProof="0">
                <a:ln>
                  <a:noFill/>
                </a:ln>
                <a:solidFill>
                  <a:srgbClr val="1A1A1A"/>
                </a:solidFill>
                <a:effectLst/>
                <a:uLnTx/>
                <a:uFillTx/>
                <a:latin typeface="Segoe UI"/>
                <a:ea typeface="+mn-ea"/>
                <a:cs typeface="+mn-cs"/>
              </a:rPr>
              <a:t>Benefit: </a:t>
            </a:r>
            <a:r>
              <a:rPr kumimoji="0" lang="en-US" sz="900" b="0" i="0" u="none" strike="noStrike" kern="0" cap="none" spc="0" normalizeH="0" baseline="0" noProof="0">
                <a:ln>
                  <a:noFill/>
                </a:ln>
                <a:solidFill>
                  <a:srgbClr val="1A1A1A"/>
                </a:solidFill>
                <a:effectLst/>
                <a:uLnTx/>
                <a:uFillTx/>
                <a:latin typeface="Segoe UI"/>
                <a:ea typeface="+mn-ea"/>
                <a:cs typeface="+mn-cs"/>
              </a:rPr>
              <a:t>Capture the essence of your blog post with a </a:t>
            </a:r>
            <a:r>
              <a:rPr kumimoji="0" lang="en-US" sz="900" b="1" i="0" u="none" strike="noStrike" kern="0" cap="none" spc="0" normalizeH="0" baseline="0" noProof="0">
                <a:ln>
                  <a:noFill/>
                </a:ln>
                <a:solidFill>
                  <a:srgbClr val="1A1A1A"/>
                </a:solidFill>
                <a:effectLst/>
                <a:uLnTx/>
                <a:uFillTx/>
                <a:latin typeface="Segoe UI"/>
                <a:ea typeface="+mn-ea"/>
                <a:cs typeface="+mn-cs"/>
              </a:rPr>
              <a:t>compelling headline</a:t>
            </a:r>
            <a:r>
              <a:rPr kumimoji="0" lang="en-US" sz="900" b="0" i="0" u="none" strike="noStrike" kern="0" cap="none" spc="0" normalizeH="0" baseline="0" noProof="0">
                <a:ln>
                  <a:noFill/>
                </a:ln>
                <a:solidFill>
                  <a:srgbClr val="1A1A1A"/>
                </a:solidFill>
                <a:effectLst/>
                <a:uLnTx/>
                <a:uFillTx/>
                <a:latin typeface="Segoe UI"/>
                <a:ea typeface="+mn-ea"/>
                <a:cs typeface="+mn-cs"/>
              </a:rPr>
              <a:t>, sparking interest and encouraging readers to engage with your content.</a:t>
            </a:r>
          </a:p>
        </p:txBody>
      </p:sp>
      <p:sp>
        <p:nvSpPr>
          <p:cNvPr id="131" name="Text Placeholder 130">
            <a:extLst>
              <a:ext uri="{FF2B5EF4-FFF2-40B4-BE49-F238E27FC236}">
                <a16:creationId xmlns:a16="http://schemas.microsoft.com/office/drawing/2014/main" id="{5218613F-121F-F522-4938-DDBD01E86700}"/>
              </a:ext>
            </a:extLst>
          </p:cNvPr>
          <p:cNvSpPr>
            <a:spLocks noGrp="1"/>
          </p:cNvSpPr>
          <p:nvPr>
            <p:ph type="body" sz="quarter" idx="25"/>
          </p:nvPr>
        </p:nvSpPr>
        <p:spPr/>
        <p:txBody>
          <a:bodyPr/>
          <a:lstStyle/>
          <a:p>
            <a:r>
              <a:rPr kumimoji="0" lang="en-US" sz="900" i="0" u="none" strike="noStrike" kern="0" cap="none" spc="0" normalizeH="0" baseline="0" noProof="0">
                <a:ln>
                  <a:noFill/>
                </a:ln>
                <a:solidFill>
                  <a:srgbClr val="1A1A1A"/>
                </a:solidFill>
                <a:effectLst/>
                <a:uLnTx/>
                <a:uFillTx/>
                <a:latin typeface="Segoe UI"/>
                <a:ea typeface="+mn-ea"/>
                <a:cs typeface="+mn-cs"/>
              </a:rPr>
              <a:t>Benefit: </a:t>
            </a:r>
            <a:r>
              <a:rPr kumimoji="0" lang="en-US" sz="900" b="0" i="0" u="none" strike="noStrike" kern="1200" cap="none" spc="0" normalizeH="0" baseline="0" noProof="0">
                <a:ln>
                  <a:noFill/>
                </a:ln>
                <a:solidFill>
                  <a:srgbClr val="242424"/>
                </a:solidFill>
                <a:effectLst/>
                <a:highlight>
                  <a:srgbClr val="FFFFFF"/>
                </a:highlight>
                <a:uLnTx/>
                <a:uFillTx/>
                <a:latin typeface="Segoe UI" panose="020B0502040204020203" pitchFamily="34" charset="0"/>
                <a:ea typeface="+mn-ea"/>
                <a:cs typeface="+mn-cs"/>
              </a:rPr>
              <a:t>Ensure your blog post not only engages readers but also provides them with </a:t>
            </a:r>
            <a:r>
              <a:rPr kumimoji="0" lang="en-US" sz="900" b="1" i="0" u="none" strike="noStrike" kern="1200" cap="none" spc="0" normalizeH="0" baseline="0" noProof="0">
                <a:ln>
                  <a:noFill/>
                </a:ln>
                <a:solidFill>
                  <a:srgbClr val="242424"/>
                </a:solidFill>
                <a:effectLst/>
                <a:highlight>
                  <a:srgbClr val="FFFFFF"/>
                </a:highlight>
                <a:uLnTx/>
                <a:uFillTx/>
                <a:latin typeface="Segoe UI" panose="020B0502040204020203" pitchFamily="34" charset="0"/>
                <a:ea typeface="+mn-ea"/>
                <a:cs typeface="+mn-cs"/>
              </a:rPr>
              <a:t>reliable and insightful information</a:t>
            </a:r>
            <a:r>
              <a:rPr kumimoji="0" lang="en-US" sz="900" b="0" i="0" u="none" strike="noStrike" kern="1200" cap="none" spc="0" normalizeH="0" baseline="0" noProof="0">
                <a:ln>
                  <a:noFill/>
                </a:ln>
                <a:solidFill>
                  <a:srgbClr val="242424"/>
                </a:solidFill>
                <a:effectLst/>
                <a:highlight>
                  <a:srgbClr val="FFFFFF"/>
                </a:highlight>
                <a:uLnTx/>
                <a:uFillTx/>
                <a:latin typeface="Segoe UI" panose="020B0502040204020203" pitchFamily="34" charset="0"/>
                <a:ea typeface="+mn-ea"/>
                <a:cs typeface="+mn-cs"/>
              </a:rPr>
              <a:t>.</a:t>
            </a:r>
            <a:endParaRPr kumimoji="0" lang="en-US" sz="900" b="0" i="0" u="none" strike="noStrike" kern="1200" cap="none" spc="0" normalizeH="0" baseline="0" noProof="0">
              <a:ln>
                <a:noFill/>
              </a:ln>
              <a:solidFill>
                <a:srgbClr val="000000"/>
              </a:solidFill>
              <a:effectLst/>
              <a:uLnTx/>
              <a:uFillTx/>
              <a:latin typeface="Segoe UI"/>
              <a:ea typeface="+mn-ea"/>
              <a:cs typeface="+mn-cs"/>
            </a:endParaRPr>
          </a:p>
        </p:txBody>
      </p:sp>
      <p:sp>
        <p:nvSpPr>
          <p:cNvPr id="132" name="Text Placeholder 131">
            <a:extLst>
              <a:ext uri="{FF2B5EF4-FFF2-40B4-BE49-F238E27FC236}">
                <a16:creationId xmlns:a16="http://schemas.microsoft.com/office/drawing/2014/main" id="{23DBE540-C3B0-51B3-D7A8-0CCC58F6C8D5}"/>
              </a:ext>
            </a:extLst>
          </p:cNvPr>
          <p:cNvSpPr>
            <a:spLocks noGrp="1"/>
          </p:cNvSpPr>
          <p:nvPr>
            <p:ph type="body" sz="quarter" idx="26"/>
          </p:nvPr>
        </p:nvSpPr>
        <p:spPr/>
        <p:txBody>
          <a:bodyPr/>
          <a:lstStyle/>
          <a:p>
            <a:r>
              <a:rPr kumimoji="0" lang="en-US" sz="900" i="0" u="none" strike="noStrike" kern="0" cap="none" spc="0" normalizeH="0" baseline="0" noProof="0">
                <a:ln>
                  <a:noFill/>
                </a:ln>
                <a:solidFill>
                  <a:srgbClr val="1A1A1A"/>
                </a:solidFill>
                <a:effectLst/>
                <a:uLnTx/>
                <a:uFillTx/>
                <a:latin typeface="Segoe UI"/>
                <a:ea typeface="+mn-ea"/>
                <a:cs typeface="+mn-cs"/>
              </a:rPr>
              <a:t>Benefit: </a:t>
            </a:r>
            <a:r>
              <a:rPr kumimoji="0" lang="en-US" sz="900" b="0" i="0" u="none" strike="noStrike" kern="0" cap="none" spc="0" normalizeH="0" baseline="0" noProof="0">
                <a:ln>
                  <a:noFill/>
                </a:ln>
                <a:solidFill>
                  <a:srgbClr val="1A1A1A"/>
                </a:solidFill>
                <a:effectLst/>
                <a:uLnTx/>
                <a:uFillTx/>
                <a:latin typeface="Segoe UI"/>
                <a:ea typeface="+mn-ea"/>
                <a:cs typeface="+mn-cs"/>
              </a:rPr>
              <a:t>Ensure your blog post is geared towards your specific audience(s) with </a:t>
            </a:r>
            <a:r>
              <a:rPr kumimoji="0" lang="en-US" sz="900" b="1" i="0" u="none" strike="noStrike" kern="0" cap="none" spc="0" normalizeH="0" baseline="0" noProof="0">
                <a:ln>
                  <a:noFill/>
                </a:ln>
                <a:solidFill>
                  <a:srgbClr val="1A1A1A"/>
                </a:solidFill>
                <a:effectLst/>
                <a:uLnTx/>
                <a:uFillTx/>
                <a:latin typeface="Segoe UI"/>
                <a:ea typeface="+mn-ea"/>
                <a:cs typeface="+mn-cs"/>
              </a:rPr>
              <a:t>sentiment testing</a:t>
            </a:r>
            <a:r>
              <a:rPr kumimoji="0" lang="en-US" sz="900" b="0" i="0" u="none" strike="noStrike" kern="0" cap="none" spc="0" normalizeH="0" baseline="0" noProof="0">
                <a:ln>
                  <a:noFill/>
                </a:ln>
                <a:solidFill>
                  <a:srgbClr val="1A1A1A"/>
                </a:solidFill>
                <a:effectLst/>
                <a:uLnTx/>
                <a:uFillTx/>
                <a:latin typeface="Segoe UI"/>
                <a:ea typeface="+mn-ea"/>
                <a:cs typeface="+mn-cs"/>
              </a:rPr>
              <a:t>.</a:t>
            </a:r>
          </a:p>
        </p:txBody>
      </p:sp>
      <p:sp>
        <p:nvSpPr>
          <p:cNvPr id="133" name="Text Placeholder 132">
            <a:extLst>
              <a:ext uri="{FF2B5EF4-FFF2-40B4-BE49-F238E27FC236}">
                <a16:creationId xmlns:a16="http://schemas.microsoft.com/office/drawing/2014/main" id="{0DEA6ADC-755D-0FBF-2AB2-1BBBCC573AA2}"/>
              </a:ext>
            </a:extLst>
          </p:cNvPr>
          <p:cNvSpPr>
            <a:spLocks noGrp="1"/>
          </p:cNvSpPr>
          <p:nvPr>
            <p:ph type="body" sz="quarter" idx="27"/>
          </p:nvPr>
        </p:nvSpPr>
        <p:spPr/>
        <p:txBody>
          <a:bodyPr/>
          <a:lstStyle/>
          <a:p>
            <a:r>
              <a:rPr kumimoji="0" lang="en-US" sz="900" b="0" i="0" u="none" strike="noStrike" kern="1200" cap="none" spc="0" normalizeH="0" baseline="0" noProof="0">
                <a:ln>
                  <a:noFill/>
                </a:ln>
                <a:solidFill>
                  <a:srgbClr val="000000"/>
                </a:solidFill>
                <a:effectLst/>
                <a:uLnTx/>
                <a:uFillTx/>
                <a:latin typeface="Segoe UI"/>
                <a:cs typeface="Segoe UI" pitchFamily="34" charset="0"/>
              </a:rPr>
              <a:t>Use Copilot in Outlook to draft an email to your stakeholders to review the attached draft blog post. Ask Copilot to adjust the tone of your email to make it more casual.</a:t>
            </a:r>
          </a:p>
          <a:p>
            <a:endParaRPr lang="en-US" noProof="0"/>
          </a:p>
        </p:txBody>
      </p:sp>
      <p:sp>
        <p:nvSpPr>
          <p:cNvPr id="134" name="Text Placeholder 133">
            <a:extLst>
              <a:ext uri="{FF2B5EF4-FFF2-40B4-BE49-F238E27FC236}">
                <a16:creationId xmlns:a16="http://schemas.microsoft.com/office/drawing/2014/main" id="{6A149E5B-FF70-3519-4E1D-4C9C758573FB}"/>
              </a:ext>
            </a:extLst>
          </p:cNvPr>
          <p:cNvSpPr>
            <a:spLocks noGrp="1"/>
          </p:cNvSpPr>
          <p:nvPr>
            <p:ph type="body" sz="quarter" idx="28"/>
          </p:nvPr>
        </p:nvSpPr>
        <p:spPr/>
        <p:txBody>
          <a:bodyPr/>
          <a:lstStyle/>
          <a:p>
            <a:r>
              <a:rPr kumimoji="0" lang="en-US" sz="900" b="0" i="0" u="none" strike="noStrike" kern="1200" cap="none" spc="0" normalizeH="0" baseline="0" noProof="0">
                <a:ln>
                  <a:noFill/>
                </a:ln>
                <a:solidFill>
                  <a:srgbClr val="000000"/>
                </a:solidFill>
                <a:effectLst/>
                <a:uLnTx/>
                <a:uFillTx/>
                <a:latin typeface="Segoe UI"/>
                <a:cs typeface="Segoe UI" pitchFamily="34" charset="0"/>
              </a:rPr>
              <a:t>Once your blog post is complete and you need a creative title or headline, ask Copilot for five suggestions. This can spark your creativity and help you land on the perfect title for your post.</a:t>
            </a:r>
          </a:p>
        </p:txBody>
      </p:sp>
      <p:sp>
        <p:nvSpPr>
          <p:cNvPr id="135" name="Text Placeholder 134">
            <a:extLst>
              <a:ext uri="{FF2B5EF4-FFF2-40B4-BE49-F238E27FC236}">
                <a16:creationId xmlns:a16="http://schemas.microsoft.com/office/drawing/2014/main" id="{2CEFABDF-DCDC-2418-B210-BA10DA504E38}"/>
              </a:ext>
            </a:extLst>
          </p:cNvPr>
          <p:cNvSpPr>
            <a:spLocks noGrp="1"/>
          </p:cNvSpPr>
          <p:nvPr>
            <p:ph type="body" sz="quarter" idx="29"/>
          </p:nvPr>
        </p:nvSpPr>
        <p:spPr/>
        <p:txBody>
          <a:bodyPr/>
          <a:lstStyle/>
          <a:p>
            <a:r>
              <a:rPr kumimoji="0" lang="en-US" sz="900" b="0" i="0" u="none" strike="noStrike" kern="1200" cap="none" spc="0" normalizeH="0" baseline="0" noProof="0">
                <a:ln>
                  <a:noFill/>
                </a:ln>
                <a:solidFill>
                  <a:srgbClr val="000000"/>
                </a:solidFill>
                <a:effectLst/>
                <a:uLnTx/>
                <a:uFillTx/>
                <a:latin typeface="Segoe UI"/>
                <a:cs typeface="Segoe UI" pitchFamily="34" charset="0"/>
              </a:rPr>
              <a:t>Ask Copilot how various audiences may receive your blog post. Then ask for suggested stakeholders that should review the blog post.</a:t>
            </a:r>
          </a:p>
        </p:txBody>
      </p:sp>
      <p:sp>
        <p:nvSpPr>
          <p:cNvPr id="45" name="Text Placeholder 86">
            <a:extLst>
              <a:ext uri="{FF2B5EF4-FFF2-40B4-BE49-F238E27FC236}">
                <a16:creationId xmlns:a16="http://schemas.microsoft.com/office/drawing/2014/main" id="{314B1BDC-4570-81D5-1466-1362131DFFE5}"/>
              </a:ext>
            </a:extLst>
          </p:cNvPr>
          <p:cNvSpPr>
            <a:spLocks noGrp="1"/>
          </p:cNvSpPr>
          <p:nvPr>
            <p:ph type="body" sz="quarter" idx="30"/>
          </p:nvPr>
        </p:nvSpPr>
        <p:spPr>
          <a:xfrm>
            <a:off x="10430234" y="521099"/>
            <a:ext cx="1456966" cy="175614"/>
          </a:xfrm>
        </p:spPr>
        <p:txBody>
          <a:bodyPr/>
          <a:lstStyle/>
          <a:p>
            <a:r>
              <a:rPr lang="en-US" sz="1100" noProof="0"/>
              <a:t>Buy</a:t>
            </a:r>
          </a:p>
        </p:txBody>
      </p:sp>
      <p:sp>
        <p:nvSpPr>
          <p:cNvPr id="136" name="Text Placeholder 135">
            <a:extLst>
              <a:ext uri="{FF2B5EF4-FFF2-40B4-BE49-F238E27FC236}">
                <a16:creationId xmlns:a16="http://schemas.microsoft.com/office/drawing/2014/main" id="{1A266A59-865C-C9EB-CAC9-896C113CB43A}"/>
              </a:ext>
            </a:extLst>
          </p:cNvPr>
          <p:cNvSpPr>
            <a:spLocks noGrp="1"/>
          </p:cNvSpPr>
          <p:nvPr>
            <p:ph type="body" sz="quarter" idx="38"/>
          </p:nvPr>
        </p:nvSpPr>
        <p:spPr>
          <a:solidFill>
            <a:srgbClr val="0070C0"/>
          </a:solidFill>
        </p:spPr>
        <p:txBody>
          <a:bodyPr/>
          <a:lstStyle/>
          <a:p>
            <a:endParaRPr lang="en-US" noProof="0"/>
          </a:p>
        </p:txBody>
      </p:sp>
      <p:sp>
        <p:nvSpPr>
          <p:cNvPr id="137" name="Text Placeholder 136">
            <a:extLst>
              <a:ext uri="{FF2B5EF4-FFF2-40B4-BE49-F238E27FC236}">
                <a16:creationId xmlns:a16="http://schemas.microsoft.com/office/drawing/2014/main" id="{18AB298C-681A-CCEA-201A-032ECCCE823E}"/>
              </a:ext>
            </a:extLst>
          </p:cNvPr>
          <p:cNvSpPr>
            <a:spLocks noGrp="1"/>
          </p:cNvSpPr>
          <p:nvPr>
            <p:ph type="body" sz="quarter" idx="39"/>
          </p:nvPr>
        </p:nvSpPr>
        <p:spPr>
          <a:solidFill>
            <a:srgbClr val="0078D4"/>
          </a:solidFill>
        </p:spPr>
        <p:txBody>
          <a:bodyPr/>
          <a:lstStyle/>
          <a:p>
            <a:endParaRPr lang="en-US" noProof="0"/>
          </a:p>
        </p:txBody>
      </p:sp>
      <p:sp>
        <p:nvSpPr>
          <p:cNvPr id="138" name="Text Placeholder 137">
            <a:extLst>
              <a:ext uri="{FF2B5EF4-FFF2-40B4-BE49-F238E27FC236}">
                <a16:creationId xmlns:a16="http://schemas.microsoft.com/office/drawing/2014/main" id="{F47F6358-DEDA-CE6D-AA5D-01AEC8A30994}"/>
              </a:ext>
            </a:extLst>
          </p:cNvPr>
          <p:cNvSpPr>
            <a:spLocks noGrp="1"/>
          </p:cNvSpPr>
          <p:nvPr>
            <p:ph type="body" sz="quarter" idx="40"/>
          </p:nvPr>
        </p:nvSpPr>
        <p:spPr/>
        <p:txBody>
          <a:bodyPr/>
          <a:lstStyle/>
          <a:p>
            <a:endParaRPr lang="en-US" noProof="0"/>
          </a:p>
        </p:txBody>
      </p:sp>
      <p:sp>
        <p:nvSpPr>
          <p:cNvPr id="68" name="Rectangle: Rounded Corners 6">
            <a:extLst>
              <a:ext uri="{FF2B5EF4-FFF2-40B4-BE49-F238E27FC236}">
                <a16:creationId xmlns:a16="http://schemas.microsoft.com/office/drawing/2014/main" id="{454833C8-AD4C-7358-2510-716FFB397740}"/>
              </a:ext>
              <a:ext uri="{C183D7F6-B498-43B3-948B-1728B52AA6E4}">
                <adec:decorative xmlns:adec="http://schemas.microsoft.com/office/drawing/2017/decorative" val="1"/>
              </a:ext>
            </a:extLst>
          </p:cNvPr>
          <p:cNvSpPr/>
          <p:nvPr/>
        </p:nvSpPr>
        <p:spPr bwMode="auto">
          <a:xfrm>
            <a:off x="570454" y="1132756"/>
            <a:ext cx="987666" cy="216000"/>
          </a:xfrm>
          <a:prstGeom prst="roundRect">
            <a:avLst>
              <a:gd name="adj" fmla="val 50000"/>
            </a:avLst>
          </a:prstGeom>
          <a:solidFill>
            <a:srgbClr val="0078D4"/>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Segoe UI Semibold" panose="020B0702040204020203" pitchFamily="34" charset="0"/>
                <a:ea typeface="+mn-ea"/>
                <a:cs typeface="Segoe UI Semibold" panose="020B0702040204020203" pitchFamily="34" charset="0"/>
              </a:rPr>
              <a:t>KPIs impacted</a:t>
            </a:r>
          </a:p>
        </p:txBody>
      </p:sp>
      <p:grpSp>
        <p:nvGrpSpPr>
          <p:cNvPr id="70" name="Group 69">
            <a:extLst>
              <a:ext uri="{FF2B5EF4-FFF2-40B4-BE49-F238E27FC236}">
                <a16:creationId xmlns:a16="http://schemas.microsoft.com/office/drawing/2014/main" id="{A26832DA-D4AE-64BC-7326-986807F9F6C6}"/>
              </a:ext>
            </a:extLst>
          </p:cNvPr>
          <p:cNvGrpSpPr/>
          <p:nvPr/>
        </p:nvGrpSpPr>
        <p:grpSpPr>
          <a:xfrm>
            <a:off x="1624328" y="1132756"/>
            <a:ext cx="1332000" cy="216000"/>
            <a:chOff x="1198144" y="862657"/>
            <a:chExt cx="1332000" cy="216000"/>
          </a:xfrm>
        </p:grpSpPr>
        <p:sp>
          <p:nvSpPr>
            <p:cNvPr id="71" name="Rectangle: Rounded Corners 6">
              <a:extLst>
                <a:ext uri="{FF2B5EF4-FFF2-40B4-BE49-F238E27FC236}">
                  <a16:creationId xmlns:a16="http://schemas.microsoft.com/office/drawing/2014/main" id="{7F196A75-CDDC-693C-1600-C59C7A9E08D6}"/>
                </a:ext>
                <a:ext uri="{C183D7F6-B498-43B3-948B-1728B52AA6E4}">
                  <adec:decorative xmlns:adec="http://schemas.microsoft.com/office/drawing/2017/decorative" val="1"/>
                </a:ext>
              </a:extLst>
            </p:cNvPr>
            <p:cNvSpPr/>
            <p:nvPr/>
          </p:nvSpPr>
          <p:spPr bwMode="auto">
            <a:xfrm>
              <a:off x="1198144" y="862657"/>
              <a:ext cx="1332000" cy="216000"/>
            </a:xfrm>
            <a:prstGeom prst="roundRect">
              <a:avLst>
                <a:gd name="adj" fmla="val 50000"/>
              </a:avLst>
            </a:prstGeom>
            <a:solidFill>
              <a:srgbClr val="FFFFFF"/>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8D4"/>
                  </a:solidFill>
                  <a:effectLst/>
                  <a:uLnTx/>
                  <a:uFillTx/>
                  <a:latin typeface="Segoe UI Semibold" panose="020B0702040204020203" pitchFamily="34" charset="0"/>
                  <a:ea typeface="+mn-ea"/>
                  <a:cs typeface="Segoe UI Semibold" panose="020B0702040204020203" pitchFamily="34" charset="0"/>
                </a:rPr>
                <a:t>Engaging content</a:t>
              </a:r>
            </a:p>
          </p:txBody>
        </p:sp>
        <p:pic>
          <p:nvPicPr>
            <p:cNvPr id="72" name="Graphic 71">
              <a:extLst>
                <a:ext uri="{FF2B5EF4-FFF2-40B4-BE49-F238E27FC236}">
                  <a16:creationId xmlns:a16="http://schemas.microsoft.com/office/drawing/2014/main" id="{F33E3605-C7B8-84F3-969E-8EACA0CCEE40}"/>
                </a:ext>
              </a:extLst>
            </p:cNvPr>
            <p:cNvPicPr>
              <a:picLocks noChangeAspect="1"/>
            </p:cNvPicPr>
            <p:nvPr/>
          </p:nvPicPr>
          <p:blipFill>
            <a:blip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1244929" y="898657"/>
              <a:ext cx="144000" cy="144000"/>
            </a:xfrm>
            <a:prstGeom prst="rect">
              <a:avLst/>
            </a:prstGeom>
          </p:spPr>
        </p:pic>
      </p:grpSp>
      <p:grpSp>
        <p:nvGrpSpPr>
          <p:cNvPr id="73" name="Group 72">
            <a:extLst>
              <a:ext uri="{FF2B5EF4-FFF2-40B4-BE49-F238E27FC236}">
                <a16:creationId xmlns:a16="http://schemas.microsoft.com/office/drawing/2014/main" id="{703819BC-3813-BAA3-5703-4A0C6E9FD989}"/>
              </a:ext>
            </a:extLst>
          </p:cNvPr>
          <p:cNvGrpSpPr/>
          <p:nvPr/>
        </p:nvGrpSpPr>
        <p:grpSpPr>
          <a:xfrm>
            <a:off x="3022536" y="1132756"/>
            <a:ext cx="1692000" cy="216000"/>
            <a:chOff x="2707850" y="862657"/>
            <a:chExt cx="1692000" cy="216000"/>
          </a:xfrm>
        </p:grpSpPr>
        <p:sp>
          <p:nvSpPr>
            <p:cNvPr id="74" name="Rectangle: Rounded Corners 6">
              <a:extLst>
                <a:ext uri="{FF2B5EF4-FFF2-40B4-BE49-F238E27FC236}">
                  <a16:creationId xmlns:a16="http://schemas.microsoft.com/office/drawing/2014/main" id="{A92FA156-6050-2A45-6CB1-D4055049D686}"/>
                </a:ext>
                <a:ext uri="{C183D7F6-B498-43B3-948B-1728B52AA6E4}">
                  <adec:decorative xmlns:adec="http://schemas.microsoft.com/office/drawing/2017/decorative" val="1"/>
                </a:ext>
              </a:extLst>
            </p:cNvPr>
            <p:cNvSpPr/>
            <p:nvPr/>
          </p:nvSpPr>
          <p:spPr bwMode="auto">
            <a:xfrm>
              <a:off x="2707850" y="862657"/>
              <a:ext cx="1692000" cy="216000"/>
            </a:xfrm>
            <a:prstGeom prst="roundRect">
              <a:avLst>
                <a:gd name="adj" fmla="val 50000"/>
              </a:avLst>
            </a:prstGeom>
            <a:solidFill>
              <a:srgbClr val="FFFFFF"/>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8D4"/>
                  </a:solidFill>
                  <a:effectLst/>
                  <a:uLnTx/>
                  <a:uFillTx/>
                  <a:latin typeface="Segoe UI Semibold" panose="020B0702040204020203" pitchFamily="34" charset="0"/>
                  <a:ea typeface="+mn-ea"/>
                  <a:cs typeface="Segoe UI Semibold" panose="020B0702040204020203" pitchFamily="34" charset="0"/>
                </a:rPr>
                <a:t>Connect to audiences</a:t>
              </a:r>
            </a:p>
          </p:txBody>
        </p:sp>
        <p:pic>
          <p:nvPicPr>
            <p:cNvPr id="75" name="Graphic 74">
              <a:extLst>
                <a:ext uri="{FF2B5EF4-FFF2-40B4-BE49-F238E27FC236}">
                  <a16:creationId xmlns:a16="http://schemas.microsoft.com/office/drawing/2014/main" id="{21E98484-10A9-7755-1DD1-AE42A563824B}"/>
                </a:ext>
              </a:extLst>
            </p:cNvPr>
            <p:cNvPicPr>
              <a:picLocks noChangeAspect="1"/>
            </p:cNvPicPr>
            <p:nvPr/>
          </p:nvPicPr>
          <p:blipFill>
            <a:blip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2754635" y="898657"/>
              <a:ext cx="144000" cy="144000"/>
            </a:xfrm>
            <a:prstGeom prst="rect">
              <a:avLst/>
            </a:prstGeom>
          </p:spPr>
        </p:pic>
      </p:grpSp>
      <p:grpSp>
        <p:nvGrpSpPr>
          <p:cNvPr id="77" name="Group 76">
            <a:extLst>
              <a:ext uri="{FF2B5EF4-FFF2-40B4-BE49-F238E27FC236}">
                <a16:creationId xmlns:a16="http://schemas.microsoft.com/office/drawing/2014/main" id="{9A146EC2-BA17-229E-5375-198ED178CC0E}"/>
              </a:ext>
            </a:extLst>
          </p:cNvPr>
          <p:cNvGrpSpPr/>
          <p:nvPr/>
        </p:nvGrpSpPr>
        <p:grpSpPr>
          <a:xfrm>
            <a:off x="4780744" y="1132756"/>
            <a:ext cx="1476000" cy="216000"/>
            <a:chOff x="4582885" y="862657"/>
            <a:chExt cx="1476000" cy="216000"/>
          </a:xfrm>
        </p:grpSpPr>
        <p:sp>
          <p:nvSpPr>
            <p:cNvPr id="78" name="Rectangle: Rounded Corners 6">
              <a:extLst>
                <a:ext uri="{FF2B5EF4-FFF2-40B4-BE49-F238E27FC236}">
                  <a16:creationId xmlns:a16="http://schemas.microsoft.com/office/drawing/2014/main" id="{AB453765-0E42-9999-812F-8E0C7A70EFD0}"/>
                </a:ext>
                <a:ext uri="{C183D7F6-B498-43B3-948B-1728B52AA6E4}">
                  <adec:decorative xmlns:adec="http://schemas.microsoft.com/office/drawing/2017/decorative" val="1"/>
                </a:ext>
              </a:extLst>
            </p:cNvPr>
            <p:cNvSpPr/>
            <p:nvPr/>
          </p:nvSpPr>
          <p:spPr bwMode="auto">
            <a:xfrm>
              <a:off x="4582885" y="862657"/>
              <a:ext cx="1476000" cy="216000"/>
            </a:xfrm>
            <a:prstGeom prst="roundRect">
              <a:avLst>
                <a:gd name="adj" fmla="val 50000"/>
              </a:avLst>
            </a:prstGeom>
            <a:solidFill>
              <a:srgbClr val="FFFFFF"/>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8D4"/>
                  </a:solidFill>
                  <a:effectLst/>
                  <a:uLnTx/>
                  <a:uFillTx/>
                  <a:latin typeface="Segoe UI Semibold" panose="020B0702040204020203" pitchFamily="34" charset="0"/>
                  <a:ea typeface="+mn-ea"/>
                  <a:cs typeface="Segoe UI Semibold" panose="020B0702040204020203" pitchFamily="34" charset="0"/>
                </a:rPr>
                <a:t>Reduce time</a:t>
              </a:r>
            </a:p>
          </p:txBody>
        </p:sp>
        <p:pic>
          <p:nvPicPr>
            <p:cNvPr id="79" name="Graphic 78">
              <a:extLst>
                <a:ext uri="{FF2B5EF4-FFF2-40B4-BE49-F238E27FC236}">
                  <a16:creationId xmlns:a16="http://schemas.microsoft.com/office/drawing/2014/main" id="{5B2B64CC-B3CB-6B4B-B330-AF24D00694F2}"/>
                </a:ext>
              </a:extLst>
            </p:cNvPr>
            <p:cNvPicPr>
              <a:picLocks noChangeAspect="1"/>
            </p:cNvPicPr>
            <p:nvPr/>
          </p:nvPicPr>
          <p:blipFill>
            <a:blip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4629670" y="898657"/>
              <a:ext cx="144000" cy="144000"/>
            </a:xfrm>
            <a:prstGeom prst="rect">
              <a:avLst/>
            </a:prstGeom>
          </p:spPr>
        </p:pic>
      </p:grpSp>
      <p:sp>
        <p:nvSpPr>
          <p:cNvPr id="80" name="Rectangle: Rounded Corners 6">
            <a:extLst>
              <a:ext uri="{FF2B5EF4-FFF2-40B4-BE49-F238E27FC236}">
                <a16:creationId xmlns:a16="http://schemas.microsoft.com/office/drawing/2014/main" id="{22E03599-6048-D3E6-6F84-59F00ACFF5E3}"/>
              </a:ext>
              <a:ext uri="{C183D7F6-B498-43B3-948B-1728B52AA6E4}">
                <adec:decorative xmlns:adec="http://schemas.microsoft.com/office/drawing/2017/decorative" val="1"/>
              </a:ext>
            </a:extLst>
          </p:cNvPr>
          <p:cNvSpPr/>
          <p:nvPr/>
        </p:nvSpPr>
        <p:spPr bwMode="auto">
          <a:xfrm>
            <a:off x="6469498" y="1127774"/>
            <a:ext cx="987667" cy="216000"/>
          </a:xfrm>
          <a:prstGeom prst="roundRect">
            <a:avLst>
              <a:gd name="adj" fmla="val 50000"/>
            </a:avLst>
          </a:prstGeom>
          <a:solidFill>
            <a:srgbClr val="8661C5"/>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Segoe UI Semibold"/>
                <a:ea typeface="+mn-ea"/>
                <a:cs typeface="Segoe UI Semibold"/>
              </a:rPr>
              <a:t>Value benefit</a:t>
            </a:r>
            <a:endParaRPr kumimoji="0" lang="en-US" sz="900" b="0" i="0" u="none" strike="noStrike" kern="1200" cap="none" spc="0" normalizeH="0" baseline="0" noProof="0">
              <a:ln>
                <a:noFill/>
              </a:ln>
              <a:solidFill>
                <a:srgbClr val="FFFFFF"/>
              </a:solidFill>
              <a:effectLst/>
              <a:uLnTx/>
              <a:uFillTx/>
              <a:latin typeface="Segoe UI Semibold" panose="020B0702040204020203" pitchFamily="34" charset="0"/>
              <a:ea typeface="+mn-ea"/>
              <a:cs typeface="Segoe UI Semibold" panose="020B0702040204020203" pitchFamily="34" charset="0"/>
            </a:endParaRPr>
          </a:p>
        </p:txBody>
      </p:sp>
      <p:grpSp>
        <p:nvGrpSpPr>
          <p:cNvPr id="172" name="Group 171">
            <a:extLst>
              <a:ext uri="{FF2B5EF4-FFF2-40B4-BE49-F238E27FC236}">
                <a16:creationId xmlns:a16="http://schemas.microsoft.com/office/drawing/2014/main" id="{55A268D5-8B34-D74F-7900-69F51BB49D43}"/>
              </a:ext>
            </a:extLst>
          </p:cNvPr>
          <p:cNvGrpSpPr/>
          <p:nvPr/>
        </p:nvGrpSpPr>
        <p:grpSpPr>
          <a:xfrm>
            <a:off x="7739914" y="2761669"/>
            <a:ext cx="2351135" cy="360000"/>
            <a:chOff x="7739914" y="2761669"/>
            <a:chExt cx="2351135" cy="360000"/>
          </a:xfrm>
        </p:grpSpPr>
        <p:pic>
          <p:nvPicPr>
            <p:cNvPr id="173" name="Picture 172" descr="Zip Co logo SVG free download, id: 101874 - Brandlogos.net">
              <a:hlinkClick r:id="rId5"/>
              <a:extLst>
                <a:ext uri="{FF2B5EF4-FFF2-40B4-BE49-F238E27FC236}">
                  <a16:creationId xmlns:a16="http://schemas.microsoft.com/office/drawing/2014/main" id="{A44F36B9-B6F1-F76B-C705-68C085A1ABC6}"/>
                </a:ext>
              </a:extLst>
            </p:cNvPr>
            <p:cNvPicPr>
              <a:picLocks noChangeAspect="1" noChangeArrowheads="1"/>
            </p:cNvPicPr>
            <p:nvPr/>
          </p:nvPicPr>
          <p:blipFill rotWithShape="1">
            <a:blip r:embed="rId6" cstate="screen">
              <a:extLst>
                <a:ext uri="{28A0092B-C50C-407E-A947-70E740481C1C}">
                  <a14:useLocalDpi xmlns:a14="http://schemas.microsoft.com/office/drawing/2010/main"/>
                </a:ext>
              </a:extLst>
            </a:blip>
            <a:srcRect l="-43278" t="-53646" r="-43278" b="-53646"/>
            <a:stretch/>
          </p:blipFill>
          <p:spPr bwMode="auto">
            <a:xfrm>
              <a:off x="7739914" y="2761669"/>
              <a:ext cx="360000" cy="360000"/>
            </a:xfrm>
            <a:prstGeom prst="ellipse">
              <a:avLst/>
            </a:prstGeom>
            <a:solidFill>
              <a:srgbClr val="FFFFFF"/>
            </a:solidFill>
          </p:spPr>
        </p:pic>
        <p:sp>
          <p:nvSpPr>
            <p:cNvPr id="174" name="TextBox 173">
              <a:extLst>
                <a:ext uri="{FF2B5EF4-FFF2-40B4-BE49-F238E27FC236}">
                  <a16:creationId xmlns:a16="http://schemas.microsoft.com/office/drawing/2014/main" id="{8C688E83-A511-DAE2-58A7-858E95F530DF}"/>
                </a:ext>
                <a:ext uri="{C183D7F6-B498-43B3-948B-1728B52AA6E4}">
                  <adec:decorative xmlns:adec="http://schemas.microsoft.com/office/drawing/2017/decorative" val="0"/>
                </a:ext>
              </a:extLst>
            </p:cNvPr>
            <p:cNvSpPr txBox="1"/>
            <p:nvPr/>
          </p:nvSpPr>
          <p:spPr>
            <a:xfrm>
              <a:off x="8198865" y="2857031"/>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lang="en-US" sz="1100" noProof="0" dirty="0">
                  <a:solidFill>
                    <a:prstClr val="black"/>
                  </a:solidFill>
                  <a:latin typeface="Segoe UI Semibold"/>
                </a:rPr>
                <a:t>Copilot Chat</a:t>
              </a:r>
              <a:r>
                <a:rPr kumimoji="0" lang="en-US" sz="1100" b="0" i="0" u="none" strike="noStrike" kern="1200" cap="none" spc="0" normalizeH="0" baseline="30000" noProof="0" dirty="0">
                  <a:ln>
                    <a:noFill/>
                  </a:ln>
                  <a:solidFill>
                    <a:prstClr val="black"/>
                  </a:solidFill>
                  <a:effectLst/>
                  <a:uLnTx/>
                  <a:uFillTx/>
                  <a:latin typeface="Segoe UI Semibold"/>
                  <a:ea typeface="+mn-ea"/>
                  <a:cs typeface="+mn-cs"/>
                </a:rPr>
                <a:t>2</a:t>
              </a:r>
              <a:endParaRPr kumimoji="0" lang="en-US" sz="1100" b="0" i="0" u="none" strike="noStrike" kern="1200" cap="none" spc="0" normalizeH="0" baseline="0" noProof="0" dirty="0">
                <a:ln>
                  <a:noFill/>
                </a:ln>
                <a:solidFill>
                  <a:prstClr val="black"/>
                </a:solidFill>
                <a:effectLst/>
                <a:uLnTx/>
                <a:uFillTx/>
                <a:latin typeface="Segoe UI Semibold"/>
                <a:ea typeface="+mn-ea"/>
                <a:cs typeface="+mn-cs"/>
              </a:endParaRPr>
            </a:p>
          </p:txBody>
        </p:sp>
      </p:grpSp>
      <p:grpSp>
        <p:nvGrpSpPr>
          <p:cNvPr id="175" name="Group 174">
            <a:extLst>
              <a:ext uri="{FF2B5EF4-FFF2-40B4-BE49-F238E27FC236}">
                <a16:creationId xmlns:a16="http://schemas.microsoft.com/office/drawing/2014/main" id="{9894E62E-C65F-98AC-D6CD-BD5F35F28C83}"/>
              </a:ext>
            </a:extLst>
          </p:cNvPr>
          <p:cNvGrpSpPr/>
          <p:nvPr/>
        </p:nvGrpSpPr>
        <p:grpSpPr>
          <a:xfrm>
            <a:off x="4276273" y="5158847"/>
            <a:ext cx="2351135" cy="360000"/>
            <a:chOff x="4276273" y="2761669"/>
            <a:chExt cx="2351135" cy="360000"/>
          </a:xfrm>
        </p:grpSpPr>
        <p:pic>
          <p:nvPicPr>
            <p:cNvPr id="176" name="Picture 175" descr="Zip Co logo SVG free download, id: 101874 - Brandlogos.net">
              <a:hlinkClick r:id="rId5"/>
              <a:extLst>
                <a:ext uri="{FF2B5EF4-FFF2-40B4-BE49-F238E27FC236}">
                  <a16:creationId xmlns:a16="http://schemas.microsoft.com/office/drawing/2014/main" id="{54A71759-045C-D143-B5A0-834126B4E4AD}"/>
                </a:ext>
              </a:extLst>
            </p:cNvPr>
            <p:cNvPicPr>
              <a:picLocks noChangeAspect="1" noChangeArrowheads="1"/>
            </p:cNvPicPr>
            <p:nvPr/>
          </p:nvPicPr>
          <p:blipFill rotWithShape="1">
            <a:blip r:embed="rId6" cstate="screen">
              <a:extLst>
                <a:ext uri="{28A0092B-C50C-407E-A947-70E740481C1C}">
                  <a14:useLocalDpi xmlns:a14="http://schemas.microsoft.com/office/drawing/2010/main"/>
                </a:ext>
              </a:extLst>
            </a:blip>
            <a:srcRect l="-43278" t="-53646" r="-43278" b="-53646"/>
            <a:stretch/>
          </p:blipFill>
          <p:spPr bwMode="auto">
            <a:xfrm>
              <a:off x="4276273" y="2761669"/>
              <a:ext cx="360000" cy="360000"/>
            </a:xfrm>
            <a:prstGeom prst="ellipse">
              <a:avLst/>
            </a:prstGeom>
            <a:solidFill>
              <a:srgbClr val="FFFFFF"/>
            </a:solidFill>
          </p:spPr>
        </p:pic>
        <p:sp>
          <p:nvSpPr>
            <p:cNvPr id="177" name="TextBox 176">
              <a:extLst>
                <a:ext uri="{FF2B5EF4-FFF2-40B4-BE49-F238E27FC236}">
                  <a16:creationId xmlns:a16="http://schemas.microsoft.com/office/drawing/2014/main" id="{FD7A681D-003F-5281-627C-5CCE99C46406}"/>
                </a:ext>
                <a:ext uri="{C183D7F6-B498-43B3-948B-1728B52AA6E4}">
                  <adec:decorative xmlns:adec="http://schemas.microsoft.com/office/drawing/2017/decorative" val="0"/>
                </a:ext>
              </a:extLst>
            </p:cNvPr>
            <p:cNvSpPr txBox="1"/>
            <p:nvPr/>
          </p:nvSpPr>
          <p:spPr>
            <a:xfrm>
              <a:off x="4735224" y="2857031"/>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lang="en-US" sz="1100" noProof="0" dirty="0">
                  <a:solidFill>
                    <a:prstClr val="black"/>
                  </a:solidFill>
                  <a:latin typeface="Segoe UI Semibold"/>
                </a:rPr>
                <a:t>Copilot Chat</a:t>
              </a:r>
              <a:r>
                <a:rPr kumimoji="0" lang="en-US" sz="1100" b="0" i="0" u="none" strike="noStrike" kern="1200" cap="none" spc="0" normalizeH="0" baseline="30000" noProof="0" dirty="0">
                  <a:ln>
                    <a:noFill/>
                  </a:ln>
                  <a:solidFill>
                    <a:prstClr val="black"/>
                  </a:solidFill>
                  <a:effectLst/>
                  <a:uLnTx/>
                  <a:uFillTx/>
                  <a:latin typeface="Segoe UI Semibold"/>
                  <a:ea typeface="+mn-ea"/>
                  <a:cs typeface="+mn-cs"/>
                </a:rPr>
                <a:t>2</a:t>
              </a:r>
              <a:endParaRPr kumimoji="0" lang="en-US" sz="1100" b="0" i="0" u="none" strike="noStrike" kern="1200" cap="none" spc="0" normalizeH="0" baseline="0" noProof="0" dirty="0">
                <a:ln>
                  <a:noFill/>
                </a:ln>
                <a:solidFill>
                  <a:prstClr val="black"/>
                </a:solidFill>
                <a:effectLst/>
                <a:uLnTx/>
                <a:uFillTx/>
                <a:latin typeface="Segoe UI Semibold"/>
                <a:ea typeface="+mn-ea"/>
                <a:cs typeface="+mn-cs"/>
              </a:endParaRPr>
            </a:p>
          </p:txBody>
        </p:sp>
      </p:grpSp>
      <p:grpSp>
        <p:nvGrpSpPr>
          <p:cNvPr id="178" name="Group 177">
            <a:extLst>
              <a:ext uri="{FF2B5EF4-FFF2-40B4-BE49-F238E27FC236}">
                <a16:creationId xmlns:a16="http://schemas.microsoft.com/office/drawing/2014/main" id="{4C31891D-55F8-0DD2-0B1B-DCE818ADAF3F}"/>
              </a:ext>
            </a:extLst>
          </p:cNvPr>
          <p:cNvGrpSpPr/>
          <p:nvPr/>
        </p:nvGrpSpPr>
        <p:grpSpPr>
          <a:xfrm>
            <a:off x="7739914" y="5158847"/>
            <a:ext cx="2351135" cy="360000"/>
            <a:chOff x="7739914" y="2761669"/>
            <a:chExt cx="2351135" cy="360000"/>
          </a:xfrm>
        </p:grpSpPr>
        <p:pic>
          <p:nvPicPr>
            <p:cNvPr id="179" name="Picture 178" descr="Zip Co logo SVG free download, id: 101874 - Brandlogos.net">
              <a:hlinkClick r:id="rId5"/>
              <a:extLst>
                <a:ext uri="{FF2B5EF4-FFF2-40B4-BE49-F238E27FC236}">
                  <a16:creationId xmlns:a16="http://schemas.microsoft.com/office/drawing/2014/main" id="{F286468C-2745-37C8-2C04-B657A3D10295}"/>
                </a:ext>
              </a:extLst>
            </p:cNvPr>
            <p:cNvPicPr>
              <a:picLocks noChangeAspect="1" noChangeArrowheads="1"/>
            </p:cNvPicPr>
            <p:nvPr/>
          </p:nvPicPr>
          <p:blipFill rotWithShape="1">
            <a:blip r:embed="rId6" cstate="screen">
              <a:extLst>
                <a:ext uri="{28A0092B-C50C-407E-A947-70E740481C1C}">
                  <a14:useLocalDpi xmlns:a14="http://schemas.microsoft.com/office/drawing/2010/main"/>
                </a:ext>
              </a:extLst>
            </a:blip>
            <a:srcRect l="-43278" t="-53646" r="-43278" b="-53646"/>
            <a:stretch/>
          </p:blipFill>
          <p:spPr bwMode="auto">
            <a:xfrm>
              <a:off x="7739914" y="2761669"/>
              <a:ext cx="360000" cy="360000"/>
            </a:xfrm>
            <a:prstGeom prst="ellipse">
              <a:avLst/>
            </a:prstGeom>
            <a:solidFill>
              <a:srgbClr val="FFFFFF"/>
            </a:solidFill>
          </p:spPr>
        </p:pic>
        <p:sp>
          <p:nvSpPr>
            <p:cNvPr id="180" name="TextBox 179">
              <a:extLst>
                <a:ext uri="{FF2B5EF4-FFF2-40B4-BE49-F238E27FC236}">
                  <a16:creationId xmlns:a16="http://schemas.microsoft.com/office/drawing/2014/main" id="{000DE09A-B0B7-3D44-0E53-F2B9D083ACE5}"/>
                </a:ext>
                <a:ext uri="{C183D7F6-B498-43B3-948B-1728B52AA6E4}">
                  <adec:decorative xmlns:adec="http://schemas.microsoft.com/office/drawing/2017/decorative" val="0"/>
                </a:ext>
              </a:extLst>
            </p:cNvPr>
            <p:cNvSpPr txBox="1"/>
            <p:nvPr/>
          </p:nvSpPr>
          <p:spPr>
            <a:xfrm>
              <a:off x="8198865" y="2857031"/>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lang="en-US" sz="1100" noProof="0" dirty="0">
                  <a:solidFill>
                    <a:prstClr val="black"/>
                  </a:solidFill>
                  <a:latin typeface="Segoe UI Semibold"/>
                </a:rPr>
                <a:t>Copilot Chat</a:t>
              </a:r>
              <a:r>
                <a:rPr kumimoji="0" lang="en-US" sz="1100" b="0" i="0" u="none" strike="noStrike" kern="1200" cap="none" spc="0" normalizeH="0" baseline="30000" noProof="0" dirty="0">
                  <a:ln>
                    <a:noFill/>
                  </a:ln>
                  <a:solidFill>
                    <a:prstClr val="black"/>
                  </a:solidFill>
                  <a:effectLst/>
                  <a:uLnTx/>
                  <a:uFillTx/>
                  <a:latin typeface="Segoe UI Semibold"/>
                  <a:ea typeface="+mn-ea"/>
                  <a:cs typeface="+mn-cs"/>
                </a:rPr>
                <a:t>2</a:t>
              </a:r>
              <a:endParaRPr kumimoji="0" lang="en-US" sz="1100" b="0" i="0" u="none" strike="noStrike" kern="1200" cap="none" spc="0" normalizeH="0" baseline="0" noProof="0" dirty="0">
                <a:ln>
                  <a:noFill/>
                </a:ln>
                <a:solidFill>
                  <a:prstClr val="black"/>
                </a:solidFill>
                <a:effectLst/>
                <a:uLnTx/>
                <a:uFillTx/>
                <a:latin typeface="Segoe UI Semibold"/>
                <a:ea typeface="+mn-ea"/>
                <a:cs typeface="+mn-cs"/>
              </a:endParaRPr>
            </a:p>
          </p:txBody>
        </p:sp>
      </p:grpSp>
      <p:grpSp>
        <p:nvGrpSpPr>
          <p:cNvPr id="181" name="Group 180">
            <a:extLst>
              <a:ext uri="{FF2B5EF4-FFF2-40B4-BE49-F238E27FC236}">
                <a16:creationId xmlns:a16="http://schemas.microsoft.com/office/drawing/2014/main" id="{FF9D2DEF-BF85-AB6B-C298-592BCFC5A7A1}"/>
              </a:ext>
            </a:extLst>
          </p:cNvPr>
          <p:cNvGrpSpPr/>
          <p:nvPr/>
        </p:nvGrpSpPr>
        <p:grpSpPr>
          <a:xfrm>
            <a:off x="804187" y="5158847"/>
            <a:ext cx="2351135" cy="360000"/>
            <a:chOff x="588263" y="1697756"/>
            <a:chExt cx="2351135" cy="360000"/>
          </a:xfrm>
        </p:grpSpPr>
        <p:pic>
          <p:nvPicPr>
            <p:cNvPr id="182" name="Picture 181">
              <a:extLst>
                <a:ext uri="{FF2B5EF4-FFF2-40B4-BE49-F238E27FC236}">
                  <a16:creationId xmlns:a16="http://schemas.microsoft.com/office/drawing/2014/main" id="{3BFDF29C-F91A-6E01-9216-117543AD705D}"/>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588263" y="1697756"/>
              <a:ext cx="360000" cy="360000"/>
            </a:xfrm>
            <a:prstGeom prst="ellipse">
              <a:avLst/>
            </a:prstGeom>
            <a:solidFill>
              <a:srgbClr val="FFFFFF"/>
            </a:solidFill>
          </p:spPr>
        </p:pic>
        <p:sp>
          <p:nvSpPr>
            <p:cNvPr id="183" name="TextBox 182">
              <a:extLst>
                <a:ext uri="{FF2B5EF4-FFF2-40B4-BE49-F238E27FC236}">
                  <a16:creationId xmlns:a16="http://schemas.microsoft.com/office/drawing/2014/main" id="{7DD36A3A-396A-CA3F-B440-07BF6EE839EE}"/>
                </a:ext>
                <a:ext uri="{C183D7F6-B498-43B3-948B-1728B52AA6E4}">
                  <adec:decorative xmlns:adec="http://schemas.microsoft.com/office/drawing/2017/decorative" val="0"/>
                </a:ext>
              </a:extLst>
            </p:cNvPr>
            <p:cNvSpPr txBox="1"/>
            <p:nvPr/>
          </p:nvSpPr>
          <p:spPr>
            <a:xfrm>
              <a:off x="1047214" y="1793118"/>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Outlook</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184" name="Group 183">
            <a:extLst>
              <a:ext uri="{FF2B5EF4-FFF2-40B4-BE49-F238E27FC236}">
                <a16:creationId xmlns:a16="http://schemas.microsoft.com/office/drawing/2014/main" id="{8280F819-FC5C-1D75-6D5D-E61C9BD85B0D}"/>
              </a:ext>
            </a:extLst>
          </p:cNvPr>
          <p:cNvGrpSpPr/>
          <p:nvPr/>
        </p:nvGrpSpPr>
        <p:grpSpPr>
          <a:xfrm>
            <a:off x="804187" y="2761669"/>
            <a:ext cx="2351135" cy="360000"/>
            <a:chOff x="588263" y="2657420"/>
            <a:chExt cx="2351135" cy="360000"/>
          </a:xfrm>
        </p:grpSpPr>
        <p:pic>
          <p:nvPicPr>
            <p:cNvPr id="185" name="Picture 184">
              <a:extLst>
                <a:ext uri="{FF2B5EF4-FFF2-40B4-BE49-F238E27FC236}">
                  <a16:creationId xmlns:a16="http://schemas.microsoft.com/office/drawing/2014/main" id="{2EDAFCC2-7DA8-4895-5170-71CD93226EB4}"/>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588263" y="2657420"/>
              <a:ext cx="360000" cy="360000"/>
            </a:xfrm>
            <a:prstGeom prst="ellipse">
              <a:avLst/>
            </a:prstGeom>
            <a:solidFill>
              <a:srgbClr val="FFFFFF"/>
            </a:solidFill>
          </p:spPr>
        </p:pic>
        <p:sp>
          <p:nvSpPr>
            <p:cNvPr id="186" name="TextBox 185">
              <a:extLst>
                <a:ext uri="{FF2B5EF4-FFF2-40B4-BE49-F238E27FC236}">
                  <a16:creationId xmlns:a16="http://schemas.microsoft.com/office/drawing/2014/main" id="{499EE222-1155-545E-ED08-C8ADB5B155F0}"/>
                </a:ext>
                <a:ext uri="{C183D7F6-B498-43B3-948B-1728B52AA6E4}">
                  <adec:decorative xmlns:adec="http://schemas.microsoft.com/office/drawing/2017/decorative" val="0"/>
                </a:ext>
              </a:extLst>
            </p:cNvPr>
            <p:cNvSpPr txBox="1"/>
            <p:nvPr/>
          </p:nvSpPr>
          <p:spPr>
            <a:xfrm>
              <a:off x="1047214" y="2752782"/>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Word</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187" name="Group 186">
            <a:extLst>
              <a:ext uri="{FF2B5EF4-FFF2-40B4-BE49-F238E27FC236}">
                <a16:creationId xmlns:a16="http://schemas.microsoft.com/office/drawing/2014/main" id="{19CC8413-6173-4B17-4656-D2A7FCBB605C}"/>
              </a:ext>
            </a:extLst>
          </p:cNvPr>
          <p:cNvGrpSpPr/>
          <p:nvPr/>
        </p:nvGrpSpPr>
        <p:grpSpPr>
          <a:xfrm>
            <a:off x="4276273" y="2761669"/>
            <a:ext cx="2351135" cy="360000"/>
            <a:chOff x="588263" y="2657420"/>
            <a:chExt cx="2351135" cy="360000"/>
          </a:xfrm>
        </p:grpSpPr>
        <p:pic>
          <p:nvPicPr>
            <p:cNvPr id="188" name="Picture 187">
              <a:extLst>
                <a:ext uri="{FF2B5EF4-FFF2-40B4-BE49-F238E27FC236}">
                  <a16:creationId xmlns:a16="http://schemas.microsoft.com/office/drawing/2014/main" id="{5B518171-5EF7-6006-29C6-96868C21DFB6}"/>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588263" y="2657420"/>
              <a:ext cx="360000" cy="360000"/>
            </a:xfrm>
            <a:prstGeom prst="ellipse">
              <a:avLst/>
            </a:prstGeom>
            <a:solidFill>
              <a:srgbClr val="FFFFFF"/>
            </a:solidFill>
          </p:spPr>
        </p:pic>
        <p:sp>
          <p:nvSpPr>
            <p:cNvPr id="189" name="TextBox 188">
              <a:extLst>
                <a:ext uri="{FF2B5EF4-FFF2-40B4-BE49-F238E27FC236}">
                  <a16:creationId xmlns:a16="http://schemas.microsoft.com/office/drawing/2014/main" id="{038A3099-E602-2FD7-19C2-06ECB932B024}"/>
                </a:ext>
                <a:ext uri="{C183D7F6-B498-43B3-948B-1728B52AA6E4}">
                  <adec:decorative xmlns:adec="http://schemas.microsoft.com/office/drawing/2017/decorative" val="0"/>
                </a:ext>
              </a:extLst>
            </p:cNvPr>
            <p:cNvSpPr txBox="1"/>
            <p:nvPr/>
          </p:nvSpPr>
          <p:spPr>
            <a:xfrm>
              <a:off x="1047214" y="2752782"/>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Word</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pic>
        <p:nvPicPr>
          <p:cNvPr id="190" name="Picture 189">
            <a:extLst>
              <a:ext uri="{FF2B5EF4-FFF2-40B4-BE49-F238E27FC236}">
                <a16:creationId xmlns:a16="http://schemas.microsoft.com/office/drawing/2014/main" id="{03839445-3B7D-02DC-06F1-A87EADB6C542}"/>
              </a:ext>
            </a:extLst>
          </p:cNvPr>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10266822" y="3886538"/>
            <a:ext cx="2246646" cy="4339936"/>
          </a:xfrm>
          <a:prstGeom prst="rect">
            <a:avLst/>
          </a:prstGeom>
        </p:spPr>
      </p:pic>
      <p:grpSp>
        <p:nvGrpSpPr>
          <p:cNvPr id="3" name="Group 2">
            <a:extLst>
              <a:ext uri="{FF2B5EF4-FFF2-40B4-BE49-F238E27FC236}">
                <a16:creationId xmlns:a16="http://schemas.microsoft.com/office/drawing/2014/main" id="{05A63FC7-3559-5EAD-CAE7-3CF282456E5C}"/>
              </a:ext>
            </a:extLst>
          </p:cNvPr>
          <p:cNvGrpSpPr/>
          <p:nvPr/>
        </p:nvGrpSpPr>
        <p:grpSpPr>
          <a:xfrm>
            <a:off x="7523373" y="1127774"/>
            <a:ext cx="1260000" cy="216000"/>
            <a:chOff x="1194743" y="1140160"/>
            <a:chExt cx="1260000" cy="216000"/>
          </a:xfrm>
        </p:grpSpPr>
        <p:sp>
          <p:nvSpPr>
            <p:cNvPr id="4" name="Rectangle: Rounded Corners 6">
              <a:extLst>
                <a:ext uri="{FF2B5EF4-FFF2-40B4-BE49-F238E27FC236}">
                  <a16:creationId xmlns:a16="http://schemas.microsoft.com/office/drawing/2014/main" id="{920ADDCD-4E03-23B3-D285-12FB4033066F}"/>
                </a:ext>
                <a:ext uri="{C183D7F6-B498-43B3-948B-1728B52AA6E4}">
                  <adec:decorative xmlns:adec="http://schemas.microsoft.com/office/drawing/2017/decorative" val="1"/>
                </a:ext>
              </a:extLst>
            </p:cNvPr>
            <p:cNvSpPr/>
            <p:nvPr/>
          </p:nvSpPr>
          <p:spPr bwMode="auto">
            <a:xfrm>
              <a:off x="1194743" y="1140160"/>
              <a:ext cx="1260000" cy="216000"/>
            </a:xfrm>
            <a:prstGeom prst="roundRect">
              <a:avLst>
                <a:gd name="adj" fmla="val 50000"/>
              </a:avLst>
            </a:prstGeom>
            <a:solidFill>
              <a:srgbClr val="FFFFFF"/>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8661C5"/>
                  </a:solidFill>
                  <a:effectLst/>
                  <a:uLnTx/>
                  <a:uFillTx/>
                  <a:latin typeface="Segoe UI Semibold" panose="020B0702040204020203" pitchFamily="34" charset="0"/>
                  <a:ea typeface="+mn-ea"/>
                  <a:cs typeface="Segoe UI Semibold" panose="020B0702040204020203" pitchFamily="34" charset="0"/>
                </a:rPr>
                <a:t>Revenue growth</a:t>
              </a:r>
            </a:p>
          </p:txBody>
        </p:sp>
        <p:pic>
          <p:nvPicPr>
            <p:cNvPr id="5" name="Graphic 4">
              <a:extLst>
                <a:ext uri="{FF2B5EF4-FFF2-40B4-BE49-F238E27FC236}">
                  <a16:creationId xmlns:a16="http://schemas.microsoft.com/office/drawing/2014/main" id="{D43DA012-E42E-3417-BF3D-F2CC96EA9B41}"/>
                </a:ext>
              </a:extLst>
            </p:cNvPr>
            <p:cNvPicPr>
              <a:picLocks noChangeAspect="1"/>
            </p:cNvPicPr>
            <p:nvPr/>
          </p:nvPicPr>
          <p:blipFill>
            <a:blip r:embed="rId10" cstate="screen">
              <a:extLst>
                <a:ext uri="{28A0092B-C50C-407E-A947-70E740481C1C}">
                  <a14:useLocalDpi xmlns:a14="http://schemas.microsoft.com/office/drawing/2010/main"/>
                </a:ext>
                <a:ext uri="{96DAC541-7B7A-43D3-8B79-37D633B846F1}">
                  <asvg:svgBlip xmlns:asvg="http://schemas.microsoft.com/office/drawing/2016/SVG/main" r:embed="rId11"/>
                </a:ext>
              </a:extLst>
            </a:blip>
            <a:stretch>
              <a:fillRect/>
            </a:stretch>
          </p:blipFill>
          <p:spPr>
            <a:xfrm>
              <a:off x="1241527" y="1176160"/>
              <a:ext cx="144000" cy="144000"/>
            </a:xfrm>
            <a:prstGeom prst="rect">
              <a:avLst/>
            </a:prstGeom>
          </p:spPr>
        </p:pic>
      </p:grpSp>
      <p:grpSp>
        <p:nvGrpSpPr>
          <p:cNvPr id="6" name="Group 5">
            <a:extLst>
              <a:ext uri="{FF2B5EF4-FFF2-40B4-BE49-F238E27FC236}">
                <a16:creationId xmlns:a16="http://schemas.microsoft.com/office/drawing/2014/main" id="{32606E80-5B09-72F9-8F08-C046E2E1559F}"/>
              </a:ext>
            </a:extLst>
          </p:cNvPr>
          <p:cNvGrpSpPr/>
          <p:nvPr/>
        </p:nvGrpSpPr>
        <p:grpSpPr>
          <a:xfrm>
            <a:off x="8868697" y="1127774"/>
            <a:ext cx="1450784" cy="216000"/>
            <a:chOff x="1194743" y="1140160"/>
            <a:chExt cx="1450784" cy="216000"/>
          </a:xfrm>
        </p:grpSpPr>
        <p:sp>
          <p:nvSpPr>
            <p:cNvPr id="7" name="Rectangle: Rounded Corners 6">
              <a:extLst>
                <a:ext uri="{FF2B5EF4-FFF2-40B4-BE49-F238E27FC236}">
                  <a16:creationId xmlns:a16="http://schemas.microsoft.com/office/drawing/2014/main" id="{704C33E0-9298-5D46-39C5-3DB75D1BC65C}"/>
                </a:ext>
                <a:ext uri="{C183D7F6-B498-43B3-948B-1728B52AA6E4}">
                  <adec:decorative xmlns:adec="http://schemas.microsoft.com/office/drawing/2017/decorative" val="1"/>
                </a:ext>
              </a:extLst>
            </p:cNvPr>
            <p:cNvSpPr/>
            <p:nvPr/>
          </p:nvSpPr>
          <p:spPr bwMode="auto">
            <a:xfrm>
              <a:off x="1194743" y="1140160"/>
              <a:ext cx="1450784" cy="216000"/>
            </a:xfrm>
            <a:prstGeom prst="roundRect">
              <a:avLst>
                <a:gd name="adj" fmla="val 50000"/>
              </a:avLst>
            </a:prstGeom>
            <a:solidFill>
              <a:srgbClr val="FFFFFF"/>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lang="en-US" sz="900" noProof="0">
                  <a:solidFill>
                    <a:srgbClr val="8661C5"/>
                  </a:solidFill>
                  <a:latin typeface="Segoe UI Semibold" panose="020B0702040204020203" pitchFamily="34" charset="0"/>
                  <a:cs typeface="Segoe UI Semibold" panose="020B0702040204020203" pitchFamily="34" charset="0"/>
                </a:rPr>
                <a:t>Employee experience</a:t>
              </a:r>
              <a:endParaRPr kumimoji="0" lang="en-US" sz="900" b="0" i="0" u="none" strike="noStrike" kern="1200" cap="none" spc="0" normalizeH="0" baseline="0" noProof="0">
                <a:ln>
                  <a:noFill/>
                </a:ln>
                <a:solidFill>
                  <a:srgbClr val="8661C5"/>
                </a:solidFill>
                <a:effectLst/>
                <a:uLnTx/>
                <a:uFillTx/>
                <a:latin typeface="Segoe UI Semibold" panose="020B0702040204020203" pitchFamily="34" charset="0"/>
                <a:ea typeface="+mn-ea"/>
                <a:cs typeface="Segoe UI Semibold" panose="020B0702040204020203" pitchFamily="34" charset="0"/>
              </a:endParaRPr>
            </a:p>
          </p:txBody>
        </p:sp>
        <p:pic>
          <p:nvPicPr>
            <p:cNvPr id="8" name="Graphic 7">
              <a:extLst>
                <a:ext uri="{FF2B5EF4-FFF2-40B4-BE49-F238E27FC236}">
                  <a16:creationId xmlns:a16="http://schemas.microsoft.com/office/drawing/2014/main" id="{3AE3FDC3-CC1E-B285-8B5E-72FF23CF3CE0}"/>
                </a:ext>
              </a:extLst>
            </p:cNvPr>
            <p:cNvPicPr>
              <a:picLocks noChangeAspect="1"/>
            </p:cNvPicPr>
            <p:nvPr/>
          </p:nvPicPr>
          <p:blipFill>
            <a:blip r:embed="rId10" cstate="screen">
              <a:extLst>
                <a:ext uri="{28A0092B-C50C-407E-A947-70E740481C1C}">
                  <a14:useLocalDpi xmlns:a14="http://schemas.microsoft.com/office/drawing/2010/main"/>
                </a:ext>
                <a:ext uri="{96DAC541-7B7A-43D3-8B79-37D633B846F1}">
                  <asvg:svgBlip xmlns:asvg="http://schemas.microsoft.com/office/drawing/2016/SVG/main" r:embed="rId11"/>
                </a:ext>
              </a:extLst>
            </a:blip>
            <a:stretch>
              <a:fillRect/>
            </a:stretch>
          </p:blipFill>
          <p:spPr>
            <a:xfrm>
              <a:off x="1241527" y="1176160"/>
              <a:ext cx="144000" cy="144000"/>
            </a:xfrm>
            <a:prstGeom prst="rect">
              <a:avLst/>
            </a:prstGeom>
          </p:spPr>
        </p:pic>
      </p:grpSp>
    </p:spTree>
    <p:extLst>
      <p:ext uri="{BB962C8B-B14F-4D97-AF65-F5344CB8AC3E}">
        <p14:creationId xmlns:p14="http://schemas.microsoft.com/office/powerpoint/2010/main" val="2827939164"/>
      </p:ext>
    </p:extLst>
  </p:cSld>
  <p:clrMapOvr>
    <a:masterClrMapping/>
  </p:clrMapOvr>
  <p:transition>
    <p:fade/>
  </p:transition>
</p:sld>
</file>

<file path=ppt/theme/theme1.xml><?xml version="1.0" encoding="utf-8"?>
<a:theme xmlns:a="http://schemas.openxmlformats.org/drawingml/2006/main" name="Light 16x9">
  <a:themeElements>
    <a:clrScheme name="Custom 7">
      <a:dk1>
        <a:srgbClr val="000000"/>
      </a:dk1>
      <a:lt1>
        <a:srgbClr val="FFFFFF"/>
      </a:lt1>
      <a:dk2>
        <a:srgbClr val="463668"/>
      </a:dk2>
      <a:lt2>
        <a:srgbClr val="E8E6DF"/>
      </a:lt2>
      <a:accent1>
        <a:srgbClr val="463668"/>
      </a:accent1>
      <a:accent2>
        <a:srgbClr val="C5B4E3"/>
      </a:accent2>
      <a:accent3>
        <a:srgbClr val="C03BC4"/>
      </a:accent3>
      <a:accent4>
        <a:srgbClr val="8C8279"/>
      </a:accent4>
      <a:accent5>
        <a:srgbClr val="D59ED7"/>
      </a:accent5>
      <a:accent6>
        <a:srgbClr val="D7D2CB"/>
      </a:accent6>
      <a:hlink>
        <a:srgbClr val="8661C5"/>
      </a:hlink>
      <a:folHlink>
        <a:srgbClr val="8661C5"/>
      </a:folHlink>
    </a:clrScheme>
    <a:fontScheme name="Microsoft 2019 Brand Templates">
      <a:majorFont>
        <a:latin typeface="Segoe UI Semibold"/>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algn="l" defTabSz="932472" fontAlgn="base">
          <a:spcBef>
            <a:spcPct val="0"/>
          </a:spcBef>
          <a:spcAft>
            <a:spcPct val="0"/>
          </a:spcAft>
          <a:defRPr sz="2000" dirty="0" err="1" smtClean="0">
            <a:solidFill>
              <a:srgbClr val="FFFFFF"/>
            </a:soli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w="lg" len="med"/>
          <a:tailEnd type="none" w="lg"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defPPr>
      </a:lstStyle>
    </a:txDef>
  </a:objectDefaults>
  <a:extraClrSchemeLst/>
  <a:custClrLst>
    <a:custClr name="Light Brown">
      <a:srgbClr val="E1D3C7"/>
    </a:custClr>
    <a:custClr name="Light Yellow">
      <a:srgbClr val="FFE399"/>
    </a:custClr>
    <a:custClr name="Light Orange">
      <a:srgbClr val="FFA38B"/>
    </a:custClr>
    <a:custClr name="Light Red">
      <a:srgbClr val="FFB3BB"/>
    </a:custClr>
    <a:custClr name="Light Magenta">
      <a:srgbClr val="D59ED7"/>
    </a:custClr>
    <a:custClr name="Light Purple">
      <a:srgbClr val="C5B4E3"/>
    </a:custClr>
    <a:custClr name="Light Blue">
      <a:srgbClr val="8DC8E8"/>
    </a:custClr>
    <a:custClr name="Light Teal">
      <a:srgbClr val="B9DCD2"/>
    </a:custClr>
    <a:custClr name="Light Green">
      <a:srgbClr val="D4EC8E"/>
    </a:custClr>
    <a:custClr name="Blue Black">
      <a:srgbClr val="091F2C"/>
    </a:custClr>
    <a:custClr name="Brown">
      <a:srgbClr val="BF9474"/>
    </a:custClr>
    <a:custClr name="Yellow">
      <a:srgbClr val="FFB900"/>
    </a:custClr>
    <a:custClr name="Orange">
      <a:srgbClr val="FF5C39"/>
    </a:custClr>
    <a:custClr name="Red">
      <a:srgbClr val="F4364C"/>
    </a:custClr>
    <a:custClr name="Magenta">
      <a:srgbClr val="C03BC4"/>
    </a:custClr>
    <a:custClr name="Purple">
      <a:srgbClr val="8661C5"/>
    </a:custClr>
    <a:custClr name="Blue">
      <a:srgbClr val="0078D4"/>
    </a:custClr>
    <a:custClr name="Teal">
      <a:srgbClr val="49C5B1"/>
    </a:custClr>
    <a:custClr name="Green">
      <a:srgbClr val="8DE971"/>
    </a:custClr>
    <a:custClr name="Rich Black">
      <a:srgbClr val="000000"/>
    </a:custClr>
    <a:custClr name="Dark Brown">
      <a:srgbClr val="5C4738"/>
    </a:custClr>
    <a:custClr name="Dark Yellow">
      <a:srgbClr val="7F5A1A"/>
    </a:custClr>
    <a:custClr name="Dark Orange">
      <a:srgbClr val="73391D"/>
    </a:custClr>
    <a:custClr name="Dark Red">
      <a:srgbClr val="73262F"/>
    </a:custClr>
    <a:custClr name="Dark Magenta">
      <a:srgbClr val="702573"/>
    </a:custClr>
    <a:custClr name="Dark Purple">
      <a:srgbClr val="463668"/>
    </a:custClr>
    <a:custClr name="Dark Blue">
      <a:srgbClr val="2A446F"/>
    </a:custClr>
    <a:custClr name="Dark Teal">
      <a:srgbClr val="225B62"/>
    </a:custClr>
    <a:custClr name="Dark Green">
      <a:srgbClr val="07641D"/>
    </a:custClr>
    <a:custClr name="Brown Black">
      <a:srgbClr val="291817"/>
    </a:custClr>
    <a:custClr name="Pure White">
      <a:srgbClr val="FFFFFF"/>
    </a:custClr>
    <a:custClr name="Off White">
      <a:srgbClr val="F4F3F5"/>
    </a:custClr>
    <a:custClr name="Warm White">
      <a:srgbClr val="FFF8F3"/>
    </a:custClr>
    <a:custClr name="Warm Light Gray">
      <a:srgbClr val="E8E6DF"/>
    </a:custClr>
    <a:custClr name="Mid Gray">
      <a:srgbClr val="D7D2CB"/>
    </a:custClr>
    <a:custClr name="Warm Gray">
      <a:srgbClr val="8C8279"/>
    </a:custClr>
    <a:custClr name="Light Gray">
      <a:srgbClr val="D9D9D6"/>
    </a:custClr>
    <a:custClr name="Cool Gray">
      <a:srgbClr val="B1B3B3"/>
    </a:custClr>
    <a:custClr name="Dark Gray">
      <a:srgbClr val="454142"/>
    </a:custClr>
    <a:custClr name="Pure White">
      <a:srgbClr val="FFFFFF"/>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Lst>
  <a:extLst>
    <a:ext uri="{05A4C25C-085E-4340-85A3-A5531E510DB2}">
      <thm15:themeFamily xmlns:thm15="http://schemas.microsoft.com/office/thememl/2012/main" name="Microsoft brand template starter - 16x9 v04.potx" id="{4908BB59-E0F9-4262-9337-B2D75939F852}" vid="{C1F6406B-B671-42E9-A581-A06DD50715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696B5C021C36A4B948619657DF31541" ma:contentTypeVersion="13" ma:contentTypeDescription="Create a new document." ma:contentTypeScope="" ma:versionID="3179e1be26f23a129528d230448053e8">
  <xsd:schema xmlns:xsd="http://www.w3.org/2001/XMLSchema" xmlns:xs="http://www.w3.org/2001/XMLSchema" xmlns:p="http://schemas.microsoft.com/office/2006/metadata/properties" xmlns:ns1="http://schemas.microsoft.com/sharepoint/v3" xmlns:ns2="c12c9beb-9115-4dd4-b4b0-98592a7680e2" xmlns:ns3="9b9b331a-5640-4f50-a010-6cc4266aa39c" targetNamespace="http://schemas.microsoft.com/office/2006/metadata/properties" ma:root="true" ma:fieldsID="d3f859843280ba2968dbadbb5350bb26" ns1:_="" ns2:_="" ns3:_="">
    <xsd:import namespace="http://schemas.microsoft.com/sharepoint/v3"/>
    <xsd:import namespace="c12c9beb-9115-4dd4-b4b0-98592a7680e2"/>
    <xsd:import namespace="9b9b331a-5640-4f50-a010-6cc4266aa39c"/>
    <xsd:element name="properties">
      <xsd:complexType>
        <xsd:sequence>
          <xsd:element name="documentManagement">
            <xsd:complexType>
              <xsd:all>
                <xsd:element ref="ns1:_ip_UnifiedCompliancePolicyProperties" minOccurs="0"/>
                <xsd:element ref="ns1:_ip_UnifiedCompliancePolicyUIAction" minOccurs="0"/>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2c9beb-9115-4dd4-b4b0-98592a7680e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b9b331a-5640-4f50-a010-6cc4266aa39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8906DCFC-57BE-471C-9AA9-8C94A7A505DA}">
  <ds:schemaRefs>
    <ds:schemaRef ds:uri="http://schemas.microsoft.com/sharepoint/v3/contenttype/forms"/>
  </ds:schemaRefs>
</ds:datastoreItem>
</file>

<file path=customXml/itemProps2.xml><?xml version="1.0" encoding="utf-8"?>
<ds:datastoreItem xmlns:ds="http://schemas.openxmlformats.org/officeDocument/2006/customXml" ds:itemID="{E4F575D1-D3E6-4B2E-81B9-7181EE16BC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12c9beb-9115-4dd4-b4b0-98592a7680e2"/>
    <ds:schemaRef ds:uri="9b9b331a-5640-4f50-a010-6cc4266aa3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549B3AD-9962-4CE5-8E0A-2C8D95E7DE3D}">
  <ds:schemaRefs>
    <ds:schemaRef ds:uri="9b9b331a-5640-4f50-a010-6cc4266aa39c"/>
    <ds:schemaRef ds:uri="http://schemas.microsoft.com/sharepoint/v3"/>
    <ds:schemaRef ds:uri="http://schemas.microsoft.com/office/2006/documentManagement/types"/>
    <ds:schemaRef ds:uri="http://purl.org/dc/elements/1.1/"/>
    <ds:schemaRef ds:uri="c12c9beb-9115-4dd4-b4b0-98592a7680e2"/>
    <ds:schemaRef ds:uri="http://purl.org/dc/dcmitype/"/>
    <ds:schemaRef ds:uri="http://www.w3.org/XML/1998/namespace"/>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docMetadata/LabelInfo.xml><?xml version="1.0" encoding="utf-8"?>
<clbl:labelList xmlns:clbl="http://schemas.microsoft.com/office/2020/mipLabelMetadata">
  <clbl:label id="{f42aa342-8706-4288-bd11-ebb85995028c}" enabled="1" method="Privileged" siteId="{72f988bf-86f1-41af-91ab-2d7cd011db47}" removed="0"/>
</clbl:labelList>
</file>

<file path=docProps/app.xml><?xml version="1.0" encoding="utf-8"?>
<Properties xmlns="http://schemas.openxmlformats.org/officeDocument/2006/extended-properties" xmlns:vt="http://schemas.openxmlformats.org/officeDocument/2006/docPropsVTypes">
  <TotalTime>1725</TotalTime>
  <Words>402</Words>
  <Application>Microsoft Office PowerPoint</Application>
  <PresentationFormat>Widescreen</PresentationFormat>
  <Paragraphs>35</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Segoe UI</vt:lpstr>
      <vt:lpstr>Segoe UI Semibold</vt:lpstr>
      <vt:lpstr>Wingdings</vt:lpstr>
      <vt:lpstr>Light 16x9</vt:lpstr>
      <vt:lpstr>Communications | Prepare a blog post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Daryl Schaal (SYNAXIS CORPORATION)</dc:creator>
  <cp:lastModifiedBy>Daryl Schaal</cp:lastModifiedBy>
  <cp:revision>4</cp:revision>
  <dcterms:created xsi:type="dcterms:W3CDTF">2024-09-25T15:39:48Z</dcterms:created>
  <dcterms:modified xsi:type="dcterms:W3CDTF">2025-02-11T22:19:23Z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0x0101007696B5C021C36A4B948619657DF31541</vt:lpwstr>
  </property>
</Properties>
</file>