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14748364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hyperlink" Target="https://support.microsoft.com/en-us/topic/overview-of-microsoft-365-chat-preview-5b00a52d-7296-48ee-b938-b95b7209f73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56695F04-38E7-4F17-0051-3C10C3FC6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387350"/>
            <a:ext cx="7350125" cy="526298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Communications | </a:t>
            </a:r>
            <a:r>
              <a:rPr lang="en-US" noProof="0" dirty="0"/>
              <a:t>Drafting social media copy (Microsoft 365 Copilot Chat only)</a:t>
            </a:r>
            <a:endParaRPr lang="en-US" baseline="30000" noProof="0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25C6A80E-03C3-0B6C-5612-BC25FA09D9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Platform research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03451CE-C1AC-1DBF-79CA-4E645A5B0D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Message testing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267AC7D5-9ECA-0608-7B54-2E2EF2C73C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Brainstorm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886A6A0-75A7-5E5E-079B-251E7BAFE2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Platform specifics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6DE1B6C-78F9-8DF8-FCDC-EF3B090A8B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Drafting and refinement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720259ED-0B37-4F8F-352D-8E9D99570C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Content sourcing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69CFE6A-9716-3917-04C1-B68EF4CCE1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 dirty="0"/>
              <a:t>Microsoft 365 Copilot Chat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C51C044-0F5C-E551-B17C-7AB240EA30F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Start by selecting the social platform you’ll be posting to and ask Copilot to research the tone and style of posts from the social account you’ll be posting from..</a:t>
            </a:r>
          </a:p>
          <a:p>
            <a:endParaRPr lang="en-US" noProof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ED0D115B-3CE9-5430-F103-3150B6A4E8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Ask Copilot to suggest a few post ideas on the topic you’re posting about keeping in mind the platform you’re building content for. Then, ask Copilot to generate graphics based on your suggested topics.</a:t>
            </a:r>
          </a:p>
          <a:p>
            <a:endParaRPr lang="en-US" noProof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FABE5616-DB81-1729-D14D-1E8D1754FC1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Draft the initial post using Copilot, then refine it using additional</a:t>
            </a:r>
            <a:r>
              <a:rPr lang="en-US" noProof="0">
                <a:solidFill>
                  <a:srgbClr val="000000"/>
                </a:solidFill>
                <a:latin typeface="Segoe UI"/>
              </a:rPr>
              <a:t> prompts to make the content more specific.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cs typeface="Segoe UI" pitchFamily="34" charset="0"/>
            </a:endParaRPr>
          </a:p>
          <a:p>
            <a:endParaRPr lang="en-US" noProof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AA68CF15-244C-59BC-4BE7-8BCD2A0C822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Ensure social media content resonates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with your audience. This strategic alignment sets the stage for authentic engagement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DC7AFD47-137C-E77C-0B43-6423C97EAAB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242424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This step ensures that social media content is not only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242424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crafted with precision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242424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 but also maintains the authenticity of our brand. </a:t>
            </a: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24326CBD-843D-30EC-2232-4C1821DBAF3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lnSpcReduction="10000"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Jumpstart the creative process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by brain dumping topics and letting Copilot expand on them. Microsoft Designer can help you bring your ideas to life in seconds.</a:t>
            </a: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E7AD5D2F-ACE7-0D15-3FD2-D647156FF96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Adhering to character limits ensures our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message is concise and impactful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. </a:t>
            </a:r>
            <a:r>
              <a:rPr kumimoji="0" lang="en-US" sz="900" b="0" i="1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Suggested prompt: 'Can you fit this blog summary into a 140-character tweet?'"</a:t>
            </a: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31884691-DD07-5676-E06A-4AD4FBDAE0F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Drafting with Copilot gives you a solid foundation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, while refinement ensures the message is polished and engaging. This iterative process helps craft the perfect post.</a:t>
            </a: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2B9FAC60-09F9-60D1-15DD-F3D79128572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24242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By sourcing content directly from provided materials, we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24242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 maintain authenticity, consistency, and security.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9F911B02-3B9B-2AB5-FA3E-F9B60C2A386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Before posting, ask Copilot to review your post for tone alignment and potential audience sentiment. Then refine with Copilot until it’s perfect!</a:t>
            </a:r>
          </a:p>
          <a:p>
            <a:endParaRPr lang="en-US" noProof="0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95B93769-521D-620E-DBC5-FD0F9B71A18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Ask Copilot to adapt your draft content in several different posts that have specific character count and that match the tone of the platform you’re posting to.</a:t>
            </a:r>
          </a:p>
          <a:p>
            <a:endParaRPr lang="en-US" noProof="0"/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77DB7760-4D52-07C5-88B6-4BAB70B3E18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Ask Copilot to refine your social media post with grounding from a specific document or blog post. 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egoe UI"/>
              <a:cs typeface="Segoe UI" pitchFamily="34" charset="0"/>
            </a:endParaRPr>
          </a:p>
          <a:p>
            <a:endParaRPr lang="en-US" noProof="0"/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E9B1AD38-F92B-9ACB-7307-63B184829C5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sz="1100" noProof="0"/>
              <a:t>Start</a:t>
            </a:r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9D4D2560-2FA0-5562-94B1-D3CD6838E43C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66" name="Text Placeholder 65">
            <a:extLst>
              <a:ext uri="{FF2B5EF4-FFF2-40B4-BE49-F238E27FC236}">
                <a16:creationId xmlns:a16="http://schemas.microsoft.com/office/drawing/2014/main" id="{67CB3B8A-5F07-1FC5-546C-F0770E9E44D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4A9DB4C4-221B-7935-CB9A-D6E885A6FB55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Reduce time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2FC3A4-1E31-473A-906F-6FEBA5E0E735}"/>
              </a:ext>
            </a:extLst>
          </p:cNvPr>
          <p:cNvGrpSpPr/>
          <p:nvPr/>
        </p:nvGrpSpPr>
        <p:grpSpPr>
          <a:xfrm>
            <a:off x="3022536" y="1132756"/>
            <a:ext cx="1692000" cy="216000"/>
            <a:chOff x="2707850" y="862657"/>
            <a:chExt cx="1692000" cy="216000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25ABDAF4-1178-57B0-36C5-4B83F8AAE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Expand audiences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4B40C2D-E6B0-44ED-2636-52ED008C5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9BC77370-E7B4-E47B-17A2-4066014325DC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4276273" y="2761669"/>
            <a:chExt cx="2351135" cy="360000"/>
          </a:xfrm>
        </p:grpSpPr>
        <p:pic>
          <p:nvPicPr>
            <p:cNvPr id="105" name="Picture 104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5A1A61D5-818D-C578-F2B6-7403AEDC8DC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A8555547-48D8-45D2-9B37-B4FB4A525B0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BFC305F7-E323-D8EF-A1AF-954C5BB86117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4276273" y="2761669"/>
            <a:chExt cx="2351135" cy="360000"/>
          </a:xfrm>
        </p:grpSpPr>
        <p:pic>
          <p:nvPicPr>
            <p:cNvPr id="108" name="Picture 107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D198DB89-C9BF-2447-941C-8FA9CD1FF61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4DFB395D-462F-30A4-4DFA-0CCFF5CDF77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BE7DF9E1-F4D7-3233-031E-9D43C69F5D61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7739914" y="2761669"/>
            <a:chExt cx="2351135" cy="360000"/>
          </a:xfrm>
        </p:grpSpPr>
        <p:pic>
          <p:nvPicPr>
            <p:cNvPr id="111" name="Picture 110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3F13F995-E048-1840-4432-1F9813FD59A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7739914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2E980BA9-6084-8AD9-7E9F-A951388B657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198865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6678D686-0608-A04E-E97C-09EF5A906287}"/>
              </a:ext>
            </a:extLst>
          </p:cNvPr>
          <p:cNvGrpSpPr/>
          <p:nvPr/>
        </p:nvGrpSpPr>
        <p:grpSpPr>
          <a:xfrm>
            <a:off x="804187" y="2761669"/>
            <a:ext cx="2351135" cy="360000"/>
            <a:chOff x="4276273" y="2761669"/>
            <a:chExt cx="2351135" cy="360000"/>
          </a:xfrm>
        </p:grpSpPr>
        <p:pic>
          <p:nvPicPr>
            <p:cNvPr id="114" name="Picture 113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042EC397-8EEC-30AD-066F-7AFB4AA5401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B7184351-A487-2948-E138-B167E9EC823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93EA843D-AE04-A8AE-F6AF-20542D1FE2E7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4276273" y="2761669"/>
            <a:chExt cx="2351135" cy="360000"/>
          </a:xfrm>
        </p:grpSpPr>
        <p:pic>
          <p:nvPicPr>
            <p:cNvPr id="117" name="Picture 116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A5345DE7-DFD6-0271-01F4-57471D3BEE9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25A6EF39-973F-82EC-2852-F0284DFE067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761DAFC7-71E3-71D1-6D8C-37E6DC11A27C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7739914" y="2761669"/>
            <a:chExt cx="2351135" cy="360000"/>
          </a:xfrm>
        </p:grpSpPr>
        <p:pic>
          <p:nvPicPr>
            <p:cNvPr id="120" name="Picture 119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FCDEDA6A-2DC0-48A2-F4CE-232AA94DAB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7739914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0B9DBE79-53BE-5289-18E8-2E1908F9206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198865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122" name="Picture 121">
            <a:extLst>
              <a:ext uri="{FF2B5EF4-FFF2-40B4-BE49-F238E27FC236}">
                <a16:creationId xmlns:a16="http://schemas.microsoft.com/office/drawing/2014/main" id="{12D7838C-3BD8-72CF-0F28-B9DD7DD46023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66822" y="3886538"/>
            <a:ext cx="2246646" cy="433993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BD999974-169D-46D3-A5CE-C383C333D68C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5" name="Rectangle: Rounded Corners 6">
              <a:extLst>
                <a:ext uri="{FF2B5EF4-FFF2-40B4-BE49-F238E27FC236}">
                  <a16:creationId xmlns:a16="http://schemas.microsoft.com/office/drawing/2014/main" id="{1B9EBF8E-FEA7-FF28-1A58-B3E9630EB8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5D865AE8-C4EC-EA3D-B601-B97E612D3DA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1069F9E-86FB-3CC3-972A-97604B672114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8" name="Rectangle: Rounded Corners 6">
              <a:extLst>
                <a:ext uri="{FF2B5EF4-FFF2-40B4-BE49-F238E27FC236}">
                  <a16:creationId xmlns:a16="http://schemas.microsoft.com/office/drawing/2014/main" id="{224DA34C-2EA9-18A8-6A37-12F6F7DED1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68326C9F-27D5-31C9-7F8C-A85E5B0D261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2685354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375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Communications | Drafting social media copy (Microsoft 365 Copilot Chat only)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2025-02-11T22:18:04Z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