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7350125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Communications | </a:t>
            </a:r>
            <a:r>
              <a:rPr lang="en-US" noProof="0" dirty="0"/>
              <a:t>Drafting social media copy (Microsoft 365 Copilot Chat only)</a:t>
            </a:r>
            <a:endParaRPr lang="en-US" baseline="30000" noProof="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Platform research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Message testing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Brainstorm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Platform specifics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Drafting and refinement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Content sourcing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C51C044-0F5C-E551-B17C-7AB240EA30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Start by selecting the social platform you’ll be posting to and ask Copilot to research the tone and style of posts from the social account you’ll be posting from..</a:t>
            </a:r>
          </a:p>
          <a:p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D0D115B-3CE9-5430-F103-3150B6A4E8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suggest a few post ideas on the topic you’re posting about keeping in mind the platform you’re building content for. Then, ask Copilot to generate graphics based on your suggested topics.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ABE5616-DB81-1729-D14D-1E8D1754FC1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Draft the initial post using Copilot, then refine it using additional</a:t>
            </a:r>
            <a:r>
              <a:rPr lang="en-US" noProof="0">
                <a:solidFill>
                  <a:srgbClr val="000000"/>
                </a:solidFill>
                <a:latin typeface="Segoe UI"/>
              </a:rPr>
              <a:t> prompts to make the content more specific.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A68CF15-244C-59BC-4BE7-8BCD2A0C82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Ensure social media content resonates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your audience. This strategic alignment sets the stage for authentic engagement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C7AFD47-137C-E77C-0B43-6423C97EAA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This step ensures that social media content is not only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crafted with precision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but also maintains the authenticity of our brand. 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24326CBD-843D-30EC-2232-4C1821DBAF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Jumpstart the creative process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brain dumping topics and letting Copilot expand on them. Microsoft Designer can help you bring your ideas to life in seconds.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7AD5D2F-ACE7-0D15-3FD2-D647156FF96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Adhering to character limits ensures our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message is concise and impactful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 </a:t>
            </a:r>
            <a:r>
              <a:rPr kumimoji="0" lang="en-US" sz="900" b="0" i="1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Suggested prompt: 'Can you fit this blog summary into a 140-character tweet?'"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1884691-DD07-5676-E06A-4AD4FBDAE0F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Drafting with Copilot gives you a solid foundation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 while refinement ensures the message is polished and engaging. This iterative process helps craft the perfect post.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B9FAC60-09F9-60D1-15DD-F3D79128572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By sourcing content directly from provided materials, we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maintain authenticity, consistency, and security.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9F911B02-3B9B-2AB5-FA3E-F9B60C2A386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Before posting, ask Copilot to review your post for tone alignment and potential audience sentiment. Then refine with Copilot until it’s perfect!</a:t>
            </a:r>
          </a:p>
          <a:p>
            <a:endParaRPr lang="en-US" noProof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95B93769-521D-620E-DBC5-FD0F9B71A18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adapt your draft content in several different posts that have specific character count and that match the tone of the platform you’re posting to.</a:t>
            </a:r>
          </a:p>
          <a:p>
            <a:endParaRPr lang="en-US" noProof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77DB7760-4D52-07C5-88B6-4BAB70B3E1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refine your social media post with grounding from a specific document or blog post. 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Start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D4D2560-2FA0-5562-94B1-D3CD6838E43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67CB3B8A-5F07-1FC5-546C-F0770E9E44D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4A9DB4C4-221B-7935-CB9A-D6E885A6FB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Expand audiences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BC77370-E7B4-E47B-17A2-4066014325DC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4276273" y="2761669"/>
            <a:chExt cx="2351135" cy="360000"/>
          </a:xfrm>
        </p:grpSpPr>
        <p:pic>
          <p:nvPicPr>
            <p:cNvPr id="105" name="Picture 104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5A1A61D5-818D-C578-F2B6-7403AEDC8D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8555547-48D8-45D2-9B37-B4FB4A525B0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FC305F7-E323-D8EF-A1AF-954C5BB86117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108" name="Picture 107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D198DB89-C9BF-2447-941C-8FA9CD1FF6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FB395D-462F-30A4-4DFA-0CCFF5CDF77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E7DF9E1-F4D7-3233-031E-9D43C69F5D61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111" name="Picture 11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F13F995-E048-1840-4432-1F9813FD59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E980BA9-6084-8AD9-7E9F-A951388B65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78D686-0608-A04E-E97C-09EF5A906287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114" name="Picture 113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042EC397-8EEC-30AD-066F-7AFB4AA540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7184351-A487-2948-E138-B167E9EC823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3EA843D-AE04-A8AE-F6AF-20542D1FE2E7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4276273" y="2761669"/>
            <a:chExt cx="2351135" cy="360000"/>
          </a:xfrm>
        </p:grpSpPr>
        <p:pic>
          <p:nvPicPr>
            <p:cNvPr id="117" name="Picture 116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A5345DE7-DFD6-0271-01F4-57471D3BEE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5A6EF39-973F-82EC-2852-F0284DFE067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761DAFC7-71E3-71D1-6D8C-37E6DC11A27C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120" name="Picture 119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FCDEDA6A-2DC0-48A2-F4CE-232AA94DAB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B9DBE79-53BE-5289-18E8-2E1908F920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22" name="Picture 121">
            <a:extLst>
              <a:ext uri="{FF2B5EF4-FFF2-40B4-BE49-F238E27FC236}">
                <a16:creationId xmlns:a16="http://schemas.microsoft.com/office/drawing/2014/main" id="{12D7838C-3BD8-72CF-0F28-B9DD7DD4602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6822" y="3886538"/>
            <a:ext cx="2246646" cy="433993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D999974-169D-46D3-A5CE-C383C333D68C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1B9EBF8E-FEA7-FF28-1A58-B3E9630EB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5D865AE8-C4EC-EA3D-B601-B97E612D3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1069F9E-86FB-3CC3-972A-97604B672114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224DA34C-2EA9-18A8-6A37-12F6F7DED1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68326C9F-27D5-31C9-7F8C-A85E5B0D261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68535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Communications | Drafting social media copy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