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Communications | </a:t>
            </a:r>
            <a:r>
              <a:rPr lang="en-US" noProof="0"/>
              <a:t>Conduct a media interview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Research the interviewer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Conduct the interview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the audience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Create a FAQ document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Generate questions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Generate answers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4D4BD17-7FBC-40D8-E717-2641B495A6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Ask Copilot to research the interviewer and their publication to understand their previous work and approach to the topic. </a:t>
            </a:r>
          </a:p>
          <a:p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8C790C2-E2EA-8C89-400A-66575A806C7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research the demographic of the publication the interviewer works for. This will help tailor the FAQs and responses to the audience's interests and knowledge level.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2AD5590-951F-A545-ED32-39E63DC63E0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Prompt Copilot to generate anticipated questions. The questions should be informed by the research conducted in the previous steps and crafted to be conversational yet concise.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AF32A0F-0DFF-3520-6C84-684C18AE25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Having context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similar conversations can help you anticipate tough questions that may arise. Search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for articles, interviews, and other content they have produced.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A20DF352-E648-89AF-208F-144673A1E52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Maintain integrity and consistency of messaging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and prepare for future interviews. 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52498D9-4394-8A30-CBCD-D690D4AE7B1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Understand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publication's readership, allowing the spokesperson to connect more effectively with the audience's interests and expectations.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B2F616D9-CD01-1676-E6ED-E10ED10B65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Ensure consistency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accuracy in the spokesperson's responses by aligning with the organization's official stance and create a single source of truth to reference later.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877C1AF2-A61B-21C5-92A4-2B39AB44D4C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Proactively prepare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the types of questions that are likely to be asked, enabling the spokesperson to respond confidently and thoughtfully.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36A3FFFC-75A3-C873-23CC-23EBB3714AF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Craft answers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that align with the organization's messaging and the spokesperson's personal voice – all with the context of the interviewer's approach.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B5DE72E4-E1FB-860E-DF3E-437FD7FF847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Conduct the interview through Microsoft Teams and query the transcript with Copilot in Teams to judge your spokesperson’s answers against the FAQ Document. </a:t>
            </a:r>
          </a:p>
          <a:p>
            <a:endParaRPr lang="en-US" noProof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35D4CA1-85A7-F586-685C-182A49AF37C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Word to create an FAQ document using the Copilot-generated questions and answers from the previous steps.</a:t>
            </a:r>
          </a:p>
          <a:p>
            <a:endParaRPr lang="en-US" noProof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3B095E65-507C-1B4D-40BE-84F86C97895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generate answers for each anticipated question generated in the previous step, using related organization documents to source answers.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167E6613-763C-0178-E200-EF42A56EF8F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9DD4478B-C7E9-3360-BD20-34F94493FD1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4A5EC8DB-0A66-6DB9-7321-C08F65416FA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Expand audiences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688C481-BF57-36DA-C844-8C76F13D6D40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07" name="Picture 106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2C97FB3C-9616-D155-CAA8-BE7FC53222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AD145FE-BCE0-A8F6-F08E-E82A1A4F15F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5272A29-B0EC-60A5-257B-319BEC2249B8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110" name="Picture 109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1775680B-0889-0CAD-994C-C57B45CBFD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0141B9-BDBD-E00B-A243-DDF865B2E86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C30FFF5-DF5C-9687-F797-6A2340DF3B8E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113" name="Picture 112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113265F1-DBEB-F66E-0F6F-94B9E89130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9CD16C4-7C79-19A5-F357-E4379DF8D5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B7E3F8D-67B8-5381-BB67-2BF6756C88E1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116" name="Picture 115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9E42B9ED-E72C-D870-D187-C298401E5E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740FE25-F1D4-D698-101A-F66AFE8ACA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E6D4F37-CA84-A200-A7DA-4A985D7A611A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09E6D998-5D50-A5DF-77A0-F364CE2FD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524FC1C-7823-2CC3-04A2-68E8567AF36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D2E5104-61D3-D4C5-F8D4-34EFFC215AB3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3617084"/>
            <a:chExt cx="2351135" cy="360000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54B94B02-32D2-6408-3A94-759D9E9B8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43EBF02-DEF6-6E18-7346-2BB1DF0163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24" name="Picture 123">
            <a:extLst>
              <a:ext uri="{FF2B5EF4-FFF2-40B4-BE49-F238E27FC236}">
                <a16:creationId xmlns:a16="http://schemas.microsoft.com/office/drawing/2014/main" id="{91E6AC30-5E9D-5DAA-1796-57E69A81FE6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6822" y="3886538"/>
            <a:ext cx="2246646" cy="433993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D4C1E4C-532C-FFDC-689F-2CE687E30B65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DB00A01A-E554-D553-C749-514445C48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068AEBC3-E027-8DC0-571F-8C5EB48D3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6DBEFE-4284-13AB-C04D-EDDEF27EF764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B0BC2973-4FB7-ABCE-8002-99EE8B463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49D164E-B8CD-8A8D-B33F-C0B410F30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78413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Communications | Conduct a media interview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