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68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262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39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5062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8015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57505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06679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sz="1800">
                <a:solidFill>
                  <a:srgbClr val="0F7FD6"/>
                </a:solidFill>
              </a:rPr>
              <a:t>Communications </a:t>
            </a:r>
            <a:r>
              <a:rPr lang="en-US" sz="1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|</a:t>
            </a:r>
            <a:r>
              <a:rPr lang="en-US" sz="1800"/>
              <a:t> Authoring an internal comms post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1. </a:t>
            </a:r>
            <a:r>
              <a:rPr kumimoji="0" lang="en-US" sz="1200" b="1" i="0" u="none" strike="noStrike" kern="1200" cap="none" spc="-3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Summarize email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6</a:t>
            </a: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. </a:t>
            </a:r>
            <a:r>
              <a:rPr kumimoji="0" lang="en-US" sz="1200" b="1" i="0" u="none" strike="noStrike" kern="1200" cap="none" spc="-3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Add intro and outro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2. </a:t>
            </a:r>
            <a:r>
              <a:rPr kumimoji="0" lang="en-US" sz="1200" b="1" i="0" u="none" strike="noStrike" kern="1200" cap="none" spc="-3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Conduct research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. Refine draft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3. </a:t>
            </a:r>
            <a:r>
              <a:rPr kumimoji="0" lang="en-US" sz="1200" b="1" i="0" u="none" strike="noStrike" kern="1200" cap="none" spc="-3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Draft awareness post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4</a:t>
            </a: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. Draft different versions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Outlook to summarize an email about a new internal tool that will be rolling out to your company so you can craft an announcement post to the internal community you manage.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 to research more about this tool and surface similar announcements so you can align your internal announcement with similar company communications.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Copilot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generate a first draft of the awareness post, leveraging the research and pulling data from relevant emails about the tool.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the announcement email and extract the most important bullet points to understand the value-add of the new tool.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the content of the awareness post,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fun and engaging intro and outro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the comm that will get communicators excited about the new tool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Search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announcements of new tools and review their tone and sentiment.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Review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this awareness post and look for gaps or sections that may be confusing for my audience. Then suggest updated copy.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 awareness post about the new internal tool based on emails about the tool from the past few weeks.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Generate new versions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of the post to have a few options to consider.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Word to draft the into and outro of the awareness post.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Paste the copy into a Word document and use Copilot in Word to rewrite the post to match the writing style and format of your previous communications.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Ask Copilot to provide several versions of the awareness post and choose your favorite one.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100"/>
              <a:t>Get started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403C17C9-499A-6E61-BDDB-91A803916C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CF3E859B-CC63-6F2D-CB8C-DC4396832B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9CB0EBD9-56B8-4BDE-0666-B4DEEEFB32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2" y="1127774"/>
            <a:ext cx="1544427" cy="220982"/>
            <a:chOff x="1194742" y="1140160"/>
            <a:chExt cx="1544427" cy="220982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2" y="1140160"/>
              <a:ext cx="1544427" cy="22098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7B215D-3517-9D73-682A-C17EA44AFFA9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76" name="Picture 75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6E66CE3F-51A2-5196-9EC4-1160C39D10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2805F06-09DE-709A-23E3-580951E6943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3765ABE-E4D7-E0B9-BA37-3214B76AB8D1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7739914" y="2761669"/>
            <a:chExt cx="2351135" cy="360000"/>
          </a:xfrm>
        </p:grpSpPr>
        <p:pic>
          <p:nvPicPr>
            <p:cNvPr id="79" name="Picture 7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09FA5554-5055-535A-FAA8-85C2D626C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B229D8-691D-B00B-D962-EC8C349CAFE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4BBDA8D-4BE9-8EDE-2391-00093EA2A01F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7739914" y="2761669"/>
            <a:chExt cx="2351135" cy="360000"/>
          </a:xfrm>
        </p:grpSpPr>
        <p:pic>
          <p:nvPicPr>
            <p:cNvPr id="82" name="Picture 8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72E3781C-5323-ECD1-DFF8-737F6DD078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39914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6296BC5-2B4A-FEBA-7969-E20819C0230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198865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24C2A64-2CA4-CD4B-4046-EDACE25915ED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697756"/>
            <a:chExt cx="2351135" cy="360000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804277D9-5F54-E89F-9BE2-061B75BFC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48551B8-7D00-5C64-AC50-DF104D975C6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641249B-F465-8503-FA0B-9453285C4C94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2657420"/>
            <a:chExt cx="2351135" cy="360000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2483EF13-512E-6630-DD09-23ECEEBA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86A279A-C1E0-68DF-1E35-CE3E4B8EE9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7720F2-62E6-8954-5045-97D444CD2EE9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657420"/>
            <a:chExt cx="2351135" cy="360000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46647EB-37DF-168F-80F0-F88EBC4F8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616D419-0C47-6677-A260-9A694BBE4E5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87F63BE-8D23-F8EA-D8F0-F651D00FBB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822" y="3886538"/>
            <a:ext cx="2246646" cy="43399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81B634-B738-5713-C7CD-1180791D5F4F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4428348F-A4E9-5930-2195-258A1B696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Engaging content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1F72F1A-CC5F-0DFE-A86C-52D884701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D85B1B-8AEC-E991-3AB8-E3EAEC905DCB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4960684-5F1D-2C32-DE08-209763A6F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Connect to audiences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E46AB4E-FD84-2ED5-CF67-F09EAA3D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717D92-8908-EACE-58D3-15CA7B4A574C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3FD3795A-5661-1242-44D6-50F466A3A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time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6C1679A-C995-356E-FA92-D6DCDB0CA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3" name="Text Placeholder 74">
            <a:extLst>
              <a:ext uri="{FF2B5EF4-FFF2-40B4-BE49-F238E27FC236}">
                <a16:creationId xmlns:a16="http://schemas.microsoft.com/office/drawing/2014/main" id="{862F73D7-E95A-A86C-33A4-FE30D95D3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15444"/>
          </a:xfrm>
        </p:spPr>
        <p:txBody>
          <a:bodyPr/>
          <a:lstStyle/>
          <a:p>
            <a:r>
              <a:rPr lang="en-US" sz="700" baseline="30000"/>
              <a:t>1</a:t>
            </a:r>
            <a:r>
              <a:rPr lang="en-US" sz="700"/>
              <a:t>Access Copilot at Copilot.Microsoft.com, from the Windows taskbar or Edge browser, or in the Copilot app in Teams, and set toggle to “Work”.</a:t>
            </a:r>
          </a:p>
          <a:p>
            <a:r>
              <a:rPr lang="en-US" sz="700" baseline="30000"/>
              <a:t>2</a:t>
            </a:r>
            <a:r>
              <a:rPr lang="en-US" sz="700"/>
              <a:t>Access Copilot at Copilot.Microsoft.com or from the Windows taskbar or Edge browser and set toggle to “Web”.</a:t>
            </a:r>
            <a:endParaRPr lang="en-US" sz="700" baseline="30000"/>
          </a:p>
        </p:txBody>
      </p:sp>
    </p:spTree>
    <p:extLst>
      <p:ext uri="{BB962C8B-B14F-4D97-AF65-F5344CB8AC3E}">
        <p14:creationId xmlns:p14="http://schemas.microsoft.com/office/powerpoint/2010/main" val="17143345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B59A58-3F41-4D18-B1BA-676056C4FC8A}"/>
</file>

<file path=customXml/itemProps2.xml><?xml version="1.0" encoding="utf-8"?>
<ds:datastoreItem xmlns:ds="http://schemas.openxmlformats.org/officeDocument/2006/customXml" ds:itemID="{D5A75C6B-A0D9-4D71-87DF-2B032537E415}"/>
</file>

<file path=customXml/itemProps3.xml><?xml version="1.0" encoding="utf-8"?>
<ds:datastoreItem xmlns:ds="http://schemas.openxmlformats.org/officeDocument/2006/customXml" ds:itemID="{9955303C-081F-4BBE-938C-4E32B5FE99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Communications | Authoring an internal comms post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2024-05-31T15:12:49Z</dcterms:created>
  <dcterms:modified xsi:type="dcterms:W3CDTF">2024-05-31T15:13:21Z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