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39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hyperlink" Target="https://www.youtube.com/embed/gOq46gEO8h8?si=9HFVakXWPosfWyMC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 Placeholder 314">
            <a:extLst>
              <a:ext uri="{FF2B5EF4-FFF2-40B4-BE49-F238E27FC236}">
                <a16:creationId xmlns:a16="http://schemas.microsoft.com/office/drawing/2014/main" id="{2755E2D6-5CA5-DB53-25C3-17874546C01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noProof="0" dirty="0"/>
              <a:t>AI can assist communications teams with gathering requirements, research, and drafting communications to improve quality and engagement.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0F2B13B7-F1D9-39ED-724D-4EC3420F708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/>
          <a:lstStyle/>
          <a:p>
            <a:r>
              <a:rPr lang="en-US" sz="2000" noProof="0" dirty="0"/>
              <a:t>Communications</a:t>
            </a:r>
            <a:endParaRPr lang="en-US" noProof="0" dirty="0"/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622475B3-46B4-2863-E719-3F0E5401A59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Buy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CB2B6F9C-9EBE-6937-3A77-6615461E2D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</a:t>
            </a:r>
          </a:p>
        </p:txBody>
      </p:sp>
      <p:sp>
        <p:nvSpPr>
          <p:cNvPr id="142" name="Title 141">
            <a:extLst>
              <a:ext uri="{FF2B5EF4-FFF2-40B4-BE49-F238E27FC236}">
                <a16:creationId xmlns:a16="http://schemas.microsoft.com/office/drawing/2014/main" id="{BBECFC12-3312-376D-80E6-BF1C2A98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vert="horz"/>
          <a:lstStyle/>
          <a:p>
            <a:r>
              <a:rPr lang="en-US" noProof="0" dirty="0"/>
              <a:t>Author an internal comms post</a:t>
            </a:r>
          </a:p>
        </p:txBody>
      </p:sp>
      <p:sp>
        <p:nvSpPr>
          <p:cNvPr id="313" name="Text Placeholder 312">
            <a:extLst>
              <a:ext uri="{FF2B5EF4-FFF2-40B4-BE49-F238E27FC236}">
                <a16:creationId xmlns:a16="http://schemas.microsoft.com/office/drawing/2014/main" id="{0D5C1958-E823-F7D7-7BC0-75231773AE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Summarize email</a:t>
            </a:r>
          </a:p>
        </p:txBody>
      </p:sp>
      <p:sp>
        <p:nvSpPr>
          <p:cNvPr id="314" name="Text Placeholder 313">
            <a:extLst>
              <a:ext uri="{FF2B5EF4-FFF2-40B4-BE49-F238E27FC236}">
                <a16:creationId xmlns:a16="http://schemas.microsoft.com/office/drawing/2014/main" id="{4CA67888-12A7-FC5E-4D96-536224C771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938" y="1438275"/>
            <a:ext cx="2571750" cy="627063"/>
          </a:xfrm>
        </p:spPr>
        <p:txBody>
          <a:bodyPr>
            <a:spAutoFit/>
          </a:bodyPr>
          <a:lstStyle/>
          <a:p>
            <a:r>
              <a:rPr lang="en-US" noProof="0" dirty="0"/>
              <a:t>Use Copilot in Outlook to summarize an email about a new internal tool that will be rolling out </a:t>
            </a:r>
            <a:br>
              <a:rPr lang="en-US" noProof="0" dirty="0"/>
            </a:br>
            <a:r>
              <a:rPr lang="en-US" noProof="0" dirty="0"/>
              <a:t>to your organization so you can craft an announcement post to the internal community you manage.</a:t>
            </a:r>
          </a:p>
        </p:txBody>
      </p:sp>
      <p:sp>
        <p:nvSpPr>
          <p:cNvPr id="317" name="Text Placeholder 316">
            <a:extLst>
              <a:ext uri="{FF2B5EF4-FFF2-40B4-BE49-F238E27FC236}">
                <a16:creationId xmlns:a16="http://schemas.microsoft.com/office/drawing/2014/main" id="{4DA4D5FC-94DD-C2FA-E887-04B2686B2B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Conduct research</a:t>
            </a:r>
          </a:p>
        </p:txBody>
      </p:sp>
      <p:sp>
        <p:nvSpPr>
          <p:cNvPr id="318" name="Text Placeholder 317">
            <a:extLst>
              <a:ext uri="{FF2B5EF4-FFF2-40B4-BE49-F238E27FC236}">
                <a16:creationId xmlns:a16="http://schemas.microsoft.com/office/drawing/2014/main" id="{E1F0991C-23B0-2E54-416A-32B1739E997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7425" y="1438275"/>
            <a:ext cx="2571750" cy="627063"/>
          </a:xfrm>
        </p:spPr>
        <p:txBody>
          <a:bodyPr/>
          <a:lstStyle/>
          <a:p>
            <a:r>
              <a:rPr lang="en-US" noProof="0" dirty="0"/>
              <a:t>Prompt Copilot to research more about this tool and surface similar announcements so you can align your internal announcement with similar organization communications.</a:t>
            </a:r>
          </a:p>
        </p:txBody>
      </p:sp>
      <p:sp>
        <p:nvSpPr>
          <p:cNvPr id="320" name="Text Placeholder 319">
            <a:extLst>
              <a:ext uri="{FF2B5EF4-FFF2-40B4-BE49-F238E27FC236}">
                <a16:creationId xmlns:a16="http://schemas.microsoft.com/office/drawing/2014/main" id="{E6E80522-DC49-2EB3-674A-7B1EBD71CC2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Draft awareness post</a:t>
            </a:r>
          </a:p>
        </p:txBody>
      </p:sp>
      <p:sp>
        <p:nvSpPr>
          <p:cNvPr id="321" name="Text Placeholder 320">
            <a:extLst>
              <a:ext uri="{FF2B5EF4-FFF2-40B4-BE49-F238E27FC236}">
                <a16:creationId xmlns:a16="http://schemas.microsoft.com/office/drawing/2014/main" id="{28E63595-61A4-E4AC-D30F-4CBD7ABA664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325" y="1438275"/>
            <a:ext cx="2571750" cy="627063"/>
          </a:xfrm>
        </p:spPr>
        <p:txBody>
          <a:bodyPr/>
          <a:lstStyle/>
          <a:p>
            <a:r>
              <a:rPr lang="en-US" noProof="0" dirty="0"/>
              <a:t>Prompt Copilot to generate a first draft of the awareness post, leveraging the research and pulling data from relevant emails about the tool.</a:t>
            </a:r>
          </a:p>
        </p:txBody>
      </p:sp>
      <p:sp>
        <p:nvSpPr>
          <p:cNvPr id="324" name="Text Placeholder 323">
            <a:extLst>
              <a:ext uri="{FF2B5EF4-FFF2-40B4-BE49-F238E27FC236}">
                <a16:creationId xmlns:a16="http://schemas.microsoft.com/office/drawing/2014/main" id="{6F39B357-BAB8-3FC6-273C-55E688CA8BF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 dirty="0"/>
              <a:t>Add intro and outro</a:t>
            </a:r>
          </a:p>
        </p:txBody>
      </p:sp>
      <p:sp>
        <p:nvSpPr>
          <p:cNvPr id="325" name="Text Placeholder 324">
            <a:extLst>
              <a:ext uri="{FF2B5EF4-FFF2-40B4-BE49-F238E27FC236}">
                <a16:creationId xmlns:a16="http://schemas.microsoft.com/office/drawing/2014/main" id="{DA0E36FB-FD2C-2710-AC45-988D243FD9F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noProof="0" dirty="0"/>
              <a:t>Use Copilot in Word to draft the intro and outro of the awareness post. </a:t>
            </a:r>
          </a:p>
        </p:txBody>
      </p:sp>
      <p:sp>
        <p:nvSpPr>
          <p:cNvPr id="326" name="Text Placeholder 325">
            <a:extLst>
              <a:ext uri="{FF2B5EF4-FFF2-40B4-BE49-F238E27FC236}">
                <a16:creationId xmlns:a16="http://schemas.microsoft.com/office/drawing/2014/main" id="{D1F38490-6D2C-D1A1-1A7C-6BF2E30618F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 dirty="0"/>
              <a:t>Refine draft</a:t>
            </a:r>
          </a:p>
        </p:txBody>
      </p:sp>
      <p:sp>
        <p:nvSpPr>
          <p:cNvPr id="327" name="Text Placeholder 326">
            <a:extLst>
              <a:ext uri="{FF2B5EF4-FFF2-40B4-BE49-F238E27FC236}">
                <a16:creationId xmlns:a16="http://schemas.microsoft.com/office/drawing/2014/main" id="{95A1AAA3-FBE4-4F44-CBE6-8DF59319CAE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 noProof="0" dirty="0"/>
              <a:t>Copy the draft into a Word document and use Copilot in Word to rewrite the post to match the writing style of your previous communications.</a:t>
            </a:r>
          </a:p>
        </p:txBody>
      </p:sp>
      <p:sp>
        <p:nvSpPr>
          <p:cNvPr id="329" name="Text Placeholder 328">
            <a:extLst>
              <a:ext uri="{FF2B5EF4-FFF2-40B4-BE49-F238E27FC236}">
                <a16:creationId xmlns:a16="http://schemas.microsoft.com/office/drawing/2014/main" id="{3E94DA19-8882-ED10-9A82-344451A9EAE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 dirty="0"/>
              <a:t>Draft different versions</a:t>
            </a:r>
          </a:p>
        </p:txBody>
      </p:sp>
      <p:sp>
        <p:nvSpPr>
          <p:cNvPr id="330" name="Text Placeholder 329">
            <a:extLst>
              <a:ext uri="{FF2B5EF4-FFF2-40B4-BE49-F238E27FC236}">
                <a16:creationId xmlns:a16="http://schemas.microsoft.com/office/drawing/2014/main" id="{ED4A63CD-D2CA-2CA3-9312-2F7CF4083BF6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noProof="0" dirty="0"/>
              <a:t>Ask Copilot to provide several versions of the awareness post and choose your favorite one.</a:t>
            </a:r>
          </a:p>
        </p:txBody>
      </p:sp>
      <p:sp>
        <p:nvSpPr>
          <p:cNvPr id="345" name="Text Placeholder 65">
            <a:extLst>
              <a:ext uri="{FF2B5EF4-FFF2-40B4-BE49-F238E27FC236}">
                <a16:creationId xmlns:a16="http://schemas.microsoft.com/office/drawing/2014/main" id="{1A980002-C7BE-F7F2-DFE8-368BC29FCA8A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346" name="Text Placeholder 66">
            <a:extLst>
              <a:ext uri="{FF2B5EF4-FFF2-40B4-BE49-F238E27FC236}">
                <a16:creationId xmlns:a16="http://schemas.microsoft.com/office/drawing/2014/main" id="{11D9D642-7B3D-3E76-8AD8-06E8115B97D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C72FC183-4EE7-67E1-3A3E-620895CDC3F4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4224856"/>
            <a:chExt cx="1771605" cy="219456"/>
          </a:xfrm>
        </p:grpSpPr>
        <p:sp>
          <p:nvSpPr>
            <p:cNvPr id="337" name="Rectangle: Rounded Corners 6">
              <a:extLst>
                <a:ext uri="{FF2B5EF4-FFF2-40B4-BE49-F238E27FC236}">
                  <a16:creationId xmlns:a16="http://schemas.microsoft.com/office/drawing/2014/main" id="{C4DFC703-D8EA-7FE4-D6CF-DBFC2CE0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38" name="Graphic 337">
              <a:extLst>
                <a:ext uri="{FF2B5EF4-FFF2-40B4-BE49-F238E27FC236}">
                  <a16:creationId xmlns:a16="http://schemas.microsoft.com/office/drawing/2014/main" id="{E1C33D15-67DE-6082-81FD-22B4F5391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B94AE9C5-6825-8C5E-18D3-0F6A150CFAA0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56"/>
            <a:chExt cx="1771605" cy="219456"/>
          </a:xfrm>
        </p:grpSpPr>
        <p:sp>
          <p:nvSpPr>
            <p:cNvPr id="348" name="Rectangle: Rounded Corners 6">
              <a:extLst>
                <a:ext uri="{FF2B5EF4-FFF2-40B4-BE49-F238E27FC236}">
                  <a16:creationId xmlns:a16="http://schemas.microsoft.com/office/drawing/2014/main" id="{23A11945-9ABD-9526-780D-360717440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Engaging content</a:t>
              </a:r>
            </a:p>
          </p:txBody>
        </p:sp>
        <p:pic>
          <p:nvPicPr>
            <p:cNvPr id="349" name="Graphic 348">
              <a:extLst>
                <a:ext uri="{FF2B5EF4-FFF2-40B4-BE49-F238E27FC236}">
                  <a16:creationId xmlns:a16="http://schemas.microsoft.com/office/drawing/2014/main" id="{9149FD90-1234-56E1-1665-71BB938C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EE24CFA0-408A-A132-0585-091BFB06B413}"/>
              </a:ext>
            </a:extLst>
          </p:cNvPr>
          <p:cNvGrpSpPr/>
          <p:nvPr/>
        </p:nvGrpSpPr>
        <p:grpSpPr>
          <a:xfrm>
            <a:off x="320721" y="4067450"/>
            <a:ext cx="1771605" cy="216000"/>
            <a:chOff x="320721" y="4517211"/>
            <a:chExt cx="1771605" cy="216000"/>
          </a:xfrm>
        </p:grpSpPr>
        <p:sp>
          <p:nvSpPr>
            <p:cNvPr id="351" name="Rectangle: Rounded Corners 6">
              <a:extLst>
                <a:ext uri="{FF2B5EF4-FFF2-40B4-BE49-F238E27FC236}">
                  <a16:creationId xmlns:a16="http://schemas.microsoft.com/office/drawing/2014/main" id="{473462D0-49AB-72E6-C124-CB6565AD9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Connect to audiences</a:t>
              </a:r>
            </a:p>
          </p:txBody>
        </p:sp>
        <p:pic>
          <p:nvPicPr>
            <p:cNvPr id="352" name="Graphic 351">
              <a:extLst>
                <a:ext uri="{FF2B5EF4-FFF2-40B4-BE49-F238E27FC236}">
                  <a16:creationId xmlns:a16="http://schemas.microsoft.com/office/drawing/2014/main" id="{528D255E-63FC-49F3-50E1-5BFD8BCC7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B24B8C0B-E815-957E-691C-F7527B19221E}"/>
              </a:ext>
            </a:extLst>
          </p:cNvPr>
          <p:cNvGrpSpPr/>
          <p:nvPr/>
        </p:nvGrpSpPr>
        <p:grpSpPr>
          <a:xfrm>
            <a:off x="320719" y="4356602"/>
            <a:ext cx="1771605" cy="216000"/>
            <a:chOff x="320719" y="4224856"/>
            <a:chExt cx="1771605" cy="219456"/>
          </a:xfrm>
        </p:grpSpPr>
        <p:sp>
          <p:nvSpPr>
            <p:cNvPr id="354" name="Rectangle: Rounded Corners 6">
              <a:extLst>
                <a:ext uri="{FF2B5EF4-FFF2-40B4-BE49-F238E27FC236}">
                  <a16:creationId xmlns:a16="http://schemas.microsoft.com/office/drawing/2014/main" id="{F5EF5EA5-873F-8A84-6C07-2FCF14D2F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Reduce time</a:t>
              </a:r>
            </a:p>
          </p:txBody>
        </p:sp>
        <p:pic>
          <p:nvPicPr>
            <p:cNvPr id="355" name="Graphic 354">
              <a:extLst>
                <a:ext uri="{FF2B5EF4-FFF2-40B4-BE49-F238E27FC236}">
                  <a16:creationId xmlns:a16="http://schemas.microsoft.com/office/drawing/2014/main" id="{1AAF6A16-ED03-2091-37C1-670BC98A5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sp>
        <p:nvSpPr>
          <p:cNvPr id="357" name="TextBox 356">
            <a:extLst>
              <a:ext uri="{FF2B5EF4-FFF2-40B4-BE49-F238E27FC236}">
                <a16:creationId xmlns:a16="http://schemas.microsoft.com/office/drawing/2014/main" id="{05E603E9-34F0-7A75-C841-8AAB7C6891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62472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pic>
        <p:nvPicPr>
          <p:cNvPr id="358" name="Picture 2" descr="Microsoft Outlook Icon - Graphic Design - Free Transparent PNG Download ...">
            <a:extLst>
              <a:ext uri="{FF2B5EF4-FFF2-40B4-BE49-F238E27FC236}">
                <a16:creationId xmlns:a16="http://schemas.microsoft.com/office/drawing/2014/main" id="{A430FEBC-F108-41E5-163D-B47103A1B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938" y="2229560"/>
            <a:ext cx="225425" cy="1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" name="TextBox 359">
            <a:extLst>
              <a:ext uri="{FF2B5EF4-FFF2-40B4-BE49-F238E27FC236}">
                <a16:creationId xmlns:a16="http://schemas.microsoft.com/office/drawing/2014/main" id="{4E48945B-E309-F981-FF27-79195DD005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6959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361" name="Picture 50">
            <a:hlinkClick r:id="rId7"/>
            <a:extLst>
              <a:ext uri="{FF2B5EF4-FFF2-40B4-BE49-F238E27FC236}">
                <a16:creationId xmlns:a16="http://schemas.microsoft.com/office/drawing/2014/main" id="{DB2B43B1-6B9D-92AC-3D03-B66131D3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425" y="2207040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" name="TextBox 362">
            <a:extLst>
              <a:ext uri="{FF2B5EF4-FFF2-40B4-BE49-F238E27FC236}">
                <a16:creationId xmlns:a16="http://schemas.microsoft.com/office/drawing/2014/main" id="{C650F46E-82B0-F6C1-7B5B-DD0B81BFF3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62472" y="482223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pic>
        <p:nvPicPr>
          <p:cNvPr id="364" name="Picture 2" descr="Download Microsoft Word Logo Transparent Png on pnghq.com">
            <a:extLst>
              <a:ext uri="{FF2B5EF4-FFF2-40B4-BE49-F238E27FC236}">
                <a16:creationId xmlns:a16="http://schemas.microsoft.com/office/drawing/2014/main" id="{62A2F288-4642-7383-56FC-69AFB8DC6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2938" y="4795151"/>
            <a:ext cx="219605" cy="20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" name="TextBox 365">
            <a:extLst>
              <a:ext uri="{FF2B5EF4-FFF2-40B4-BE49-F238E27FC236}">
                <a16:creationId xmlns:a16="http://schemas.microsoft.com/office/drawing/2014/main" id="{0EA5DB77-AE78-2F1D-0174-CC5FA0F4B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8927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Word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367" name="Picture 50">
            <a:hlinkClick r:id="rId7"/>
            <a:extLst>
              <a:ext uri="{FF2B5EF4-FFF2-40B4-BE49-F238E27FC236}">
                <a16:creationId xmlns:a16="http://schemas.microsoft.com/office/drawing/2014/main" id="{A07BB66B-5225-291B-34D9-13C56A1A7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325" y="2207040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" name="TextBox 368">
            <a:extLst>
              <a:ext uri="{FF2B5EF4-FFF2-40B4-BE49-F238E27FC236}">
                <a16:creationId xmlns:a16="http://schemas.microsoft.com/office/drawing/2014/main" id="{0B8B9583-FFCE-9739-2C60-4FC8890EC4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8927" y="482223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Word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370" name="Picture 50">
            <a:hlinkClick r:id="rId7"/>
            <a:extLst>
              <a:ext uri="{FF2B5EF4-FFF2-40B4-BE49-F238E27FC236}">
                <a16:creationId xmlns:a16="http://schemas.microsoft.com/office/drawing/2014/main" id="{3010434F-2281-2C24-E67C-314F66DDB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325" y="4777987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" name="TextBox 371">
            <a:extLst>
              <a:ext uri="{FF2B5EF4-FFF2-40B4-BE49-F238E27FC236}">
                <a16:creationId xmlns:a16="http://schemas.microsoft.com/office/drawing/2014/main" id="{03F6C4C2-76B9-7AF9-6C6E-4CDF7E2086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6959" y="482223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pic>
        <p:nvPicPr>
          <p:cNvPr id="373" name="Picture 2" descr="Download Microsoft Word Logo Transparent Png on pnghq.com">
            <a:extLst>
              <a:ext uri="{FF2B5EF4-FFF2-40B4-BE49-F238E27FC236}">
                <a16:creationId xmlns:a16="http://schemas.microsoft.com/office/drawing/2014/main" id="{A108579F-8AD4-3D64-D387-56FF47F98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7425" y="4795151"/>
            <a:ext cx="219605" cy="20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raphic 2">
            <a:hlinkClick r:id="rId10"/>
            <a:extLst>
              <a:ext uri="{FF2B5EF4-FFF2-40B4-BE49-F238E27FC236}">
                <a16:creationId xmlns:a16="http://schemas.microsoft.com/office/drawing/2014/main" id="{2CF29690-D675-5F92-D425-A8B8E4DEE760}"/>
              </a:ext>
            </a:extLst>
          </p:cNvPr>
          <p:cNvSpPr>
            <a:spLocks/>
          </p:cNvSpPr>
          <p:nvPr/>
        </p:nvSpPr>
        <p:spPr>
          <a:xfrm>
            <a:off x="6304100" y="424490"/>
            <a:ext cx="321844" cy="286083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71DAACE-45F5-C1E2-A144-0552C04278C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noProof="0" dirty="0"/>
              <a:t>Sample Prompt: </a:t>
            </a:r>
            <a:r>
              <a:rPr lang="en-US" noProof="0" dirty="0">
                <a:latin typeface="+mj-lt"/>
              </a:rPr>
              <a:t>Summarize</a:t>
            </a:r>
            <a:r>
              <a:rPr lang="en-US" noProof="0" dirty="0"/>
              <a:t> the announcement email and extract the most important bullet points to understand the value-add of the</a:t>
            </a:r>
            <a:br>
              <a:rPr lang="en-US" noProof="0" dirty="0"/>
            </a:br>
            <a:r>
              <a:rPr lang="en-US" noProof="0" dirty="0"/>
              <a:t>new tool.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D00E3FB-7DF3-F0EB-4832-29862A8EF26D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n-US" noProof="0" dirty="0"/>
              <a:t>Sample Prompt: </a:t>
            </a:r>
            <a:r>
              <a:rPr lang="en-US" noProof="0" dirty="0">
                <a:latin typeface="+mj-lt"/>
              </a:rPr>
              <a:t>Search</a:t>
            </a:r>
            <a:r>
              <a:rPr lang="en-US" noProof="0" dirty="0"/>
              <a:t> for announcements of new tools and review their tone and sentiment.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2F085C0-B5CB-E77A-AF3C-A14647CE1681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noProof="0" dirty="0"/>
              <a:t>Sample Prompt: </a:t>
            </a:r>
            <a:r>
              <a:rPr lang="en-US" noProof="0" dirty="0">
                <a:latin typeface="+mj-lt"/>
              </a:rPr>
              <a:t>Draft</a:t>
            </a:r>
            <a:r>
              <a:rPr lang="en-US" noProof="0" dirty="0"/>
              <a:t> an awareness post about the new internal tool based on emails about the tool from the past few weeks.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A94345A-4E04-7D25-A003-1552ABC7907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noProof="0" dirty="0"/>
              <a:t>Sample Prompt: Based on the content of the awareness post, </a:t>
            </a:r>
            <a:r>
              <a:rPr lang="en-US" noProof="0" dirty="0">
                <a:latin typeface="+mj-lt"/>
              </a:rPr>
              <a:t>draft a fun and engaging intro and outro </a:t>
            </a:r>
            <a:r>
              <a:rPr lang="en-US" noProof="0" dirty="0"/>
              <a:t>for the comm that will get communicators excited about the new tool.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9A55D52-DB54-ABA8-BF19-D42964C73ADD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noProof="0" dirty="0"/>
              <a:t>Sample Prompt: </a:t>
            </a:r>
            <a:r>
              <a:rPr lang="en-US" noProof="0" dirty="0">
                <a:latin typeface="+mj-lt"/>
              </a:rPr>
              <a:t>Review</a:t>
            </a:r>
            <a:r>
              <a:rPr lang="en-US" noProof="0" dirty="0"/>
              <a:t> this awareness post and look for gaps or sections that may be confusing for my audience. Then suggest updated copy.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6A91129-B475-2480-C9FC-446E27E335F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noProof="0" dirty="0"/>
              <a:t>Sample Prompt: </a:t>
            </a:r>
            <a:r>
              <a:rPr lang="en-US" noProof="0" dirty="0">
                <a:latin typeface="+mj-lt"/>
              </a:rPr>
              <a:t>Generate new versions </a:t>
            </a:r>
            <a:r>
              <a:rPr lang="en-US" noProof="0" dirty="0"/>
              <a:t>of the post to have a few options to consider.</a:t>
            </a:r>
          </a:p>
        </p:txBody>
      </p:sp>
    </p:spTree>
    <p:extLst>
      <p:ext uri="{BB962C8B-B14F-4D97-AF65-F5344CB8AC3E}">
        <p14:creationId xmlns:p14="http://schemas.microsoft.com/office/powerpoint/2010/main" val="17143345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360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Author an internal comms post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2025-10-26T06:13:31Z</dcterms:modified>
</cp:coreProperties>
</file>