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53007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6372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4585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599262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880569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49363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346501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4621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hyperlink" Target="https://www.microsoft.com/en-us/videoplayer/embed/RW1lG7J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dirty="0"/>
              <a:t>A day in the life of a Vendor Engagement Manager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65F97710-E843-1534-9F64-61557BE32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lang="en-US" sz="700" baseline="30000"/>
              <a:t>1</a:t>
            </a:r>
            <a:r>
              <a:rPr lang="en-US" sz="700"/>
              <a:t>Access Copilot at </a:t>
            </a:r>
            <a:r>
              <a:rPr lang="en-US" sz="700" err="1"/>
              <a:t>Copilot.Microsoft.com</a:t>
            </a:r>
            <a:r>
              <a:rPr lang="en-US" sz="700"/>
              <a:t>, from the Windows taskbar or Edge browser, or in the Copilot app in Teams, and set toggle to “Work”.</a:t>
            </a:r>
            <a:endParaRPr lang="en-US" sz="700" baseline="30000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kumimoji="0" lang="en-US" sz="1100" b="1" i="0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Copilot for Finance </a:t>
            </a:r>
            <a:r>
              <a:rPr kumimoji="0" lang="en-US" sz="800" b="1" i="1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(includes Copilot for Microsoft 365)</a:t>
            </a:r>
            <a:endParaRPr lang="en-US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7E3677D-D7BC-DC48-74A3-5AE759249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Kim has several new emails from vendor companies and internal teams. Instead of reading through each email, he uses Microsoft Copilot</a:t>
            </a:r>
            <a:r>
              <a:rPr lang="en-US" baseline="30000" noProof="0"/>
              <a:t>1</a:t>
            </a:r>
            <a:r>
              <a:rPr lang="en-US" noProof="0"/>
              <a:t> to summarize recent emails.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6D447962-2EA3-27A6-4C12-AC0B8337DC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this thread.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9:30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3E72BF0-C30D-40CD-41EB-D3A34FDE0F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Kim uses Copilot for Finance in Excel to analyze a vendor’s compliance data. </a:t>
            </a:r>
          </a:p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F702B496-0FB9-3F42-192A-C3CD15695D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Suggest formulas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for this column.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Show insights in charts.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altLang="zh-TW" noProof="0"/>
              <a:t>10:00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C253FF40-C1D4-EBF1-54AF-11A127325B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During a meeting with the vendor, Kim uses Copilot in Teams to keep track of the discussion. After the meeting, Copilot helps identify next steps </a:t>
            </a:r>
          </a:p>
          <a:p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E72C6CCA-33BC-0EBC-8E79-4098AE6B5D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key discussion points.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Identify agreed-upon next steps.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4:00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B706FF5-A644-A717-9146-E1DDA1C21F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Kim uses Copilot</a:t>
            </a:r>
            <a:r>
              <a:rPr kumimoji="0" lang="en-US" sz="9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1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to manage his tasks. He create a meeting agenda based on this chat history to prepare for his meetings. </a:t>
            </a:r>
          </a:p>
          <a:p>
            <a:endParaRPr lang="en-US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D7801397-593E-B357-E1B6-056B2470593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meeting agenda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based on this </a:t>
            </a:r>
            <a:b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chat history.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1B9C61ED-256F-182F-051E-02EBC715E5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Kim needs to create a presentation for a potential vendor. He uses Copilot in PowerPoint to create a new presentation from this Word file and improve the layout of his slides</a:t>
            </a:r>
          </a:p>
          <a:p>
            <a:endParaRPr lang="en-US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93672461-862D-5F79-67CA-532C7FC757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new presentation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from this Word file. Change the layout of this slide.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altLang="zh-TW" noProof="0"/>
              <a:t>11:00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06FB253F-8FDE-DD49-1D18-BF74B8D63B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Autofit/>
          </a:bodyPr>
          <a:lstStyle/>
          <a:p>
            <a:r>
              <a:rPr lang="en-US" kern="0">
                <a:solidFill>
                  <a:srgbClr val="1A1A1A"/>
                </a:solidFill>
                <a:latin typeface="Segoe UI"/>
              </a:rPr>
              <a:t>Kim uses Copilot in Word to draft a report, prompting it to bring in specific information from other documents. He also uses Copilot in Word to improve the clarity of his report.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2088F783-D659-448B-30A3-30A5ABF2A7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content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from these documents. </a:t>
            </a:r>
          </a:p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Suggest ways to rewrite this content.</a:t>
            </a:r>
          </a:p>
        </p:txBody>
      </p:sp>
      <p:pic>
        <p:nvPicPr>
          <p:cNvPr id="86" name="Picture 85" descr="A person wearing a headset&#10;&#10;Description automatically generated">
            <a:extLst>
              <a:ext uri="{FF2B5EF4-FFF2-40B4-BE49-F238E27FC236}">
                <a16:creationId xmlns:a16="http://schemas.microsoft.com/office/drawing/2014/main" id="{366924EC-28B9-5229-17B2-BD22B6F7F9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361" y="3749159"/>
            <a:ext cx="2394639" cy="3115877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D4233F6-1711-2411-79C4-0DB3789F5FBC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588263" y="1217924"/>
            <a:chExt cx="2351135" cy="360000"/>
          </a:xfrm>
        </p:grpSpPr>
        <p:pic>
          <p:nvPicPr>
            <p:cNvPr id="119" name="Picture 118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F3CCFF94-D674-E530-A508-361B18DF23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057494B-9FE5-B5F2-CAB8-79A00BF45E1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299753-C780-772F-F64C-8FDE806CEA64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1217924"/>
            <a:chExt cx="2351135" cy="360000"/>
          </a:xfrm>
        </p:grpSpPr>
        <p:pic>
          <p:nvPicPr>
            <p:cNvPr id="122" name="Picture 121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B91814CF-0DA8-2730-B672-1DC179BE44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C91FBA2-10C8-6B5C-92CD-77FC320D43D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4032081-F229-ACED-49EB-9D99579123F3}"/>
              </a:ext>
            </a:extLst>
          </p:cNvPr>
          <p:cNvGrpSpPr/>
          <p:nvPr/>
        </p:nvGrpSpPr>
        <p:grpSpPr>
          <a:xfrm>
            <a:off x="3947719" y="2721252"/>
            <a:ext cx="2361959" cy="360000"/>
            <a:chOff x="577439" y="3137252"/>
            <a:chExt cx="2361959" cy="360000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AD4EA897-F099-3E01-CA94-DDB80D9E9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272DC36-6B37-1A5A-C00F-B595BA444C2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163364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Finance </a:t>
              </a: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Preview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D098A75-32F5-1E80-2E52-716A78B2EB6B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588263" y="2177588"/>
            <a:chExt cx="2351135" cy="360000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7BA55EF5-06C2-DC78-AAB9-5FDEFC857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6F4A7FE-AF2A-D444-C3AB-FD0ECB5C667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D340813-D561-0B8B-CFC4-57C7E342F415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2657420"/>
            <a:chExt cx="2351135" cy="360000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707C8AD9-D6A1-4B93-076B-0219596EA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970DB8D-BE38-5238-42EE-8F9C0D99856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0062AB-88E6-A783-4CE5-1B73A742E5D7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3617084"/>
            <a:chExt cx="2351135" cy="36000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7156B586-0BC2-6E4B-E81D-EED722B82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03DF11A-79EB-0CC1-3D49-712887ED14D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C847C-DF0B-2CAC-A509-30FFE4B50110}"/>
              </a:ext>
            </a:extLst>
          </p:cNvPr>
          <p:cNvGrpSpPr/>
          <p:nvPr/>
        </p:nvGrpSpPr>
        <p:grpSpPr>
          <a:xfrm>
            <a:off x="10195084" y="1462475"/>
            <a:ext cx="1696592" cy="1730061"/>
            <a:chOff x="10195084" y="1462475"/>
            <a:chExt cx="1696592" cy="173006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Kim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Vendor Engagement Manager in Finance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8DA089E9-C315-F92A-AAFE-3379146BB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11616886" y="2917746"/>
              <a:ext cx="274790" cy="274790"/>
            </a:xfrm>
            <a:prstGeom prst="rect">
              <a:avLst/>
            </a:prstGeom>
          </p:spPr>
        </p:pic>
      </p:grp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ADC670FD-A6A3-24ED-B328-D995690286B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13B286E5-6C2A-2963-6BB3-967E1F6C854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832E6BF3-32A9-2374-A3E2-1EBE13CED4B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1D9FCF-505E-2AA1-77AC-321D039349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7B91805E-7C48-3C94-7728-CF1FD578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1D61C6-F399-E774-1B46-71CF3C5D4089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31DA4F4B-3F87-34F2-8486-FF5F4768F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D7EB886-ADF3-6A9A-5904-495BBB96B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B6E656-6722-D09C-07E5-72667566FFBE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D101F282-C381-865E-4741-033EED3EE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Vendor evaluations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F069126-5892-C182-27C3-036C77C12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5ABCB7-E4E1-3E11-97E5-3776D5A8BB87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29" name="Rectangle: Rounded Corners 6">
              <a:extLst>
                <a:ext uri="{FF2B5EF4-FFF2-40B4-BE49-F238E27FC236}">
                  <a16:creationId xmlns:a16="http://schemas.microsoft.com/office/drawing/2014/main" id="{2E99FD51-96B2-93ED-D153-A0C12E2C5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Vendor meetings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C575BAE1-8CB3-A699-6DEE-8DAE28BBE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8" name="Graphic 2">
            <a:hlinkClick r:id="rId17"/>
            <a:extLst>
              <a:ext uri="{FF2B5EF4-FFF2-40B4-BE49-F238E27FC236}">
                <a16:creationId xmlns:a16="http://schemas.microsoft.com/office/drawing/2014/main" id="{B4330583-EBC2-134C-9395-D97812AAA706}"/>
              </a:ext>
            </a:extLst>
          </p:cNvPr>
          <p:cNvSpPr/>
          <p:nvPr/>
        </p:nvSpPr>
        <p:spPr>
          <a:xfrm>
            <a:off x="5900628" y="418552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0083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055369-27CE-4909-BBA4-20E1E1735907}"/>
</file>

<file path=customXml/itemProps2.xml><?xml version="1.0" encoding="utf-8"?>
<ds:datastoreItem xmlns:ds="http://schemas.openxmlformats.org/officeDocument/2006/customXml" ds:itemID="{890D3794-D1E8-482E-9630-D83D844791B9}"/>
</file>

<file path=customXml/itemProps3.xml><?xml version="1.0" encoding="utf-8"?>
<ds:datastoreItem xmlns:ds="http://schemas.openxmlformats.org/officeDocument/2006/customXml" ds:itemID="{9B839813-C22F-45B7-9BDB-3A24924F40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A day in the life of a Vendor Engagement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</dc:creator>
  <cp:lastModifiedBy>Chad Christian</cp:lastModifiedBy>
  <cp:revision>1</cp:revision>
  <dcterms:created xsi:type="dcterms:W3CDTF">2024-05-31T14:49:27Z</dcterms:created>
  <dcterms:modified xsi:type="dcterms:W3CDTF">2024-05-31T14:50:06Z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