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768FE-ACF8-11A0-74FD-F4021A2B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57F9A-C119-832C-CF78-1163362E1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59FC0-C6C6-5E3D-7D55-A45A110BC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801D7-F146-895F-467E-8B6042F3A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support.microsoft.com/en-us/copilot-powerpoint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hyperlink" Target="https://copilot.microsoft.com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hyperlink" Target="https://support.microsoft.com/en-us/copilot-teams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6A198-DFC5-0BB9-9F9D-8412BA51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DBCB1803-9C26-3D96-DCF7-5C2876AC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an Urban Planner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80CFE8D-0B9A-F596-B58C-23706E1DC8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F898040-E201-7E2F-5624-661A750308D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A229A01-788E-55F5-B4F5-BD7D1697BE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149120B-7D4F-C11E-22A1-4853380BF94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35D32B5-5F83-E2F4-B6E8-E17228F03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3DB292-29CB-BADA-C6A5-F649CFB34A9B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FD576FD8-A4E4-E970-2648-39AF08338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6A975FB-55C5-D117-974E-BBAEB11AD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621D0D-69C3-7EFC-20EC-69FFB9A3DF83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42D56B-A933-874D-6A02-8E95612DF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Community engagement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CA226E4-DF5F-78C2-562B-660629F3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6C88E5-D139-9E5A-9667-87A0CA344F80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B6DE49AE-9381-1AB3-57C6-656225985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Documentation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0F0EF73-AC07-F582-40A4-DFC28A6A3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D68C9F-FA3F-8700-6B02-5594D07F7E5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454C818F-734C-58A6-30E6-59EB7120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Based off recent site visits, community meetings and with Agency X discussions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prepare a draft memo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 for me to present to the Mayor.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802DE4A6-EDD3-5C06-ED77-A52EB596B6C7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9E03D8-C4D6-C33B-0037-F3E6C0AC76EE}"/>
              </a:ext>
            </a:extLst>
          </p:cNvPr>
          <p:cNvSpPr txBox="1"/>
          <p:nvPr/>
        </p:nvSpPr>
        <p:spPr>
          <a:xfrm>
            <a:off x="566415" y="4500890"/>
            <a:ext cx="274820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Preparing for and/or attending public meetings, workshops, or hearings related to public input on planning initiatives and addressing community concerns.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1D609776-8AE9-8A8C-E5F2-CDA90B312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PowerPoint presentation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based on notes from the most recent community neighborhood meeting.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D651B74E-9309-627C-E5D7-730481199B0A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4E3B1555-36D7-22CF-C9A3-AB08C04AE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my meetings for today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. For each meeting, list participants and link to relevant documents for each meeting. 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EC9E3EF-9B39-7D0D-2DAC-5E6FBFAADB12}"/>
              </a:ext>
            </a:extLst>
          </p:cNvPr>
          <p:cNvSpPr txBox="1"/>
          <p:nvPr/>
        </p:nvSpPr>
        <p:spPr>
          <a:xfrm>
            <a:off x="566414" y="2033954"/>
            <a:ext cx="270551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Reviewing their schedule, checking emails for any urgent communications from stakeholders or community members, and prioritizing tasks for the day.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4367D36C-AF22-8454-F70B-2E41FE448383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15BD94A1-43D0-8E24-80B0-240DA8874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Based on the most recent Redevelopment Agency meeting and presentation by the Department of Buildings, provide a visual representation of the cities pipeline of proposed new housing developments.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1D83C53D-9012-E928-4F5F-1DA3F9ACEE86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9C5F0F-12E7-0412-341C-4677193AED8E}"/>
              </a:ext>
            </a:extLst>
          </p:cNvPr>
          <p:cNvSpPr txBox="1"/>
          <p:nvPr/>
        </p:nvSpPr>
        <p:spPr>
          <a:xfrm>
            <a:off x="3802523" y="2033954"/>
            <a:ext cx="290730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Meeting with planning team to discuss the progress of ongoing projects, such as new housing developments, zoning changes, or transportation improvements. 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0DC20ADC-C64F-739A-88FC-8DF81BF8ACFA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E6D11F0C-EF05-1ECA-A90D-087BA21F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the most recent data collected by our City Bus Fleet to extract road-condition to help inform road service improvements.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988FA8F-B84C-F2B7-DFDC-ECC3E09F1B5B}"/>
              </a:ext>
            </a:extLst>
          </p:cNvPr>
          <p:cNvSpPr txBox="1"/>
          <p:nvPr/>
        </p:nvSpPr>
        <p:spPr>
          <a:xfrm>
            <a:off x="7074494" y="2033954"/>
            <a:ext cx="270551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Focus time on analyzing data related to current planning projects including reviewing GIS mappings, traffic flow analyses, or environmental impact studies.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E1B44A05-6CDC-A8EA-1023-48C9E2C0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site meeting notes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with Engineer X related to the proposed construction of a new public park.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F7FE5F6D-43C5-FFA2-6095-3F6B0F779B58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20C5E3A-2951-40BE-835D-5920D3FAE0F3}"/>
              </a:ext>
            </a:extLst>
          </p:cNvPr>
          <p:cNvSpPr txBox="1"/>
          <p:nvPr/>
        </p:nvSpPr>
        <p:spPr>
          <a:xfrm>
            <a:off x="3690700" y="4500890"/>
            <a:ext cx="302645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Visits to areas under consideration for development or redevelopment which helps assess feasibility, understand the local context, and identify potential challenges.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A603856-C5F3-AAC9-EAAC-814FE44B1EE4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8C862E-F124-C63A-EE03-106095F273CE}"/>
              </a:ext>
            </a:extLst>
          </p:cNvPr>
          <p:cNvGrpSpPr/>
          <p:nvPr/>
        </p:nvGrpSpPr>
        <p:grpSpPr>
          <a:xfrm>
            <a:off x="805864" y="2683826"/>
            <a:ext cx="2012953" cy="411480"/>
            <a:chOff x="4495083" y="5273411"/>
            <a:chExt cx="2012953" cy="41148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9217972-DD31-4A6B-F257-E2184C6D8F18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D8D024F-BAE4-DFEB-C2E0-49034B38A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142" name="Picture 141" descr="Zip Co logo SVG free download, id: 101874 - Brandlogos.net">
                <a:hlinkClick r:id="rId9"/>
                <a:extLst>
                  <a:ext uri="{FF2B5EF4-FFF2-40B4-BE49-F238E27FC236}">
                    <a16:creationId xmlns:a16="http://schemas.microsoft.com/office/drawing/2014/main" id="{C641553C-93CA-459F-EDFC-8433E443818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1650071-A46A-060E-028E-15FF07EDB1E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1667" y="5376631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FFB7C021-36DE-1167-638D-AF57D947FE25}"/>
              </a:ext>
            </a:extLst>
          </p:cNvPr>
          <p:cNvSpPr txBox="1"/>
          <p:nvPr/>
        </p:nvSpPr>
        <p:spPr>
          <a:xfrm>
            <a:off x="10206183" y="2079070"/>
            <a:ext cx="190506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Olivia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an urban planner who seeks insights and coordination across her portfolio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21194A49-96E8-595C-E8BA-4E6F356BD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1417212" y="3582095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CB43B2-8093-0CD8-164B-C793CE190B76}"/>
              </a:ext>
            </a:extLst>
          </p:cNvPr>
          <p:cNvSpPr txBox="1"/>
          <p:nvPr/>
        </p:nvSpPr>
        <p:spPr>
          <a:xfrm>
            <a:off x="7068596" y="4494256"/>
            <a:ext cx="290123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planning proposals, reports, or recommendations based on research, analysis, and community feedback which is crucial for decision making.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BFDF13-2A0F-AD62-1706-89FD911A75D4}"/>
              </a:ext>
            </a:extLst>
          </p:cNvPr>
          <p:cNvGrpSpPr/>
          <p:nvPr/>
        </p:nvGrpSpPr>
        <p:grpSpPr>
          <a:xfrm>
            <a:off x="7633352" y="5356399"/>
            <a:ext cx="2146655" cy="225253"/>
            <a:chOff x="7951310" y="5124958"/>
            <a:chExt cx="2146655" cy="2252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E855F0-6173-2F56-91D7-BF51953E76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301173" y="5124958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PowerPoint</a:t>
              </a:r>
            </a:p>
          </p:txBody>
        </p:sp>
        <p:pic>
          <p:nvPicPr>
            <p:cNvPr id="18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DDA65D27-8AD4-8033-61F6-49A162292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10" y="5159246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73DCDD-BCE2-1FE0-E0C5-B75BCAF43470}"/>
              </a:ext>
            </a:extLst>
          </p:cNvPr>
          <p:cNvGrpSpPr/>
          <p:nvPr/>
        </p:nvGrpSpPr>
        <p:grpSpPr>
          <a:xfrm>
            <a:off x="4122347" y="5273411"/>
            <a:ext cx="2118640" cy="411480"/>
            <a:chOff x="-900503" y="2282565"/>
            <a:chExt cx="2118640" cy="41148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756DC9-57FC-64AB-E22F-7DCACAFEF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1" name="Picture 6" descr="Microsoft Teams Logo, symbol, meaning, history, PNG">
              <a:hlinkClick r:id="rId15"/>
              <a:extLst>
                <a:ext uri="{FF2B5EF4-FFF2-40B4-BE49-F238E27FC236}">
                  <a16:creationId xmlns:a16="http://schemas.microsoft.com/office/drawing/2014/main" id="{BE37BC51-9718-D782-85D3-CEA30A6E6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84226" y="2408811"/>
              <a:ext cx="228153" cy="21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0989E0-E51B-B8FA-BDE3-86B6DCB0995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F38EDE5-8844-32E5-1F05-A815CA095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9883728" y="4341445"/>
            <a:ext cx="2311502" cy="25165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AE42EC7-BB70-F3C7-4397-BC7CA3ED08D2}"/>
              </a:ext>
            </a:extLst>
          </p:cNvPr>
          <p:cNvGrpSpPr/>
          <p:nvPr/>
        </p:nvGrpSpPr>
        <p:grpSpPr>
          <a:xfrm>
            <a:off x="4022184" y="2726010"/>
            <a:ext cx="2351135" cy="360000"/>
            <a:chOff x="588263" y="4096916"/>
            <a:chExt cx="2351135" cy="3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96417D0-8551-42EB-3AAB-E78629CF3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0" name="TextBox 94">
              <a:extLst>
                <a:ext uri="{FF2B5EF4-FFF2-40B4-BE49-F238E27FC236}">
                  <a16:creationId xmlns:a16="http://schemas.microsoft.com/office/drawing/2014/main" id="{80FCB54B-8376-3C9F-9404-4F03C0E4CE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FCC1A2-6DA3-D7AF-98D5-20A9B5A7B5B7}"/>
              </a:ext>
            </a:extLst>
          </p:cNvPr>
          <p:cNvGrpSpPr/>
          <p:nvPr/>
        </p:nvGrpSpPr>
        <p:grpSpPr>
          <a:xfrm>
            <a:off x="7391113" y="2756178"/>
            <a:ext cx="2361959" cy="360000"/>
            <a:chOff x="577439" y="3137252"/>
            <a:chExt cx="2361959" cy="36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87DEF55-BE61-6E67-F3BB-F5C42E3C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36222-3E12-F4A3-0B62-8EC192928A9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544FE1-DE2D-DA64-1A24-0B2723DDAD4B}"/>
              </a:ext>
            </a:extLst>
          </p:cNvPr>
          <p:cNvGrpSpPr/>
          <p:nvPr/>
        </p:nvGrpSpPr>
        <p:grpSpPr>
          <a:xfrm>
            <a:off x="805864" y="5361065"/>
            <a:ext cx="2351135" cy="360000"/>
            <a:chOff x="588263" y="2657420"/>
            <a:chExt cx="2351135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43C9D57-1E2A-2ABD-A6C1-573C20BA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52AE33-F142-998F-8661-BC84A38FEF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31EA4240-EE89-D726-4CE3-6BA1AC2714B9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1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21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2767470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Urban Planner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2024-10-29T15:36:29Z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