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37" autoAdjust="0"/>
  </p:normalViewPr>
  <p:slideViewPr>
    <p:cSldViewPr snapToGrid="0">
      <p:cViewPr varScale="1">
        <p:scale>
          <a:sx n="106" d="100"/>
          <a:sy n="106" d="100"/>
        </p:scale>
        <p:origin x="28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93FE2-E97F-4C11-8106-BA74F3D3549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3462-8ED7-441C-A2DF-43B90B46F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9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1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8" y="585788"/>
            <a:ext cx="11018520" cy="615553"/>
          </a:xfrm>
        </p:spPr>
        <p:txBody>
          <a:bodyPr/>
          <a:lstStyle>
            <a:lvl1pPr algn="ctr">
              <a:defRPr lang="en-US" sz="4000" b="1" kern="1200" cap="none" spc="-10" baseline="0" dirty="0" smtClean="0">
                <a:ln w="3175">
                  <a:noFill/>
                </a:ln>
                <a:gradFill>
                  <a:gsLst>
                    <a:gs pos="15000">
                      <a:srgbClr val="8DC8E8"/>
                    </a:gs>
                    <a:gs pos="85000">
                      <a:srgbClr val="D59ED7"/>
                    </a:gs>
                  </a:gsLst>
                  <a:lin ang="2700000" scaled="1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002710"/>
      </p:ext>
    </p:extLst>
  </p:cSld>
  <p:clrMapOvr>
    <a:masterClrMapping/>
  </p:clrMapOvr>
  <p:transition>
    <p:fade/>
  </p:transition>
  <p:hf sldNum="0"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141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968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6570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89413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51603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45948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2915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329697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8336090-C54A-0446-1D33-DBFC691D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7893508" cy="263149"/>
          </a:xfrm>
        </p:spPr>
        <p:txBody>
          <a:bodyPr/>
          <a:lstStyle/>
          <a:p>
            <a:r>
              <a:rPr lang="en-US" dirty="0"/>
              <a:t>A day in the life of a Communications VP at Microsoft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F57150F-4322-DE0A-2EE2-8CF3A53F2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7A651F6-46AB-357E-E234-1169F360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777B0D9-3A5B-3F85-F451-93D2748F1E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Steve starts his day by checking media coverage for the company. He uses Copilot to get a snapshot of what headlines, outlets and journalists are driving coverage of the company.  </a:t>
            </a:r>
          </a:p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828F4FD-C404-6A31-B4F1-7E5E27C498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Insight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preparation for the day ahead before meeting with internal teams and media outlets. 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D44787D-D2D3-FC35-05D9-4A398F9D57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8:15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2FA008E7-FC3B-80E5-2246-390ED67809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Steve reviews emails that have come in overnight from colleagues and teams around the world. He uses Copilot in Outlook to quickly summarize key topics in his inbox. </a:t>
            </a:r>
          </a:p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EE888F40-80F3-948F-31A7-AD944677F4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the emails from around the world that came in overnight. 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E7F0EA8-5749-1DE1-BB0D-34861D79F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9:00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ECF8CBB-AE97-7716-E5BF-CE1989DE9A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Steve drafts a blog post and announcement for a new product launch and partnership with Copilot in Word using emails and an MOU as source documents. </a:t>
            </a:r>
          </a:p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AA64044E-6F89-CB5D-FAD5-2ECA1FC9B1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Creativity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getting beyond “writers block” to get to a first draft that can be refined and shared with others. 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E0A95DA-C6D1-7182-024A-5A3353622E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7:00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CC3105A-42C5-1E1A-8607-3F9B305EF6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Over dinner, Steve gets help from Copilot on mobile asking for help using voice to explain what a GPU is in a terms that are easily understood.</a:t>
            </a:r>
          </a:p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57DAC5C-0AFA-E163-DB68-A178EE12BE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Learning and Fun.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light relief way to answer questions with relevance and engagement. 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6B81C5E-005C-66E1-0ADD-609369A3DF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4126E1E8-B7E0-A921-9612-5651103D42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Steve ideates on a social media post to support the announcement using Copilot to provide multiple versions for different platforms in the tone and style of the company’s existing channels. 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8BEBFD7F-FD13-F948-1FDD-BE5F6B84BE6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Brand alignment.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This step ensures that social media content is not only crafted with precision but also maintains the authenticity of our brand. 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9BE5AE2-4222-E065-C74B-20A66B496C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CF9E011-27DC-E2A3-A591-68288DAAB4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Steve prepares an executive for a media interview, using Copilot in Teams to anticipate the likely questions a reporter will ask based on the topic of the interview and draft blog post. 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3285221-4EBB-21F4-9564-B7723262D8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579568" cy="626701"/>
          </a:xfrm>
        </p:spPr>
        <p:txBody>
          <a:bodyPr>
            <a:normAutofit lnSpcReduction="10000"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Proactively prepare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the types of questions that are likely to be asked, enabling the spokesperson to respond confidently and thoughtfully.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C2DDAA2-F358-D8A8-9377-4AED945DF4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E955D22-2538-1C2E-E027-20BDC6AE058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D47AE5B8-DE30-4392-FF81-C07221E5A3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023C21AD-6BD3-76DE-6052-A8EA978663B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832732"/>
            <a:chOff x="10195084" y="1462475"/>
            <a:chExt cx="1696592" cy="18327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Steve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VP of Communications Strategy 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3020417"/>
              <a:ext cx="274790" cy="274790"/>
            </a:xfrm>
            <a:prstGeom prst="rect">
              <a:avLst/>
            </a:prstGeom>
          </p:spPr>
        </p:pic>
      </p:grp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20AF53-53C8-FC7F-6C6A-797D5F69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E384-6482-C446-0D2A-387863A896F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C396BBC-334C-BE08-4CA3-996D1DAFD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~1 - 2 hours per week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A6D3239-B99B-6BF0-758A-EDC1022A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E7D46-F0E0-ADA3-68E7-78B81588C2AC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C20D191-5385-8805-FABF-435CFFAF5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Responsiveness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E58B725-EDFC-0FC1-B8FE-5E96202C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EB2B79-242D-39F4-AE7C-47FFC206EC34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713DCC62-B79F-1F87-9C2D-81A5D7AB2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Learning &amp; Research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9FA928-1874-1E01-57DB-8D9DE039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B687263-D2CE-3DA3-33B7-4073ED58BB07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4276273" y="2761669"/>
            <a:chExt cx="2351135" cy="360000"/>
          </a:xfrm>
        </p:grpSpPr>
        <p:pic>
          <p:nvPicPr>
            <p:cNvPr id="156" name="Picture 155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AD6E5735-FBFE-7C1B-3E48-16AE92687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49AC23A-1368-481B-7CB7-54037925D2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0E7961A-EC74-B4A3-0DE1-2A78DE28969C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4276273" y="2761669"/>
            <a:chExt cx="2351135" cy="360000"/>
          </a:xfrm>
        </p:grpSpPr>
        <p:pic>
          <p:nvPicPr>
            <p:cNvPr id="159" name="Picture 158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BB6F7E4B-E2FF-9B29-F713-C10D1D81F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47BA623-7BC1-2E03-8FE4-AA55A33D51B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E36EFF6-0875-C46A-2319-6891B7248E99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4276273" y="2761669"/>
            <a:chExt cx="2351135" cy="360000"/>
          </a:xfrm>
        </p:grpSpPr>
        <p:pic>
          <p:nvPicPr>
            <p:cNvPr id="162" name="Picture 161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9DABB315-66DC-AC87-2A1C-2A057DAD86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8C16A9C-9575-E444-E903-C4306534BA2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38DB27-331D-242D-215A-A206BD4FD514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1697756"/>
            <a:chExt cx="2351135" cy="360000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DFF958A3-390B-1778-ADB4-51CC7EBE6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1D9C4B6-EB48-5113-3B6E-F766B28EEF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AADC924-6D98-3920-C8A9-0CC1689C28D1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2657420"/>
            <a:chExt cx="2351135" cy="360000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731E3B6-060A-543D-D182-EF264418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0FB4E05-D22D-E471-27D9-9C2C561F81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E09C473-3225-FEBA-258A-9541FA696878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3617084"/>
            <a:chExt cx="2351135" cy="360000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B7018D2F-4BE4-8D10-5C54-865536B6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183C9E6-78FB-CA55-589A-56E7AD4844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73" name="Picture 172">
            <a:extLst>
              <a:ext uri="{FF2B5EF4-FFF2-40B4-BE49-F238E27FC236}">
                <a16:creationId xmlns:a16="http://schemas.microsoft.com/office/drawing/2014/main" id="{1DCAA937-7AFE-7D15-7625-83487204C8A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708" y="3295207"/>
            <a:ext cx="3740933" cy="3562793"/>
          </a:xfrm>
          <a:prstGeom prst="rect">
            <a:avLst/>
          </a:prstGeom>
        </p:spPr>
      </p:pic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492FF2EF-E037-981D-5033-8A0D66CFBC65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1212232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Communications VP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1</cp:revision>
  <dcterms:created xsi:type="dcterms:W3CDTF">2024-07-17T19:29:06Z</dcterms:created>
  <dcterms:modified xsi:type="dcterms:W3CDTF">2024-07-17T19:39:47Z</dcterms:modified>
</cp:coreProperties>
</file>