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5A81-4EC9-3238-9B40-132DB16BA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6156F-FED3-E4B0-7CF9-668651F75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7AE81-0BBE-7D53-E6D3-91D2A4A6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05F17-573D-243C-15B0-7C992755D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1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5A25-E0EF-0C5D-52AD-B771EC01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39E00E4E-D331-1649-49A2-4D229B6C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Social Services Supervisor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837D4-E9E1-B2CA-0DDB-0E6595ADE16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414405F-8969-C923-31FE-3E87641AEB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F215469A-133E-422B-E999-5FC4ED44B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7:30 am – Summarize emails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5A32DB3-5958-BC98-9DFF-CE00158ACF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Review summation of briefings and reports from across the organization and departments. Including updates from intake, case workers, reunification teams, etc.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933288C3-0B95-CAAB-053B-44277D73E5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Summarize the information contained in relevant emails from my staff and other stakeholders received in the last 24 hours.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37540B4-7953-E937-322A-92819A304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Recap a meeting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983446E-5F02-B398-C214-6EE1BDBB64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70635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Alignment on near-term priorities and longer-term issues, ensuring projects and teams are on track with projects and tasks. Use </a:t>
            </a:r>
            <a:r>
              <a:rPr lang="en-US" noProof="0">
                <a:latin typeface="+mj-lt"/>
              </a:rPr>
              <a:t>Facilitator</a:t>
            </a:r>
            <a:r>
              <a:rPr lang="en-US" noProof="0"/>
              <a:t> in Teams to help guide the discussion, take notes, and assign action items.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B642084-3839-A240-C2D5-2AE30C4271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Benefit: Allow Facilitator in Teams to take care of administrative tasks during the call so you can focus on the discussion and team members. 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EB905EC1-A916-56BE-CF4C-6C0E3239B3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10:00 am – Organize feedback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5E08C1B-A626-62E6-52A1-51D93A1248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Working on long-term strategies aligned with government policies and objectives, including updates and feedback from stakeholders including citizens/clients, department heads, front-line staff as well as partner organizations.</a:t>
            </a:r>
          </a:p>
          <a:p>
            <a:endParaRPr lang="en-IN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1FA1B72-AE7F-C0CE-D50C-75AFFF49BC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Prompt: Summarize input and recommendations and latest recommendations in policy related documents over the last month.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392E31B-A393-B3D1-398E-812B0BE8DF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1:30 pm – Analyze a budget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95ECC1E9-0F85-908C-6ABE-469919595ED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r>
              <a:rPr lang="en-US" noProof="0"/>
              <a:t>Financial report reviews with budget analysts, reviewing financial reports, signing documents, looking at current and on-going cost planning.</a:t>
            </a:r>
          </a:p>
          <a:p>
            <a:endParaRPr lang="en-IN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AC120F9-43F9-7FEF-DD6A-4B3358B7130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Prompt: Create charts of budget reports to support recommendations on budget plans.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8AFB2DA5-1A4C-75B4-747E-F5A69B6C27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3:30 pm – Summarize a meeting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4839EB8-26C9-DA34-358A-6E18AB0A28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Meetings with community leaders, service provider partners, the public, presenting programs, progress and initiatives, gathering feedback, charting agency course corrections.</a:t>
            </a:r>
          </a:p>
          <a:p>
            <a:endParaRPr lang="en-IN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F31ABB08-A283-2428-9737-0159193DD3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Prompt: Summarize and provide insights and follow-up action items related to the latest meetings with Stakeholders this week.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C082F671-07B5-E5EA-2B0E-40AF301E7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4:30 pm – Create a presentation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AF47AA5-3F51-A067-9CD3-A729BD4E96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/>
          <a:lstStyle/>
          <a:p>
            <a:r>
              <a:rPr lang="en-US"/>
              <a:t>Use Copilot to summarize key points from the day’s meetings and activities, then review and update policies accordingly. Create a PowerPoint presentation with Office Agent to address identified needs.</a:t>
            </a:r>
            <a:endParaRPr lang="en-IN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8E493C6-3B4A-3073-E353-ED4CF72197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Prompt: Create a PowerPoint presentation that informs and is visually engaging to articulate the latest policy updates and changes.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D4B7DA2-A9DB-EAF9-C2D5-DA861D1FC1CD}"/>
              </a:ext>
            </a:extLst>
          </p:cNvPr>
          <p:cNvSpPr txBox="1"/>
          <p:nvPr/>
        </p:nvSpPr>
        <p:spPr>
          <a:xfrm>
            <a:off x="10144674" y="1684713"/>
            <a:ext cx="1905067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Mila,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 Director of Child Welfare, seeks insights on her team’s caseload and impact.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9B582470-2AFB-606F-B3E8-CBAB11DC1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959812" y="3696273"/>
            <a:ext cx="274790" cy="274790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9CAFEB83-396D-2273-03CB-AD997E746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4F607590-CBA6-CD98-E265-44FB495A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~30 minutes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8344F2-105F-EADA-6DBE-CACAF734FC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6B2F146B-CC2F-4B8F-D658-1FFE1661D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Areas of investment: Report writing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A4776D-9DB7-B1B2-A604-43D589D69E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000481-BFE6-62B2-581F-7D5816C8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Additional training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E6C679-7AC3-7997-28E1-ABC71BAC1B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D3658-B0C7-CE47-A544-86A2B880C99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6"/>
          <a:stretch/>
        </p:blipFill>
        <p:spPr>
          <a:xfrm flipH="1">
            <a:off x="10279113" y="3957674"/>
            <a:ext cx="1912887" cy="2900326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01A655ED-B1B8-A9C9-9633-665951C5C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7DAFFF-7F62-8364-02F4-38029EDCDE53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34" name="Picture 133" descr="Zip Co logo SVG free download, id: 101874 - Brandlogos.net">
              <a:hlinkClick r:id="rId13"/>
              <a:extLst>
                <a:ext uri="{FF2B5EF4-FFF2-40B4-BE49-F238E27FC236}">
                  <a16:creationId xmlns:a16="http://schemas.microsoft.com/office/drawing/2014/main" id="{3B4ABDAD-548E-47DA-3B4B-C1544F684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F314D91-C9CB-4272-0314-CDAE000095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FB26A13-11F5-B541-CC80-B045BDF831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3DD817F-87E4-373C-45C9-1B42CA70DDB3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588263" y="1217924"/>
            <a:chExt cx="2351135" cy="360000"/>
          </a:xfrm>
        </p:grpSpPr>
        <p:pic>
          <p:nvPicPr>
            <p:cNvPr id="140" name="Picture 139" descr="Zip Co logo SVG free download, id: 101874 - Brandlogos.net">
              <a:hlinkClick r:id="rId13"/>
              <a:extLst>
                <a:ext uri="{FF2B5EF4-FFF2-40B4-BE49-F238E27FC236}">
                  <a16:creationId xmlns:a16="http://schemas.microsoft.com/office/drawing/2014/main" id="{CF7209C7-B13C-D86A-4783-8541E1280B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9C43EE2-484B-D467-39E6-381A6A07F7E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08FD7A-188E-1DD3-4685-8B94DAFDD0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Facilitator in Teams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BD6B6DF-3839-DA1F-03CB-13211C0BE8E0}"/>
              </a:ext>
            </a:extLst>
          </p:cNvPr>
          <p:cNvGrpSpPr/>
          <p:nvPr/>
        </p:nvGrpSpPr>
        <p:grpSpPr>
          <a:xfrm>
            <a:off x="584200" y="5266713"/>
            <a:ext cx="2255978" cy="360000"/>
            <a:chOff x="6969125" y="5260425"/>
            <a:chExt cx="2255978" cy="36000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9D0556-53A3-31A7-A0C3-E2E69F2FED1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7E9078F-A116-BF88-8892-E99B896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6" name="Picture 5" descr="Excel logo">
            <a:extLst>
              <a:ext uri="{FF2B5EF4-FFF2-40B4-BE49-F238E27FC236}">
                <a16:creationId xmlns:a16="http://schemas.microsoft.com/office/drawing/2014/main" id="{8CE20D85-53DF-6D4E-8B81-ACB750890D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857" y="5351230"/>
            <a:ext cx="238536" cy="238536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Picture 8" descr="PowerPoint logo">
            <a:extLst>
              <a:ext uri="{FF2B5EF4-FFF2-40B4-BE49-F238E27FC236}">
                <a16:creationId xmlns:a16="http://schemas.microsoft.com/office/drawing/2014/main" id="{D7473BA3-5AA9-F93E-7D13-6564D4F510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937" y="5337171"/>
            <a:ext cx="265176" cy="265176"/>
          </a:xfrm>
          <a:prstGeom prst="rect">
            <a:avLst/>
          </a:prstGeom>
        </p:spPr>
      </p:pic>
      <p:pic>
        <p:nvPicPr>
          <p:cNvPr id="12" name="Picture 11" descr="Teams logo">
            <a:extLst>
              <a:ext uri="{FF2B5EF4-FFF2-40B4-BE49-F238E27FC236}">
                <a16:creationId xmlns:a16="http://schemas.microsoft.com/office/drawing/2014/main" id="{3650CC78-484C-0E3C-1607-052AFB8CAF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075" y="2897949"/>
            <a:ext cx="265176" cy="265176"/>
          </a:xfrm>
          <a:prstGeom prst="rect">
            <a:avLst/>
          </a:prstGeom>
        </p:spPr>
      </p:pic>
      <p:pic>
        <p:nvPicPr>
          <p:cNvPr id="13" name="Picture 12" descr="Teams logo">
            <a:extLst>
              <a:ext uri="{FF2B5EF4-FFF2-40B4-BE49-F238E27FC236}">
                <a16:creationId xmlns:a16="http://schemas.microsoft.com/office/drawing/2014/main" id="{1FD93718-2069-DEF1-BFD9-5B799A1BCD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075" y="5312338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45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Social Services Supervisor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2025-11-21T03:43:03Z</dcterms:modified>
</cp:coreProperties>
</file>