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E53AB-5C0D-12B8-43F5-63EE8B203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329F6-2A43-107B-0A08-1E55B83E7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F7FC9-B8E2-4F1B-B4B6-62A88C86E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F2760-6DCD-0E01-0C01-47479376F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54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hyperlink" Target="https://support.microsoft.com/topic/getting-started-with-office-agent-6d043333-6eeb-49d8-a80c-681d29ab7c04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9.sv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7CE2C-E356-A660-F362-58D0FB78F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69D5D5B7-B571-2AE5-15AA-03DBB5AB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7099300" cy="526298"/>
          </a:xfrm>
        </p:spPr>
        <p:txBody>
          <a:bodyPr/>
          <a:lstStyle/>
          <a:p>
            <a:r>
              <a:rPr lang="en-US" noProof="0"/>
              <a:t>A day in the life of a Program Manager for Transportation Safety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88F559-DFE8-3EDB-29E3-DC21FD764DD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40EA1AE-7203-E4ED-BBB5-60060466CA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CC20CACD-826E-A40A-5442-6571D87536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338"/>
            <a:ext cx="2808288" cy="346075"/>
          </a:xfrm>
        </p:spPr>
        <p:txBody>
          <a:bodyPr/>
          <a:lstStyle/>
          <a:p>
            <a:r>
              <a:rPr lang="en-US" noProof="0"/>
              <a:t>8:00 am – Prepare for the day</a:t>
            </a:r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136A2B65-F15F-FE9F-3D8D-16D3CE90F2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838"/>
            <a:ext cx="2808288" cy="627062"/>
          </a:xfrm>
        </p:spPr>
        <p:txBody>
          <a:bodyPr/>
          <a:lstStyle/>
          <a:p>
            <a:pPr lvl="0"/>
            <a:r>
              <a:rPr lang="en-US" noProof="0"/>
              <a:t>James starts by preparing for his day. He creates a briefing for himself using Copilot.</a:t>
            </a:r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5E0F5723-6D4C-0401-3453-EA042E2949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5175"/>
            <a:ext cx="2808288" cy="625475"/>
          </a:xfrm>
        </p:spPr>
        <p:txBody>
          <a:bodyPr/>
          <a:lstStyle/>
          <a:p>
            <a:r>
              <a:rPr lang="en-US" noProof="0"/>
              <a:t>Prompt: Summarize my meetings for today. For each meeting, list participants and link to relevant documents for each meeting. 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134BFE14-073D-5393-9F11-E6F040A997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663" y="1684338"/>
            <a:ext cx="2808287" cy="346075"/>
          </a:xfrm>
        </p:spPr>
        <p:txBody>
          <a:bodyPr/>
          <a:lstStyle/>
          <a:p>
            <a:r>
              <a:rPr lang="en-US" noProof="0"/>
              <a:t>8:30 am – Draft a proposal</a:t>
            </a:r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FC9897E9-A005-95B4-4155-5D46CB6CD8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663" y="2128838"/>
            <a:ext cx="2808287" cy="627062"/>
          </a:xfrm>
        </p:spPr>
        <p:txBody>
          <a:bodyPr>
            <a:normAutofit lnSpcReduction="10000"/>
          </a:bodyPr>
          <a:lstStyle/>
          <a:p>
            <a:pPr lvl="0"/>
            <a:r>
              <a:rPr lang="en-US" noProof="0"/>
              <a:t>James creates a proposal for a new traffic safety program that will gather and analyze data from multiple agencies. He uses Office Agent to support quickly writing the first draft in Word, referencing a previous summary he wrote.</a:t>
            </a:r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10B7DDEF-8089-DC6E-7653-F225E09E14E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663" y="3305175"/>
            <a:ext cx="2808287" cy="833438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Prompt: Create a Word document that explains how cross-agency data sharing will support more sophisticated transportation agency planning and analysis. Reference the summary contained in /Safety_Summary.docx.</a:t>
            </a:r>
          </a:p>
          <a:p>
            <a:r>
              <a:rPr lang="en-US" u="sng">
                <a:hlinkClick r:id="rId3"/>
              </a:rPr>
              <a:t>Get started with Office Agent</a:t>
            </a:r>
            <a:endParaRPr lang="en-US" noProof="0"/>
          </a:p>
          <a:p>
            <a:endParaRPr lang="en-US" noProof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D9C32B92-00B8-2C5E-8B73-222A3947DC4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125" y="1684338"/>
            <a:ext cx="2808288" cy="346075"/>
          </a:xfrm>
        </p:spPr>
        <p:txBody>
          <a:bodyPr/>
          <a:lstStyle/>
          <a:p>
            <a:r>
              <a:rPr lang="en-US" noProof="0"/>
              <a:t>10:00 am – Recap a meeting</a:t>
            </a:r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FEACDC8E-19F4-CF4C-7D6F-CF63B001E4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125" y="2128838"/>
            <a:ext cx="2808288" cy="627062"/>
          </a:xfrm>
        </p:spPr>
        <p:txBody>
          <a:bodyPr/>
          <a:lstStyle/>
          <a:p>
            <a:pPr lvl="0"/>
            <a:r>
              <a:rPr lang="en-US" noProof="0"/>
              <a:t>The program manager leads a meeting with internal stakeholders on an existing program related to transit revenue and generates a meeting summary and next steps.</a:t>
            </a:r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8475021F-5B9E-F6FF-CA16-A8F8CAFFB4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125" y="3305175"/>
            <a:ext cx="2808288" cy="625475"/>
          </a:xfrm>
        </p:spPr>
        <p:txBody>
          <a:bodyPr>
            <a:normAutofit/>
          </a:bodyPr>
          <a:lstStyle/>
          <a:p>
            <a:r>
              <a:rPr lang="en-US" noProof="0"/>
              <a:t>Prompt: Summarize this meeting. Include a list of decisions made during the meeting. Create a table with the following columns: Next Steps, Action Assigned To, and Due Date.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AEACDCFF-08E7-7463-763A-60599E5A715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125" y="4138613"/>
            <a:ext cx="2808288" cy="344487"/>
          </a:xfrm>
        </p:spPr>
        <p:txBody>
          <a:bodyPr/>
          <a:lstStyle/>
          <a:p>
            <a:r>
              <a:rPr lang="en-US" noProof="0"/>
              <a:t>11:00 am – Summarize email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AC389D4D-B521-8AD7-A96B-70A1A5C7208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808288" cy="627063"/>
          </a:xfrm>
        </p:spPr>
        <p:txBody>
          <a:bodyPr/>
          <a:lstStyle/>
          <a:p>
            <a:pPr lvl="0"/>
            <a:r>
              <a:rPr lang="en-US" noProof="0"/>
              <a:t>James has been looped into a long email thread related to the pedestrian safety and uses Copilot to quickly catch up and generate a response.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D0F2BC5F-C951-3B2F-5D33-C0214956845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125" y="5681663"/>
            <a:ext cx="2808288" cy="625475"/>
          </a:xfrm>
        </p:spPr>
        <p:txBody>
          <a:bodyPr/>
          <a:lstStyle/>
          <a:p>
            <a:pPr lvl="0"/>
            <a:r>
              <a:rPr lang="en-US" noProof="0"/>
              <a:t>Prompt: Summarize this email thread.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C1E52E9A-B9A9-FC1A-FECE-1B9939929A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663" y="4138613"/>
            <a:ext cx="2808287" cy="344487"/>
          </a:xfrm>
        </p:spPr>
        <p:txBody>
          <a:bodyPr/>
          <a:lstStyle/>
          <a:p>
            <a:r>
              <a:rPr lang="en-US" noProof="0"/>
              <a:t>2:00 pm – Compare solutions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A82B99CD-A8AC-32C9-C9C4-456ED1DD95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663" y="4584700"/>
            <a:ext cx="2808287" cy="627063"/>
          </a:xfrm>
        </p:spPr>
        <p:txBody>
          <a:bodyPr/>
          <a:lstStyle/>
          <a:p>
            <a:pPr lvl="0"/>
            <a:r>
              <a:rPr lang="en-US" noProof="0"/>
              <a:t>The program manager uses Copilot to quickly get up to speed on several upcoming meetings.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A12EE822-19ED-0445-01BE-8D75F275D99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663" y="5681663"/>
            <a:ext cx="2808287" cy="625475"/>
          </a:xfrm>
        </p:spPr>
        <p:txBody>
          <a:bodyPr>
            <a:normAutofit/>
          </a:bodyPr>
          <a:lstStyle/>
          <a:p>
            <a:r>
              <a:rPr lang="en-US" noProof="0"/>
              <a:t>Prompt: Summarize the technology solutions offered by companies A, B, and C. Include links to web pages that contain information about the solutions.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63D71B4A-F1F0-FC31-6BCA-69C1B2F9AE5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8613"/>
            <a:ext cx="2808288" cy="344487"/>
          </a:xfrm>
        </p:spPr>
        <p:txBody>
          <a:bodyPr/>
          <a:lstStyle/>
          <a:p>
            <a:r>
              <a:rPr lang="en-US" noProof="0"/>
              <a:t>4:00 pm – Create a presentation</a:t>
            </a:r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9F2D20C4-24F9-5724-8A93-8B0D337B3D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700"/>
            <a:ext cx="2808288" cy="627063"/>
          </a:xfrm>
        </p:spPr>
        <p:txBody>
          <a:bodyPr/>
          <a:lstStyle/>
          <a:p>
            <a:pPr lvl="0"/>
            <a:r>
              <a:rPr lang="en-US" noProof="0"/>
              <a:t>Provide a briefing to the authority leadership team on program status and updates.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92CE2AB4-A7EC-974C-493F-27CA6CA73C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663"/>
            <a:ext cx="2808288" cy="625475"/>
          </a:xfrm>
        </p:spPr>
        <p:txBody>
          <a:bodyPr/>
          <a:lstStyle/>
          <a:p>
            <a:r>
              <a:rPr lang="en-US" noProof="0"/>
              <a:t>Prompt: Create a PowerPoint presentation that summarizes the program status as included in this Word document.</a:t>
            </a:r>
          </a:p>
          <a:p>
            <a:r>
              <a:rPr lang="en-US" u="sng">
                <a:hlinkClick r:id="rId3"/>
              </a:rPr>
              <a:t>Get started with Office Agent</a:t>
            </a:r>
            <a:endParaRPr lang="en-US" noProof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1B4CB3D-C2D6-B466-CEBB-AB39B34F5F3B}"/>
              </a:ext>
            </a:extLst>
          </p:cNvPr>
          <p:cNvSpPr txBox="1"/>
          <p:nvPr/>
        </p:nvSpPr>
        <p:spPr>
          <a:xfrm>
            <a:off x="10118726" y="1687081"/>
            <a:ext cx="1931016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888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James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888" algn="l"/>
              </a:tabLs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a Program Manager who manages transportation safety programs within a Public Transportation organization.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C5340696-0B0C-965F-7F88-51C781FB3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ED967985-C024-2665-2CD1-3632988E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286540" y="1134767"/>
            <a:ext cx="1571031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~1 hour per day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F1BA151-2356-7239-7296-2F6D2C6E1D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260988DB-78A7-2F02-BC29-6F4A783A6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08241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Areas of investment: Internal briefings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8E32869-C1CB-C484-5353-2CF019CD80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8076" y="1170767"/>
            <a:ext cx="144000" cy="144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4CF9BE-4480-15B5-C97B-603B441B7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54503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Review cycles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6218AB-A1DE-A0B5-B70A-84B24FE191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01636" y="1170767"/>
            <a:ext cx="144000" cy="144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B529C5B-E4D1-B54F-CF29-9BD548D416B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06"/>
          <a:stretch/>
        </p:blipFill>
        <p:spPr>
          <a:xfrm flipH="1">
            <a:off x="9777412" y="3628483"/>
            <a:ext cx="2414585" cy="3229518"/>
          </a:xfrm>
          <a:custGeom>
            <a:avLst/>
            <a:gdLst>
              <a:gd name="connsiteX0" fmla="*/ 2287325 w 2287325"/>
              <a:gd name="connsiteY0" fmla="*/ 0 h 3237107"/>
              <a:gd name="connsiteX1" fmla="*/ 0 w 2287325"/>
              <a:gd name="connsiteY1" fmla="*/ 0 h 3237107"/>
              <a:gd name="connsiteX2" fmla="*/ 0 w 2287325"/>
              <a:gd name="connsiteY2" fmla="*/ 3237107 h 3237107"/>
              <a:gd name="connsiteX3" fmla="*/ 2287325 w 2287325"/>
              <a:gd name="connsiteY3" fmla="*/ 3237107 h 323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325" h="3237107">
                <a:moveTo>
                  <a:pt x="2287325" y="0"/>
                </a:moveTo>
                <a:lnTo>
                  <a:pt x="0" y="0"/>
                </a:lnTo>
                <a:lnTo>
                  <a:pt x="0" y="3237107"/>
                </a:lnTo>
                <a:lnTo>
                  <a:pt x="2287325" y="3237107"/>
                </a:lnTo>
                <a:close/>
              </a:path>
            </a:pathLst>
          </a:custGeom>
        </p:spPr>
      </p:pic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46F4515-BB1A-8FE9-ECF9-8075EAAAB879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8263" y="1217924"/>
            <a:chExt cx="2351135" cy="360000"/>
          </a:xfrm>
        </p:grpSpPr>
        <p:pic>
          <p:nvPicPr>
            <p:cNvPr id="196" name="Picture 195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C5EDA18D-5CD0-AD69-B3DB-FC16B89FBF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E87DC10E-D30B-48E7-E6E8-7FE2771E144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endParaRPr>
            </a:p>
          </p:txBody>
        </p:sp>
      </p:grpSp>
      <p:sp>
        <p:nvSpPr>
          <p:cNvPr id="200" name="TextBox 89">
            <a:extLst>
              <a:ext uri="{FF2B5EF4-FFF2-40B4-BE49-F238E27FC236}">
                <a16:creationId xmlns:a16="http://schemas.microsoft.com/office/drawing/2014/main" id="{8B450731-27F2-80BA-D1B6-C6AC7C97B7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BF701CB-4A4D-8DC6-8F1A-C35C6003E618}"/>
              </a:ext>
            </a:extLst>
          </p:cNvPr>
          <p:cNvGrpSpPr/>
          <p:nvPr/>
        </p:nvGrpSpPr>
        <p:grpSpPr>
          <a:xfrm>
            <a:off x="584200" y="5266713"/>
            <a:ext cx="2255978" cy="360000"/>
            <a:chOff x="6969125" y="5260425"/>
            <a:chExt cx="2255978" cy="360000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679C7177-F634-B4B5-1802-2C384F31F1D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Office Agent with PowerPoint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ED6BD45E-541B-DCC7-E8D5-A6AB43A82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831B28E-3D0B-3A3C-A4F9-7F415D505DC2}"/>
              </a:ext>
            </a:extLst>
          </p:cNvPr>
          <p:cNvGrpSpPr/>
          <p:nvPr/>
        </p:nvGrpSpPr>
        <p:grpSpPr>
          <a:xfrm>
            <a:off x="3776663" y="5266713"/>
            <a:ext cx="2351135" cy="360000"/>
            <a:chOff x="588263" y="1217924"/>
            <a:chExt cx="2351135" cy="360000"/>
          </a:xfrm>
        </p:grpSpPr>
        <p:pic>
          <p:nvPicPr>
            <p:cNvPr id="206" name="Picture 205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5EDC89AD-4421-218E-FD4A-6B82D0FAF2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930B418-5DF0-4F64-C5EA-83B2FAF6A41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1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endParaRP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E84EAC9C-6424-9BC1-86C9-21A8F6C41E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168" y="2953594"/>
            <a:ext cx="1892562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FF39C1E-F4FF-285A-E119-8540C167C5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2953594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Office Agent with Word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7CCD53C-8F4D-F2C9-F922-5C7ED13D32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10959812" y="3451683"/>
            <a:ext cx="274790" cy="274790"/>
          </a:xfrm>
          <a:prstGeom prst="rect">
            <a:avLst/>
          </a:prstGeom>
        </p:spPr>
      </p:pic>
      <p:pic>
        <p:nvPicPr>
          <p:cNvPr id="6" name="Picture 5" descr="Word logo">
            <a:extLst>
              <a:ext uri="{FF2B5EF4-FFF2-40B4-BE49-F238E27FC236}">
                <a16:creationId xmlns:a16="http://schemas.microsoft.com/office/drawing/2014/main" id="{F1F7FFF8-4EB9-953F-A32E-C401C10EB3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3374" y="2874143"/>
            <a:ext cx="246576" cy="24657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9" name="Picture 8" descr="Outlook logo">
            <a:extLst>
              <a:ext uri="{FF2B5EF4-FFF2-40B4-BE49-F238E27FC236}">
                <a16:creationId xmlns:a16="http://schemas.microsoft.com/office/drawing/2014/main" id="{3FA06F2D-CD93-63D8-4DB0-BDECA3F067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6573" y="5313363"/>
            <a:ext cx="265176" cy="265176"/>
          </a:xfrm>
          <a:prstGeom prst="rect">
            <a:avLst/>
          </a:prstGeom>
        </p:spPr>
      </p:pic>
      <p:pic>
        <p:nvPicPr>
          <p:cNvPr id="12" name="Picture 11" descr="PowerPoint logo">
            <a:extLst>
              <a:ext uri="{FF2B5EF4-FFF2-40B4-BE49-F238E27FC236}">
                <a16:creationId xmlns:a16="http://schemas.microsoft.com/office/drawing/2014/main" id="{3C836BA9-2D25-51D6-7044-4BF149B283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520" y="5313363"/>
            <a:ext cx="265176" cy="265176"/>
          </a:xfrm>
          <a:prstGeom prst="rect">
            <a:avLst/>
          </a:prstGeom>
        </p:spPr>
      </p:pic>
      <p:pic>
        <p:nvPicPr>
          <p:cNvPr id="13" name="Picture 12" descr="Teams logo">
            <a:extLst>
              <a:ext uri="{FF2B5EF4-FFF2-40B4-BE49-F238E27FC236}">
                <a16:creationId xmlns:a16="http://schemas.microsoft.com/office/drawing/2014/main" id="{CFB2C3C8-59E5-4DE0-DA47-AE80648D56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16573" y="2831275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402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395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Program Manager for Transportation 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2025-11-21T03:41:58Z</dcterms:modified>
</cp:coreProperties>
</file>