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49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0461D-C5AF-47A3-8E01-E36D79B1D640}" v="27" dt="2025-11-20T19:20:22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52" autoAdjust="0"/>
    <p:restoredTop sz="92202" autoAdjust="0"/>
  </p:normalViewPr>
  <p:slideViewPr>
    <p:cSldViewPr snapToGrid="0">
      <p:cViewPr varScale="1">
        <p:scale>
          <a:sx n="72" d="100"/>
          <a:sy n="72" d="100"/>
        </p:scale>
        <p:origin x="23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 </a:t>
            </a:r>
            <a:r>
              <a:rPr lang="en-US" noProof="0"/>
              <a:t>or the Microsoft 365 Copilot Chat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</a:t>
            </a:r>
            <a:r>
              <a:rPr lang="en-US" noProof="0"/>
              <a:t>, the Microsoft 365 Copilot Chat mobile app, or the M365 Copilot Chat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0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hyperlink" Target="https://support.microsoft.com/topic/getting-started-with-office-agent-6d043333-6eeb-49d8-a80c-681d29ab7c04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11" Type="http://schemas.openxmlformats.org/officeDocument/2006/relationships/hyperlink" Target="https://support.microsoft.com/en-us/topic/overview-of-microsoft-365-chat-preview-5b00a52d-7296-48ee-b938-b95b7209f737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svg"/><Relationship Id="rId9" Type="http://schemas.openxmlformats.org/officeDocument/2006/relationships/image" Target="../media/image14.jpe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39FB2-4E7D-A0BD-4834-ADD0C195B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7979B8BB-7408-76E0-1881-7EB70EB5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 noProof="0"/>
              <a:t>A day in the life of a person who has loss of hearing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5EA6093-9182-7785-8024-FF5DF5902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/>
              <a:t>Buy</a:t>
            </a:r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0E5BDE58-D2A1-D3FF-2A74-7C9233374A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pPr lvl="0"/>
            <a:r>
              <a:rPr lang="en-US" noProof="0"/>
              <a:t>Microsoft 365 Copilot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32F3FEB-350B-C4C7-1EF3-949F8071B8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684713"/>
            <a:ext cx="2808000" cy="345600"/>
          </a:xfrm>
        </p:spPr>
        <p:txBody>
          <a:bodyPr/>
          <a:lstStyle/>
          <a:p>
            <a:r>
              <a:rPr lang="en-US" noProof="0"/>
              <a:t>9:00 am – Meeting captions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07B3C53-973B-F830-2CF3-FECB578807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Christophe joins a team meeting with attendees from various countries. He uses captions to follow along and asks Copilot in Teams to summarize the call to avoid any misunderstandings.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93C3016F-780C-DC3F-3100-D403D2007B3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304510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Sample Prompt: Recap the meeting and summarize what each person said.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565B619F-A921-F52C-53EA-9DE4A7AF3E3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684713"/>
            <a:ext cx="2808000" cy="345600"/>
          </a:xfrm>
        </p:spPr>
        <p:txBody>
          <a:bodyPr/>
          <a:lstStyle/>
          <a:p>
            <a:r>
              <a:rPr lang="en-US" noProof="0"/>
              <a:t>10:15 am – Summarize meeting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FE94D8CB-5A9B-E157-7B3C-80C21A6247B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Christophe is responsible for summarizing Town Hall recordings. Rather than listening and summarizing, he uses Copilot in Stream to collect the main points, reducing cognitive load and fatigue.</a:t>
            </a: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CE19B494-6CB2-1953-E5F9-88440EC9D19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8" y="3304510"/>
            <a:ext cx="2808000" cy="62670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Sample Prompt: Summarize the video.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18D92C9A-77E5-89A1-4222-E180468067B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595" y="1684713"/>
            <a:ext cx="2808000" cy="345600"/>
          </a:xfrm>
        </p:spPr>
        <p:txBody>
          <a:bodyPr/>
          <a:lstStyle/>
          <a:p>
            <a:r>
              <a:rPr lang="en-US" noProof="0"/>
              <a:t>11:00 am – Get action items</a:t>
            </a:r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07D07CF0-1D75-F95B-F767-75EA008A83E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Christophe watches an internal video in Stream in a very noisy environment and needs to prepare a high-level presentation on the main elements of the video. He uses Copilot in Stream to extract the main points.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CFD8031C-8C89-C2A6-7715-E1DC05D8BE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</p:spPr>
        <p:txBody>
          <a:bodyPr/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Extract the main points of the video.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B2A3519B-7BDB-455D-6AF8-FDF53D64AE2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137995"/>
            <a:ext cx="2808000" cy="345600"/>
          </a:xfrm>
        </p:spPr>
        <p:txBody>
          <a:bodyPr/>
          <a:lstStyle/>
          <a:p>
            <a:r>
              <a:rPr lang="en-US" noProof="0"/>
              <a:t>1:30 pm – Create presentation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8934FD46-F72F-5AA8-6207-14B3F71FE6A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125" y="4584700"/>
            <a:ext cx="2695575" cy="627063"/>
          </a:xfrm>
        </p:spPr>
        <p:txBody>
          <a:bodyPr>
            <a:normAutofit/>
          </a:bodyPr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Having gathered the main points into a file, Christophe then uses </a:t>
            </a:r>
            <a:r>
              <a:rPr lang="en-US" kern="0">
                <a:solidFill>
                  <a:srgbClr val="1A1A1A"/>
                </a:solidFill>
                <a:latin typeface="Segoe UI"/>
              </a:rPr>
              <a:t>Office Agent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 to create a</a:t>
            </a:r>
            <a:r>
              <a:rPr lang="en-US" kern="0">
                <a:solidFill>
                  <a:srgbClr val="1A1A1A"/>
                </a:solidFill>
                <a:latin typeface="Segoe UI"/>
              </a:rPr>
              <a:t> PowerPoint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 presentation covering those main points.</a:t>
            </a:r>
          </a:p>
        </p:txBody>
      </p:sp>
      <p:sp>
        <p:nvSpPr>
          <p:cNvPr id="211" name="Text Placeholder 210">
            <a:extLst>
              <a:ext uri="{FF2B5EF4-FFF2-40B4-BE49-F238E27FC236}">
                <a16:creationId xmlns:a16="http://schemas.microsoft.com/office/drawing/2014/main" id="{21819E18-8938-EB3B-B23A-4BDF77963F6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125" y="5681663"/>
            <a:ext cx="2351135" cy="625475"/>
          </a:xfrm>
        </p:spPr>
        <p:txBody>
          <a:bodyPr/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a presentation from /[file].</a:t>
            </a:r>
          </a:p>
          <a:p>
            <a:r>
              <a:rPr lang="en-US" u="sng">
                <a:hlinkClick r:id="rId2"/>
              </a:rPr>
              <a:t>Get started with Office Agent</a:t>
            </a:r>
            <a:endParaRPr kumimoji="0" lang="en-US" sz="9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06EA839A-BE78-CDFA-ED9B-0BCD573ACA6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137995"/>
            <a:ext cx="2808000" cy="345600"/>
          </a:xfrm>
        </p:spPr>
        <p:txBody>
          <a:bodyPr/>
          <a:lstStyle/>
          <a:p>
            <a:r>
              <a:rPr lang="en-US" noProof="0"/>
              <a:t>2:00 pm – Learn ASL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11E42263-E32D-2B70-191A-548E1483AA8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>
            <a:noAutofit/>
          </a:bodyPr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Christophe will soon be attending a global event and wants to learn a few ASL signs to meet with other deaf peers.</a:t>
            </a:r>
          </a:p>
        </p:txBody>
      </p:sp>
      <p:sp>
        <p:nvSpPr>
          <p:cNvPr id="127" name="Text Placeholder 126">
            <a:extLst>
              <a:ext uri="{FF2B5EF4-FFF2-40B4-BE49-F238E27FC236}">
                <a16:creationId xmlns:a16="http://schemas.microsoft.com/office/drawing/2014/main" id="{D9AB574C-FB1E-D042-E8BA-5BC43442043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8" y="5681038"/>
            <a:ext cx="2808000" cy="626701"/>
          </a:xfrm>
        </p:spPr>
        <p:txBody>
          <a:bodyPr/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How can I sign ‘hello, my name is Christophe’ in ASL? </a:t>
            </a:r>
            <a:endParaRPr kumimoji="0" lang="en-US" sz="90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357F6A96-E1A8-EFCA-81B9-0FB90D9F70A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137995"/>
            <a:ext cx="2808000" cy="345600"/>
          </a:xfrm>
        </p:spPr>
        <p:txBody>
          <a:bodyPr/>
          <a:lstStyle/>
          <a:p>
            <a:r>
              <a:rPr lang="en-US" noProof="0"/>
              <a:t>3:00 pm – Recap a meeting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5AB5F646-D218-4E85-6243-FCBEFCC5DD8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>
            <a:noAutofit/>
          </a:bodyPr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That is the last call of the day, but Christophe’s tinnitus is acute. He decides to drop from the call and relies on Copilot in Teams for a summary.</a:t>
            </a:r>
          </a:p>
        </p:txBody>
      </p:sp>
      <p:sp>
        <p:nvSpPr>
          <p:cNvPr id="148" name="Text Placeholder 147">
            <a:extLst>
              <a:ext uri="{FF2B5EF4-FFF2-40B4-BE49-F238E27FC236}">
                <a16:creationId xmlns:a16="http://schemas.microsoft.com/office/drawing/2014/main" id="{5FEDDB9D-4882-1588-3807-F9CAAA24C6C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</p:spPr>
        <p:txBody>
          <a:bodyPr/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Summarize the discussion and identify next steps for me.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F6C6DFB9-B7D2-155C-4F76-D1339D026650}"/>
              </a:ext>
            </a:extLst>
          </p:cNvPr>
          <p:cNvSpPr txBox="1"/>
          <p:nvPr/>
        </p:nvSpPr>
        <p:spPr>
          <a:xfrm>
            <a:off x="10206183" y="2467822"/>
            <a:ext cx="190506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Christophe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leverages technology to avoid fatigue and ease understanding</a:t>
            </a:r>
          </a:p>
        </p:txBody>
      </p:sp>
      <p:pic>
        <p:nvPicPr>
          <p:cNvPr id="281" name="Graphic 280">
            <a:extLst>
              <a:ext uri="{FF2B5EF4-FFF2-40B4-BE49-F238E27FC236}">
                <a16:creationId xmlns:a16="http://schemas.microsoft.com/office/drawing/2014/main" id="{AA34373C-2936-64CF-B07C-82EA9D02A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1158716" y="3907664"/>
            <a:ext cx="274790" cy="274790"/>
          </a:xfrm>
          <a:prstGeom prst="rect">
            <a:avLst/>
          </a:prstGeom>
        </p:spPr>
      </p:pic>
      <p:sp>
        <p:nvSpPr>
          <p:cNvPr id="3" name="Rectangle: Rounded Corners 6" descr="Benefits">
            <a:extLst>
              <a:ext uri="{FF2B5EF4-FFF2-40B4-BE49-F238E27FC236}">
                <a16:creationId xmlns:a16="http://schemas.microsoft.com/office/drawing/2014/main" id="{EAC5B567-DB2F-EF38-15F8-13A33580A6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sp>
        <p:nvSpPr>
          <p:cNvPr id="4" name="Rectangle: Rounded Corners 6" descr="Meeting preparation">
            <a:extLst>
              <a:ext uri="{FF2B5EF4-FFF2-40B4-BE49-F238E27FC236}">
                <a16:creationId xmlns:a16="http://schemas.microsoft.com/office/drawing/2014/main" id="{184D3ED8-4342-8726-01E7-C374A89741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4132803" y="1134767"/>
            <a:ext cx="2325078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Clear understanding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4E8971E-4D9B-256D-6196-316E71843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90307" y="1170767"/>
            <a:ext cx="144000" cy="144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31B2EB5-B944-E01D-03CA-53B2E64045B0}"/>
              </a:ext>
            </a:extLst>
          </p:cNvPr>
          <p:cNvGrpSpPr/>
          <p:nvPr/>
        </p:nvGrpSpPr>
        <p:grpSpPr>
          <a:xfrm>
            <a:off x="1286540" y="1134767"/>
            <a:ext cx="2795593" cy="216000"/>
            <a:chOff x="1366317" y="1134767"/>
            <a:chExt cx="2795593" cy="216000"/>
          </a:xfrm>
        </p:grpSpPr>
        <p:sp>
          <p:nvSpPr>
            <p:cNvPr id="7" name="Rectangle: Rounded Corners 6" descr="Areas of investment: content creation">
              <a:extLst>
                <a:ext uri="{FF2B5EF4-FFF2-40B4-BE49-F238E27FC236}">
                  <a16:creationId xmlns:a16="http://schemas.microsoft.com/office/drawing/2014/main" id="{8306E00B-1F89-648B-372E-6E78C947190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 bwMode="auto">
            <a:xfrm>
              <a:off x="1366317" y="1134767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Reduce cognitive fatigue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0A2AAD43-3129-14A9-31FD-C41E4CB1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26152" y="1170767"/>
              <a:ext cx="144000" cy="144000"/>
            </a:xfrm>
            <a:prstGeom prst="rect">
              <a:avLst/>
            </a:prstGeom>
          </p:spPr>
        </p:pic>
      </p:grpSp>
      <p:pic>
        <p:nvPicPr>
          <p:cNvPr id="9" name="Picture 8" descr="Headshot of Christophe who is wearing glasses and a light blue collared shirt">
            <a:extLst>
              <a:ext uri="{FF2B5EF4-FFF2-40B4-BE49-F238E27FC236}">
                <a16:creationId xmlns:a16="http://schemas.microsoft.com/office/drawing/2014/main" id="{AFDD5C09-6E91-95E8-A5A9-920BD66008A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9583" y="4444478"/>
            <a:ext cx="2321732" cy="24135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8FA875-7495-C7D3-B901-7687A0EE158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17780" y="2904215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66C551-3A8C-0BC2-FC56-CB3D5408B02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33337" y="2904215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Stream 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42D5D3-9A75-D6A3-F972-26D47C216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386" y="2801159"/>
            <a:ext cx="360000" cy="360000"/>
          </a:xfrm>
          <a:prstGeom prst="ellipse">
            <a:avLst/>
          </a:prstGeom>
          <a:solidFill>
            <a:schemeClr val="bg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81C2EC-9BEA-9AC3-C368-65CE50433A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671137" y="2904215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Stream 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968BCB-9935-BFEA-25C6-0A3A69B3B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186" y="2801159"/>
            <a:ext cx="360000" cy="360000"/>
          </a:xfrm>
          <a:prstGeom prst="ellipse">
            <a:avLst/>
          </a:prstGeom>
          <a:solidFill>
            <a:schemeClr val="bg1"/>
          </a:solidFill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67F312-D59E-33A8-ACA2-C14D5C9BC0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650414" y="5371533"/>
            <a:ext cx="1852305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Office Agent with PowerPoint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9E1ED8-C7EC-B80C-184D-6E48DB61EFB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64440" y="5371533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576090-059F-BCC8-B26E-E26AF8B61C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17786" y="5371533"/>
            <a:ext cx="1371253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0" cap="none" spc="0" normalizeH="0" baseline="3000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1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22" name="Picture 21">
            <a:hlinkClick r:id="rId11"/>
            <a:extLst>
              <a:ext uri="{FF2B5EF4-FFF2-40B4-BE49-F238E27FC236}">
                <a16:creationId xmlns:a16="http://schemas.microsoft.com/office/drawing/2014/main" id="{D53F7975-2FFC-C75A-2021-4FAFF5BF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78" t="-53646" r="-43278" b="-53646"/>
          <a:stretch/>
        </p:blipFill>
        <p:spPr bwMode="auto">
          <a:xfrm>
            <a:off x="4058836" y="5268477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2" name="Picture 1" descr="Teams logo">
            <a:extLst>
              <a:ext uri="{FF2B5EF4-FFF2-40B4-BE49-F238E27FC236}">
                <a16:creationId xmlns:a16="http://schemas.microsoft.com/office/drawing/2014/main" id="{B7C14AF4-3F37-87CB-759C-F2A4A2E5F4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2901" y="2847289"/>
            <a:ext cx="265176" cy="265176"/>
          </a:xfrm>
          <a:prstGeom prst="rect">
            <a:avLst/>
          </a:prstGeom>
        </p:spPr>
      </p:pic>
      <p:pic>
        <p:nvPicPr>
          <p:cNvPr id="16" name="Picture 15" descr="Teams logo">
            <a:extLst>
              <a:ext uri="{FF2B5EF4-FFF2-40B4-BE49-F238E27FC236}">
                <a16:creationId xmlns:a16="http://schemas.microsoft.com/office/drawing/2014/main" id="{E457A1E8-1D5F-4253-3A6C-D968005DDF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8671" y="5312338"/>
            <a:ext cx="265176" cy="265176"/>
          </a:xfrm>
          <a:prstGeom prst="rect">
            <a:avLst/>
          </a:prstGeom>
        </p:spPr>
      </p:pic>
      <p:pic>
        <p:nvPicPr>
          <p:cNvPr id="24" name="Picture 23" descr="PowerPoint logo">
            <a:extLst>
              <a:ext uri="{FF2B5EF4-FFF2-40B4-BE49-F238E27FC236}">
                <a16:creationId xmlns:a16="http://schemas.microsoft.com/office/drawing/2014/main" id="{8BCDE918-62C4-E8DE-BBE2-B9E32DF0DF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59598" y="5260245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5267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340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person who has loss of hearing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2025-11-21T02:19:31Z</dcterms:created>
  <dcterms:modified xsi:type="dcterms:W3CDTF">2025-11-21T04:58:38Z</dcterms:modified>
</cp:coreProperties>
</file>