
<file path=[Content_Types].xml><?xml version="1.0" encoding="utf-8"?>
<Types xmlns="http://schemas.openxmlformats.org/package/2006/content-types">
  <Default Extension="emf" ContentType="image/x-emf"/>
  <Default Extension="jpeg" ContentType="image/jpeg"/>
  <Default Extension="jp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6" Type="http://schemas.microsoft.com/office/2020/02/relationships/classificationlabels" Target="docMetadata/LabelInfo.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906" r:id="rId4"/>
  </p:sldMasterIdLst>
  <p:notesMasterIdLst>
    <p:notesMasterId r:id="rId6"/>
  </p:notesMasterIdLst>
  <p:sldIdLst>
    <p:sldId id="547"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2" orient="horz" pos="2160">
          <p15:clr>
            <a:srgbClr val="A4A3A4"/>
          </p15:clr>
        </p15:guide>
        <p15:guide id="3" pos="3840">
          <p15:clr>
            <a:srgbClr val="A4A3A4"/>
          </p15:clr>
        </p15:guide>
      </p15:sldGuideLst>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00000000-0000-0000-0000-000000000000}" name="Author" initials="A" userId="Author" providerId="AD"/>
  <p188:author id="{42827239-A550-492D-1576-CE1DCACE4914}" name="Daryl Schaal (SYNAXIS CORPORATION)" initials="DS" userId="S::v-darsch@microsoft.com::a951ecaa-969a-4477-a8c9-df0dfa026182" providerId="AD"/>
  <p188:author id="{1CC9BD66-4965-66EC-D43C-4175EDB96078}" name="Erin McHugh Saif" initials="" userId="S::ermchugh@microsoft.com::9f93b4d3-52d4-4220-a190-55567abe2076" providerId="AD"/>
  <p188:author id="{0AF83D72-BA31-CE2B-D76F-59446C5DD042}" name="Aysha Kaushik" initials="AK" userId="S::aypathak@microsoft.com::549cd2d3-dab8-4c0c-ac06-1c38fc8f43a9" providerId="AD"/>
</p188:authorLst>
</file>

<file path=ppt/presProps.xml><?xml version="1.0" encoding="utf-8"?>
<p:presentationPr xmlns:a="http://schemas.openxmlformats.org/drawingml/2006/main" xmlns:r="http://schemas.openxmlformats.org/officeDocument/2006/relationships" xmlns:p="http://schemas.openxmlformats.org/presentationml/2006/main">
  <p:clrMru>
    <a:srgbClr val="B63EC5"/>
    <a:srgbClr val="0078D4"/>
    <a:srgbClr val="B1B3B3"/>
    <a:srgbClr val="49C5B1"/>
    <a:srgbClr val="F5EBE9"/>
    <a:srgbClr val="593794"/>
    <a:srgbClr val="E4DFDC"/>
    <a:srgbClr val="FFFFFF"/>
    <a:srgbClr val="E7E3E0"/>
    <a:srgbClr val="ECE9E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207E090-2898-4C5B-8636-B01C91BC2635}" v="2539" dt="2025-02-10T22:01:53.49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00" d="100"/>
          <a:sy n="100" d="100"/>
        </p:scale>
        <p:origin x="360" y="90"/>
      </p:cViewPr>
      <p:guideLst>
        <p:guide orient="horz" pos="2160"/>
        <p:guide pos="3840"/>
      </p:guideLst>
    </p:cSldViewPr>
  </p:slideViewPr>
  <p:notesTextViewPr>
    <p:cViewPr>
      <p:scale>
        <a:sx n="1" d="1"/>
        <a:sy n="1" d="1"/>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customXml" Target="../customXml/item3.xml"/><Relationship Id="rId7" Type="http://schemas.openxmlformats.org/officeDocument/2006/relationships/presProps" Target="presProps.xml"/><Relationship Id="rId12" Type="http://schemas.microsoft.com/office/2018/10/relationships/authors" Target="author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microsoft.com/office/2015/10/relationships/revisionInfo" Target="revisionInfo.xml"/><Relationship Id="rId5" Type="http://schemas.openxmlformats.org/officeDocument/2006/relationships/slide" Target="slides/slide1.xml"/><Relationship Id="rId10" Type="http://schemas.openxmlformats.org/officeDocument/2006/relationships/tableStyles" Target="tableStyles.xml"/><Relationship Id="rId4" Type="http://schemas.openxmlformats.org/officeDocument/2006/relationships/slideMaster" Target="slideMasters/slideMaster1.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7ABE1F-CA5A-2B44-8AB1-8023C3D7A890}" type="datetimeFigureOut">
              <a:rPr lang="en-US" smtClean="0"/>
              <a:t>2/11/2025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A57A88C-D68B-7E43-B6BD-8EAA3060908E}" type="slidenum">
              <a:rPr lang="en-US" smtClean="0"/>
              <a:t>‹#›</a:t>
            </a:fld>
            <a:endParaRPr lang="en-US"/>
          </a:p>
        </p:txBody>
      </p:sp>
    </p:spTree>
    <p:extLst>
      <p:ext uri="{BB962C8B-B14F-4D97-AF65-F5344CB8AC3E}">
        <p14:creationId xmlns:p14="http://schemas.microsoft.com/office/powerpoint/2010/main" val="415480418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4.emf"/><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hyperlink" Target="https://m365copilot.com/" TargetMode="External"/><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1_Title square photo 2">
    <p:bg>
      <p:bgPr>
        <a:solidFill>
          <a:srgbClr val="FFF8F3"/>
        </a:solidFill>
        <a:effectLst/>
      </p:bgPr>
    </p:bg>
    <p:spTree>
      <p:nvGrpSpPr>
        <p:cNvPr id="1" name=""/>
        <p:cNvGrpSpPr/>
        <p:nvPr/>
      </p:nvGrpSpPr>
      <p:grpSpPr>
        <a:xfrm>
          <a:off x="0" y="0"/>
          <a:ext cx="0" cy="0"/>
          <a:chOff x="0" y="0"/>
          <a:chExt cx="0" cy="0"/>
        </a:xfrm>
      </p:grpSpPr>
      <p:pic>
        <p:nvPicPr>
          <p:cNvPr id="4" name="Picture 3" descr="A close-up of a spiral&#10;&#10;Description automatically generated">
            <a:extLst>
              <a:ext uri="{FF2B5EF4-FFF2-40B4-BE49-F238E27FC236}">
                <a16:creationId xmlns:a16="http://schemas.microsoft.com/office/drawing/2014/main" id="{361D5F98-BDD8-425B-488B-22D9DCB80383}"/>
              </a:ext>
            </a:extLst>
          </p:cNvPr>
          <p:cNvPicPr>
            <a:picLocks noChangeAspect="1"/>
          </p:cNvPicPr>
          <p:nvPr userDrawn="1"/>
        </p:nvPicPr>
        <p:blipFill>
          <a:blip r:embed="rId2" cstate="screen">
            <a:extLst>
              <a:ext uri="{28A0092B-C50C-407E-A947-70E740481C1C}">
                <a14:useLocalDpi xmlns:a14="http://schemas.microsoft.com/office/drawing/2010/main"/>
              </a:ext>
            </a:extLst>
          </a:blip>
          <a:stretch>
            <a:fillRect/>
          </a:stretch>
        </p:blipFill>
        <p:spPr>
          <a:xfrm>
            <a:off x="0" y="0"/>
            <a:ext cx="12192000" cy="6858000"/>
          </a:xfrm>
          <a:prstGeom prst="rect">
            <a:avLst/>
          </a:prstGeom>
        </p:spPr>
      </p:pic>
      <p:sp>
        <p:nvSpPr>
          <p:cNvPr id="6" name="Rectangle 5">
            <a:extLst>
              <a:ext uri="{FF2B5EF4-FFF2-40B4-BE49-F238E27FC236}">
                <a16:creationId xmlns:a16="http://schemas.microsoft.com/office/drawing/2014/main" id="{418D8C93-A68F-427F-AC31-AE3104AD1194}"/>
              </a:ext>
            </a:extLst>
          </p:cNvPr>
          <p:cNvSpPr/>
          <p:nvPr userDrawn="1"/>
        </p:nvSpPr>
        <p:spPr bwMode="auto">
          <a:xfrm>
            <a:off x="0" y="0"/>
            <a:ext cx="12192000" cy="6858000"/>
          </a:xfrm>
          <a:prstGeom prst="rect">
            <a:avLst/>
          </a:prstGeom>
          <a:solidFill>
            <a:schemeClr val="bg1">
              <a:alpha val="24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000" err="1">
              <a:solidFill>
                <a:srgbClr val="FFFFFF"/>
              </a:solidFill>
              <a:ea typeface="Segoe UI" pitchFamily="34" charset="0"/>
              <a:cs typeface="Segoe UI" pitchFamily="34" charset="0"/>
            </a:endParaRPr>
          </a:p>
        </p:txBody>
      </p:sp>
      <p:sp>
        <p:nvSpPr>
          <p:cNvPr id="2" name="Title 1">
            <a:extLst>
              <a:ext uri="{FF2B5EF4-FFF2-40B4-BE49-F238E27FC236}">
                <a16:creationId xmlns:a16="http://schemas.microsoft.com/office/drawing/2014/main" id="{25D0408F-4A76-4E13-B20C-89E0FD40DC32}"/>
              </a:ext>
            </a:extLst>
          </p:cNvPr>
          <p:cNvSpPr>
            <a:spLocks noGrp="1"/>
          </p:cNvSpPr>
          <p:nvPr>
            <p:ph type="title" hasCustomPrompt="1"/>
          </p:nvPr>
        </p:nvSpPr>
        <p:spPr>
          <a:xfrm>
            <a:off x="588263" y="2917984"/>
            <a:ext cx="7758903" cy="615553"/>
          </a:xfrm>
        </p:spPr>
        <p:txBody>
          <a:bodyPr wrap="square" anchor="b" anchorCtr="0">
            <a:spAutoFit/>
          </a:bodyPr>
          <a:lstStyle>
            <a:lvl1pPr>
              <a:defRPr sz="4000">
                <a:solidFill>
                  <a:schemeClr val="tx1"/>
                </a:solidFill>
              </a:defRPr>
            </a:lvl1pPr>
          </a:lstStyle>
          <a:p>
            <a:r>
              <a:rPr lang="en-US"/>
              <a:t>Event name or presentation title </a:t>
            </a:r>
          </a:p>
        </p:txBody>
      </p:sp>
      <p:sp>
        <p:nvSpPr>
          <p:cNvPr id="5" name="Text Placeholder 4"/>
          <p:cNvSpPr>
            <a:spLocks noGrp="1"/>
          </p:cNvSpPr>
          <p:nvPr>
            <p:ph type="body" sz="quarter" idx="12" hasCustomPrompt="1"/>
          </p:nvPr>
        </p:nvSpPr>
        <p:spPr>
          <a:xfrm>
            <a:off x="582042" y="3962400"/>
            <a:ext cx="7752752" cy="246221"/>
          </a:xfrm>
          <a:noFill/>
        </p:spPr>
        <p:txBody>
          <a:bodyPr wrap="square" lIns="0" tIns="0" rIns="0" bIns="0">
            <a:spAutoFit/>
          </a:bodyPr>
          <a:lstStyle>
            <a:lvl1pPr marL="0" indent="0">
              <a:spcBef>
                <a:spcPts val="0"/>
              </a:spcBef>
              <a:buNone/>
              <a:defRPr sz="1600" spc="0" baseline="0">
                <a:solidFill>
                  <a:schemeClr val="tx1"/>
                </a:solidFill>
                <a:latin typeface="+mn-lt"/>
                <a:cs typeface="Segoe UI" panose="020B0502040204020203" pitchFamily="34" charset="0"/>
              </a:defRPr>
            </a:lvl1pPr>
          </a:lstStyle>
          <a:p>
            <a:pPr lvl="0"/>
            <a:r>
              <a:rPr lang="en-US"/>
              <a:t>Speaker name or subtitle</a:t>
            </a:r>
          </a:p>
        </p:txBody>
      </p:sp>
      <p:pic>
        <p:nvPicPr>
          <p:cNvPr id="7" name="MS logo gray - EMF" descr="Microsoft logo, gray text version">
            <a:extLst>
              <a:ext uri="{FF2B5EF4-FFF2-40B4-BE49-F238E27FC236}">
                <a16:creationId xmlns:a16="http://schemas.microsoft.com/office/drawing/2014/main" id="{D4D1E6E7-6980-34C8-5B50-9BC3D2B8E201}"/>
              </a:ext>
            </a:extLst>
          </p:cNvPr>
          <p:cNvPicPr>
            <a:picLocks noChangeAspect="1"/>
          </p:cNvPicPr>
          <p:nvPr/>
        </p:nvPicPr>
        <p:blipFill>
          <a:blip r:embed="rId3" cstate="screen">
            <a:extLst>
              <a:ext uri="{28A0092B-C50C-407E-A947-70E740481C1C}">
                <a14:useLocalDpi xmlns:a14="http://schemas.microsoft.com/office/drawing/2010/main"/>
              </a:ext>
            </a:extLst>
          </a:blip>
          <a:stretch>
            <a:fillRect/>
          </a:stretch>
        </p:blipFill>
        <p:spPr bwMode="black">
          <a:xfrm>
            <a:off x="584200" y="585788"/>
            <a:ext cx="1366440" cy="292608"/>
          </a:xfrm>
          <a:prstGeom prst="rect">
            <a:avLst/>
          </a:prstGeom>
        </p:spPr>
      </p:pic>
    </p:spTree>
    <p:extLst>
      <p:ext uri="{BB962C8B-B14F-4D97-AF65-F5344CB8AC3E}">
        <p14:creationId xmlns:p14="http://schemas.microsoft.com/office/powerpoint/2010/main" val="1254783523"/>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extLst>
    <p:ext uri="{DCECCB84-F9BA-43D5-87BE-67443E8EF086}">
      <p15:sldGuideLst xmlns:p15="http://schemas.microsoft.com/office/powerpoint/2012/main">
        <p15:guide id="2" orient="horz" pos="2496">
          <p15:clr>
            <a:srgbClr val="5ACBF0"/>
          </p15:clr>
        </p15:guide>
        <p15:guide id="3" pos="3360">
          <p15:clr>
            <a:srgbClr val="5ACBF0"/>
          </p15:clr>
        </p15:guide>
        <p15:guide id="5" orient="horz" pos="2160">
          <p15:clr>
            <a:srgbClr val="FBAE40"/>
          </p15:clr>
        </p15:guide>
        <p15:guide id="6" orient="horz" pos="2229">
          <p15:clr>
            <a:srgbClr val="5ACBF0"/>
          </p15:clr>
        </p15:guide>
        <p15:guide id="7" pos="2996">
          <p15:clr>
            <a:srgbClr val="5ACBF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Only">
    <p:spTree>
      <p:nvGrpSpPr>
        <p:cNvPr id="1" name=""/>
        <p:cNvGrpSpPr/>
        <p:nvPr/>
      </p:nvGrpSpPr>
      <p:grpSpPr>
        <a:xfrm>
          <a:off x="0" y="0"/>
          <a:ext cx="0" cy="0"/>
          <a:chOff x="0" y="0"/>
          <a:chExt cx="0" cy="0"/>
        </a:xfrm>
      </p:grpSpPr>
      <p:pic>
        <p:nvPicPr>
          <p:cNvPr id="5" name="Picture 4" descr="A blue sky with white clouds&#10;&#10;AI-generated content may be incorrect.">
            <a:extLst>
              <a:ext uri="{FF2B5EF4-FFF2-40B4-BE49-F238E27FC236}">
                <a16:creationId xmlns:a16="http://schemas.microsoft.com/office/drawing/2014/main" id="{D06997A8-9B2A-B93C-F597-79B38162AF6A}"/>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3957784871"/>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val="1246527458"/>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38">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 Only - left side ">
    <p:spTree>
      <p:nvGrpSpPr>
        <p:cNvPr id="1" name=""/>
        <p:cNvGrpSpPr/>
        <p:nvPr/>
      </p:nvGrpSpPr>
      <p:grpSpPr>
        <a:xfrm>
          <a:off x="0" y="0"/>
          <a:ext cx="0" cy="0"/>
          <a:chOff x="0" y="0"/>
          <a:chExt cx="0" cy="0"/>
        </a:xfrm>
      </p:grpSpPr>
      <p:pic>
        <p:nvPicPr>
          <p:cNvPr id="3" name="Picture 2" descr="A close-up of a curved object">
            <a:extLst>
              <a:ext uri="{FF2B5EF4-FFF2-40B4-BE49-F238E27FC236}">
                <a16:creationId xmlns:a16="http://schemas.microsoft.com/office/drawing/2014/main" id="{65978E02-7B42-4283-0732-A5ECD04C20F5}"/>
              </a:ext>
            </a:extLst>
          </p:cNvPr>
          <p:cNvPicPr>
            <a:picLocks noChangeAspect="1"/>
          </p:cNvPicPr>
          <p:nvPr userDrawn="1"/>
        </p:nvPicPr>
        <p:blipFill>
          <a:blip r:embed="rId2"/>
          <a:stretch>
            <a:fillRect/>
          </a:stretch>
        </p:blipFill>
        <p:spPr>
          <a:xfrm>
            <a:off x="0" y="0"/>
            <a:ext cx="12192000" cy="6858000"/>
          </a:xfrm>
          <a:prstGeom prst="rect">
            <a:avLst/>
          </a:prstGeom>
        </p:spPr>
      </p:pic>
      <p:sp>
        <p:nvSpPr>
          <p:cNvPr id="4" name="Rectangle 3">
            <a:extLst>
              <a:ext uri="{FF2B5EF4-FFF2-40B4-BE49-F238E27FC236}">
                <a16:creationId xmlns:a16="http://schemas.microsoft.com/office/drawing/2014/main" id="{FD9B2C81-3582-FD54-9197-2A2E6EA52FF9}"/>
              </a:ext>
            </a:extLst>
          </p:cNvPr>
          <p:cNvSpPr/>
          <p:nvPr userDrawn="1"/>
        </p:nvSpPr>
        <p:spPr bwMode="auto">
          <a:xfrm>
            <a:off x="0" y="0"/>
            <a:ext cx="8586216" cy="6858000"/>
          </a:xfrm>
          <a:prstGeom prst="rect">
            <a:avLst/>
          </a:prstGeom>
          <a:gradFill>
            <a:gsLst>
              <a:gs pos="0">
                <a:srgbClr val="FFF8F3"/>
              </a:gs>
              <a:gs pos="100000">
                <a:srgbClr val="FFF8F3">
                  <a:alpha val="0"/>
                </a:srgbClr>
              </a:gs>
            </a:gsLst>
            <a:lin ang="0" scaled="1"/>
          </a:gra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l" defTabSz="932472" fontAlgn="base">
              <a:spcBef>
                <a:spcPct val="0"/>
              </a:spcBef>
              <a:spcAft>
                <a:spcPct val="0"/>
              </a:spcAft>
            </a:pPr>
            <a:endParaRPr lang="en-US" sz="2400" err="1">
              <a:gradFill>
                <a:gsLst>
                  <a:gs pos="0">
                    <a:srgbClr val="FFFFFF"/>
                  </a:gs>
                  <a:gs pos="100000">
                    <a:srgbClr val="FFFFFF"/>
                  </a:gs>
                </a:gsLst>
                <a:lin ang="5400000" scaled="0"/>
              </a:gradFill>
              <a:ea typeface="Segoe UI" pitchFamily="34" charset="0"/>
              <a:cs typeface="Segoe UI" pitchFamily="34" charset="0"/>
            </a:endParaRPr>
          </a:p>
        </p:txBody>
      </p:sp>
      <p:sp>
        <p:nvSpPr>
          <p:cNvPr id="2" name="Title 1">
            <a:extLst>
              <a:ext uri="{FF2B5EF4-FFF2-40B4-BE49-F238E27FC236}">
                <a16:creationId xmlns:a16="http://schemas.microsoft.com/office/drawing/2014/main" id="{D0AAD849-7CFE-4AF7-A7C5-6BBD50C88C1A}"/>
              </a:ext>
            </a:extLst>
          </p:cNvPr>
          <p:cNvSpPr>
            <a:spLocks noGrp="1"/>
          </p:cNvSpPr>
          <p:nvPr>
            <p:ph type="title"/>
          </p:nvPr>
        </p:nvSpPr>
        <p:spPr>
          <a:xfrm>
            <a:off x="588264" y="2875002"/>
            <a:ext cx="4127692" cy="1107996"/>
          </a:xfrm>
        </p:spPr>
        <p:txBody>
          <a:bodyPr wrap="square" anchor="ctr">
            <a:spAutoFit/>
          </a:bodyPr>
          <a:lstStyle/>
          <a:p>
            <a:r>
              <a:rPr lang="en-US"/>
              <a:t>Click to edit Master title style</a:t>
            </a:r>
          </a:p>
        </p:txBody>
      </p:sp>
    </p:spTree>
    <p:extLst>
      <p:ext uri="{BB962C8B-B14F-4D97-AF65-F5344CB8AC3E}">
        <p14:creationId xmlns:p14="http://schemas.microsoft.com/office/powerpoint/2010/main" val="1326365060"/>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30" orient="horz" pos="288">
          <p15:clr>
            <a:srgbClr val="5ACBF0"/>
          </p15:clr>
        </p15:guide>
        <p15:guide id="32" orient="horz" pos="2160">
          <p15:clr>
            <a:srgbClr val="5ACBF0"/>
          </p15:clr>
        </p15:guide>
        <p15:guide id="33" pos="2976">
          <p15:clr>
            <a:srgbClr val="5ACBF0"/>
          </p15:clr>
        </p15:guide>
        <p15:guide id="34" pos="3336">
          <p15:clr>
            <a:srgbClr val="5ACBF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Small title - half page">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p:nvPr>
        </p:nvSpPr>
        <p:spPr>
          <a:xfrm>
            <a:off x="584200" y="457200"/>
            <a:ext cx="5508419" cy="307777"/>
          </a:xfrm>
        </p:spPr>
        <p:txBody>
          <a:bodyPr tIns="0"/>
          <a:lstStyle>
            <a:lvl1pPr>
              <a:defRPr sz="2000" spc="0">
                <a:latin typeface="+mj-lt"/>
                <a:cs typeface="Segoe UI" panose="020B0502040204020203" pitchFamily="34" charset="0"/>
              </a:defRPr>
            </a:lvl1pPr>
          </a:lstStyle>
          <a:p>
            <a:r>
              <a:rPr lang="en-US"/>
              <a:t>Click to edit Master title style</a:t>
            </a:r>
          </a:p>
        </p:txBody>
      </p:sp>
    </p:spTree>
    <p:extLst>
      <p:ext uri="{BB962C8B-B14F-4D97-AF65-F5344CB8AC3E}">
        <p14:creationId xmlns:p14="http://schemas.microsoft.com/office/powerpoint/2010/main" val="407522268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cenario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4" name="Freeform: Shape 2">
            <a:extLst>
              <a:ext uri="{FF2B5EF4-FFF2-40B4-BE49-F238E27FC236}">
                <a16:creationId xmlns:a16="http://schemas.microsoft.com/office/drawing/2014/main" id="{2F51F4A4-9D1C-10B6-3868-E6FD8FD9C23B}"/>
              </a:ext>
              <a:ext uri="{C183D7F6-B498-43B3-948B-1728B52AA6E4}">
                <adec:decorative xmlns:adec="http://schemas.microsoft.com/office/drawing/2017/decorative" val="1"/>
              </a:ext>
            </a:extLst>
          </p:cNvPr>
          <p:cNvSpPr/>
          <p:nvPr userDrawn="1"/>
        </p:nvSpPr>
        <p:spPr bwMode="auto">
          <a:xfrm>
            <a:off x="-1576" y="1761263"/>
            <a:ext cx="11100760"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0 w 9706877"/>
              <a:gd name="connsiteY0" fmla="*/ 0 h 2491048"/>
              <a:gd name="connsiteX1" fmla="*/ 9486494 w 9706877"/>
              <a:gd name="connsiteY1" fmla="*/ 0 h 2491048"/>
              <a:gd name="connsiteX2" fmla="*/ 9706877 w 9706877"/>
              <a:gd name="connsiteY2" fmla="*/ 220383 h 2491048"/>
              <a:gd name="connsiteX3" fmla="*/ 9706877 w 9706877"/>
              <a:gd name="connsiteY3" fmla="*/ 2270665 h 2491048"/>
              <a:gd name="connsiteX4" fmla="*/ 9486494 w 9706877"/>
              <a:gd name="connsiteY4" fmla="*/ 2491048 h 2491048"/>
              <a:gd name="connsiteX5" fmla="*/ 635902 w 9706877"/>
              <a:gd name="connsiteY5" fmla="*/ 2491048 h 2491048"/>
              <a:gd name="connsiteX0" fmla="*/ 19270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289046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745418"/>
              <a:gd name="connsiteY0" fmla="*/ 0 h 2491048"/>
              <a:gd name="connsiteX1" fmla="*/ 9525035 w 9745418"/>
              <a:gd name="connsiteY1" fmla="*/ 0 h 2491048"/>
              <a:gd name="connsiteX2" fmla="*/ 9745418 w 9745418"/>
              <a:gd name="connsiteY2" fmla="*/ 220383 h 2491048"/>
              <a:gd name="connsiteX3" fmla="*/ 9745418 w 9745418"/>
              <a:gd name="connsiteY3" fmla="*/ 2270665 h 2491048"/>
              <a:gd name="connsiteX4" fmla="*/ 9525035 w 9745418"/>
              <a:gd name="connsiteY4" fmla="*/ 2491048 h 2491048"/>
              <a:gd name="connsiteX5" fmla="*/ 19271 w 9745418"/>
              <a:gd name="connsiteY5" fmla="*/ 2491048 h 2491048"/>
              <a:gd name="connsiteX0" fmla="*/ 28903 w 9726147"/>
              <a:gd name="connsiteY0" fmla="*/ 0 h 2491048"/>
              <a:gd name="connsiteX1" fmla="*/ 9505764 w 9726147"/>
              <a:gd name="connsiteY1" fmla="*/ 0 h 2491048"/>
              <a:gd name="connsiteX2" fmla="*/ 9726147 w 9726147"/>
              <a:gd name="connsiteY2" fmla="*/ 220383 h 2491048"/>
              <a:gd name="connsiteX3" fmla="*/ 9726147 w 9726147"/>
              <a:gd name="connsiteY3" fmla="*/ 2270665 h 2491048"/>
              <a:gd name="connsiteX4" fmla="*/ 9505764 w 9726147"/>
              <a:gd name="connsiteY4" fmla="*/ 2491048 h 2491048"/>
              <a:gd name="connsiteX5" fmla="*/ 0 w 9726147"/>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54159 w 9697244"/>
              <a:gd name="connsiteY5" fmla="*/ 2491048 h 2491048"/>
              <a:gd name="connsiteX0" fmla="*/ 0 w 9697244"/>
              <a:gd name="connsiteY0" fmla="*/ 0 h 2491048"/>
              <a:gd name="connsiteX1" fmla="*/ 9476861 w 9697244"/>
              <a:gd name="connsiteY1" fmla="*/ 0 h 2491048"/>
              <a:gd name="connsiteX2" fmla="*/ 9697244 w 9697244"/>
              <a:gd name="connsiteY2" fmla="*/ 220383 h 2491048"/>
              <a:gd name="connsiteX3" fmla="*/ 9697244 w 9697244"/>
              <a:gd name="connsiteY3" fmla="*/ 2270665 h 2491048"/>
              <a:gd name="connsiteX4" fmla="*/ 9476861 w 9697244"/>
              <a:gd name="connsiteY4" fmla="*/ 2491048 h 2491048"/>
              <a:gd name="connsiteX5" fmla="*/ 1 w 9697244"/>
              <a:gd name="connsiteY5" fmla="*/ 2491048 h 2491048"/>
              <a:gd name="connsiteX0" fmla="*/ 240871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9634 w 9938115"/>
              <a:gd name="connsiteY0" fmla="*/ 0 h 2491048"/>
              <a:gd name="connsiteX1" fmla="*/ 9717732 w 9938115"/>
              <a:gd name="connsiteY1" fmla="*/ 0 h 2491048"/>
              <a:gd name="connsiteX2" fmla="*/ 9938115 w 9938115"/>
              <a:gd name="connsiteY2" fmla="*/ 220383 h 2491048"/>
              <a:gd name="connsiteX3" fmla="*/ 9938115 w 9938115"/>
              <a:gd name="connsiteY3" fmla="*/ 2270665 h 2491048"/>
              <a:gd name="connsiteX4" fmla="*/ 9717732 w 9938115"/>
              <a:gd name="connsiteY4" fmla="*/ 2491048 h 2491048"/>
              <a:gd name="connsiteX5" fmla="*/ 0 w 9938115"/>
              <a:gd name="connsiteY5" fmla="*/ 2491048 h 2491048"/>
              <a:gd name="connsiteX0" fmla="*/ 0 w 10058822"/>
              <a:gd name="connsiteY0" fmla="*/ 0 h 2491048"/>
              <a:gd name="connsiteX1" fmla="*/ 9838439 w 10058822"/>
              <a:gd name="connsiteY1" fmla="*/ 0 h 2491048"/>
              <a:gd name="connsiteX2" fmla="*/ 10058822 w 10058822"/>
              <a:gd name="connsiteY2" fmla="*/ 220383 h 2491048"/>
              <a:gd name="connsiteX3" fmla="*/ 10058822 w 10058822"/>
              <a:gd name="connsiteY3" fmla="*/ 2270665 h 2491048"/>
              <a:gd name="connsiteX4" fmla="*/ 9838439 w 10058822"/>
              <a:gd name="connsiteY4" fmla="*/ 2491048 h 2491048"/>
              <a:gd name="connsiteX5" fmla="*/ 120707 w 10058822"/>
              <a:gd name="connsiteY5" fmla="*/ 2491048 h 2491048"/>
              <a:gd name="connsiteX0" fmla="*/ 324 w 10059146"/>
              <a:gd name="connsiteY0" fmla="*/ 0 h 2491048"/>
              <a:gd name="connsiteX1" fmla="*/ 9838763 w 10059146"/>
              <a:gd name="connsiteY1" fmla="*/ 0 h 2491048"/>
              <a:gd name="connsiteX2" fmla="*/ 10059146 w 10059146"/>
              <a:gd name="connsiteY2" fmla="*/ 220383 h 2491048"/>
              <a:gd name="connsiteX3" fmla="*/ 10059146 w 10059146"/>
              <a:gd name="connsiteY3" fmla="*/ 2270665 h 2491048"/>
              <a:gd name="connsiteX4" fmla="*/ 9838763 w 10059146"/>
              <a:gd name="connsiteY4" fmla="*/ 2491048 h 2491048"/>
              <a:gd name="connsiteX5" fmla="*/ 0 w 10059146"/>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0059146" h="2491048">
                <a:moveTo>
                  <a:pt x="324" y="0"/>
                </a:moveTo>
                <a:lnTo>
                  <a:pt x="9838763" y="0"/>
                </a:lnTo>
                <a:cubicBezTo>
                  <a:pt x="9960477" y="0"/>
                  <a:pt x="10059146" y="98669"/>
                  <a:pt x="10059146" y="220383"/>
                </a:cubicBezTo>
                <a:lnTo>
                  <a:pt x="10059146" y="2270665"/>
                </a:lnTo>
                <a:cubicBezTo>
                  <a:pt x="10059146" y="2392379"/>
                  <a:pt x="9960477" y="2491048"/>
                  <a:pt x="9838763"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41" name="Group 40">
            <a:extLst>
              <a:ext uri="{FF2B5EF4-FFF2-40B4-BE49-F238E27FC236}">
                <a16:creationId xmlns:a16="http://schemas.microsoft.com/office/drawing/2014/main" id="{09DFAC3A-9D18-4DFA-67CB-EE7054879BA6}"/>
              </a:ext>
              <a:ext uri="{C183D7F6-B498-43B3-948B-1728B52AA6E4}">
                <adec:decorative xmlns:adec="http://schemas.microsoft.com/office/drawing/2017/decorative" val="1"/>
              </a:ext>
            </a:extLst>
          </p:cNvPr>
          <p:cNvGrpSpPr/>
          <p:nvPr userDrawn="1"/>
        </p:nvGrpSpPr>
        <p:grpSpPr>
          <a:xfrm>
            <a:off x="3636944" y="1684408"/>
            <a:ext cx="166152" cy="166152"/>
            <a:chOff x="5214995" y="-1168400"/>
            <a:chExt cx="431800" cy="431800"/>
          </a:xfrm>
        </p:grpSpPr>
        <p:sp>
          <p:nvSpPr>
            <p:cNvPr id="42" name="Oval 41">
              <a:extLst>
                <a:ext uri="{FF2B5EF4-FFF2-40B4-BE49-F238E27FC236}">
                  <a16:creationId xmlns:a16="http://schemas.microsoft.com/office/drawing/2014/main" id="{71508D32-3003-665E-D9C9-67ACD21C3D71}"/>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43" name="Rectangle 89">
              <a:extLst>
                <a:ext uri="{FF2B5EF4-FFF2-40B4-BE49-F238E27FC236}">
                  <a16:creationId xmlns:a16="http://schemas.microsoft.com/office/drawing/2014/main" id="{248CF6DE-65DC-C736-D623-1F2A06E914A7}"/>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4" name="Group 43">
            <a:extLst>
              <a:ext uri="{FF2B5EF4-FFF2-40B4-BE49-F238E27FC236}">
                <a16:creationId xmlns:a16="http://schemas.microsoft.com/office/drawing/2014/main" id="{D45B81D1-84F0-94E4-4DE4-7A327E9B2AE4}"/>
              </a:ext>
              <a:ext uri="{C183D7F6-B498-43B3-948B-1728B52AA6E4}">
                <adec:decorative xmlns:adec="http://schemas.microsoft.com/office/drawing/2017/decorative" val="1"/>
              </a:ext>
            </a:extLst>
          </p:cNvPr>
          <p:cNvGrpSpPr/>
          <p:nvPr userDrawn="1"/>
        </p:nvGrpSpPr>
        <p:grpSpPr>
          <a:xfrm>
            <a:off x="7100584" y="1684408"/>
            <a:ext cx="166152" cy="166152"/>
            <a:chOff x="5214995" y="-1168400"/>
            <a:chExt cx="431800" cy="431800"/>
          </a:xfrm>
        </p:grpSpPr>
        <p:sp>
          <p:nvSpPr>
            <p:cNvPr id="45" name="Oval 44">
              <a:extLst>
                <a:ext uri="{FF2B5EF4-FFF2-40B4-BE49-F238E27FC236}">
                  <a16:creationId xmlns:a16="http://schemas.microsoft.com/office/drawing/2014/main" id="{E8C73BD9-3028-F45B-8158-789AEF32D47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6" name="Rectangle 89">
              <a:extLst>
                <a:ext uri="{FF2B5EF4-FFF2-40B4-BE49-F238E27FC236}">
                  <a16:creationId xmlns:a16="http://schemas.microsoft.com/office/drawing/2014/main" id="{FAF601F9-E0B9-1FBF-2750-424B7916332E}"/>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47" name="Group 46">
            <a:extLst>
              <a:ext uri="{FF2B5EF4-FFF2-40B4-BE49-F238E27FC236}">
                <a16:creationId xmlns:a16="http://schemas.microsoft.com/office/drawing/2014/main" id="{F779840A-3B56-4441-9EB1-044204839ABC}"/>
              </a:ext>
              <a:ext uri="{C183D7F6-B498-43B3-948B-1728B52AA6E4}">
                <adec:decorative xmlns:adec="http://schemas.microsoft.com/office/drawing/2017/decorative" val="1"/>
              </a:ext>
            </a:extLst>
          </p:cNvPr>
          <p:cNvGrpSpPr/>
          <p:nvPr userDrawn="1"/>
        </p:nvGrpSpPr>
        <p:grpSpPr>
          <a:xfrm flipH="1">
            <a:off x="3636944" y="4142745"/>
            <a:ext cx="166152" cy="166152"/>
            <a:chOff x="5214995" y="-1168400"/>
            <a:chExt cx="431800" cy="431800"/>
          </a:xfrm>
        </p:grpSpPr>
        <p:sp>
          <p:nvSpPr>
            <p:cNvPr id="48" name="Oval 47">
              <a:extLst>
                <a:ext uri="{FF2B5EF4-FFF2-40B4-BE49-F238E27FC236}">
                  <a16:creationId xmlns:a16="http://schemas.microsoft.com/office/drawing/2014/main" id="{2672E089-DCD3-79B1-E202-7C5F962CAC83}"/>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49" name="Rectangle 89">
              <a:extLst>
                <a:ext uri="{FF2B5EF4-FFF2-40B4-BE49-F238E27FC236}">
                  <a16:creationId xmlns:a16="http://schemas.microsoft.com/office/drawing/2014/main" id="{5A2EC4C6-437C-8108-922E-C4B4286B3B35}"/>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0" name="Group 49">
            <a:extLst>
              <a:ext uri="{FF2B5EF4-FFF2-40B4-BE49-F238E27FC236}">
                <a16:creationId xmlns:a16="http://schemas.microsoft.com/office/drawing/2014/main" id="{B64E915B-BA21-E031-5D19-4519F1D78B45}"/>
              </a:ext>
              <a:ext uri="{C183D7F6-B498-43B3-948B-1728B52AA6E4}">
                <adec:decorative xmlns:adec="http://schemas.microsoft.com/office/drawing/2017/decorative" val="1"/>
              </a:ext>
            </a:extLst>
          </p:cNvPr>
          <p:cNvGrpSpPr/>
          <p:nvPr userDrawn="1"/>
        </p:nvGrpSpPr>
        <p:grpSpPr>
          <a:xfrm flipH="1">
            <a:off x="7100584" y="4142745"/>
            <a:ext cx="166152" cy="166152"/>
            <a:chOff x="5214995" y="-1168400"/>
            <a:chExt cx="431800" cy="431800"/>
          </a:xfrm>
        </p:grpSpPr>
        <p:sp>
          <p:nvSpPr>
            <p:cNvPr id="51" name="Oval 50">
              <a:extLst>
                <a:ext uri="{FF2B5EF4-FFF2-40B4-BE49-F238E27FC236}">
                  <a16:creationId xmlns:a16="http://schemas.microsoft.com/office/drawing/2014/main" id="{02B82046-E842-DA14-9AF1-3064C6A958A2}"/>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2" name="Rectangle 89">
              <a:extLst>
                <a:ext uri="{FF2B5EF4-FFF2-40B4-BE49-F238E27FC236}">
                  <a16:creationId xmlns:a16="http://schemas.microsoft.com/office/drawing/2014/main" id="{C23BDFA1-27FE-AFFE-BAFA-178EC2BDEE68}"/>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3" name="Group 52">
            <a:extLst>
              <a:ext uri="{FF2B5EF4-FFF2-40B4-BE49-F238E27FC236}">
                <a16:creationId xmlns:a16="http://schemas.microsoft.com/office/drawing/2014/main" id="{2A8269E9-7FA7-00B4-27D8-BD3C30EC9C33}"/>
              </a:ext>
              <a:ext uri="{C183D7F6-B498-43B3-948B-1728B52AA6E4}">
                <adec:decorative xmlns:adec="http://schemas.microsoft.com/office/drawing/2017/decorative" val="1"/>
              </a:ext>
            </a:extLst>
          </p:cNvPr>
          <p:cNvGrpSpPr/>
          <p:nvPr userDrawn="1"/>
        </p:nvGrpSpPr>
        <p:grpSpPr>
          <a:xfrm rot="5400000">
            <a:off x="11016108" y="2124548"/>
            <a:ext cx="166152" cy="166152"/>
            <a:chOff x="5214995" y="-1168400"/>
            <a:chExt cx="431800" cy="431800"/>
          </a:xfrm>
        </p:grpSpPr>
        <p:sp>
          <p:nvSpPr>
            <p:cNvPr id="54" name="Oval 53">
              <a:extLst>
                <a:ext uri="{FF2B5EF4-FFF2-40B4-BE49-F238E27FC236}">
                  <a16:creationId xmlns:a16="http://schemas.microsoft.com/office/drawing/2014/main" id="{4716AABC-F343-A221-57CC-C5D99F7B3846}"/>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5" name="Rectangle 89">
              <a:extLst>
                <a:ext uri="{FF2B5EF4-FFF2-40B4-BE49-F238E27FC236}">
                  <a16:creationId xmlns:a16="http://schemas.microsoft.com/office/drawing/2014/main" id="{061DE92A-41EF-BE20-2B32-1F1C759D49C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56" name="Group 55">
            <a:extLst>
              <a:ext uri="{FF2B5EF4-FFF2-40B4-BE49-F238E27FC236}">
                <a16:creationId xmlns:a16="http://schemas.microsoft.com/office/drawing/2014/main" id="{3D806EBC-6CF0-B99D-315F-A10C3C5C5E85}"/>
              </a:ext>
              <a:ext uri="{C183D7F6-B498-43B3-948B-1728B52AA6E4}">
                <adec:decorative xmlns:adec="http://schemas.microsoft.com/office/drawing/2017/decorative" val="1"/>
              </a:ext>
            </a:extLst>
          </p:cNvPr>
          <p:cNvGrpSpPr/>
          <p:nvPr userDrawn="1"/>
        </p:nvGrpSpPr>
        <p:grpSpPr>
          <a:xfrm rot="5400000">
            <a:off x="11016108" y="3672835"/>
            <a:ext cx="166152" cy="166152"/>
            <a:chOff x="5214995" y="-1168400"/>
            <a:chExt cx="431800" cy="431800"/>
          </a:xfrm>
        </p:grpSpPr>
        <p:sp>
          <p:nvSpPr>
            <p:cNvPr id="57" name="Oval 56">
              <a:extLst>
                <a:ext uri="{FF2B5EF4-FFF2-40B4-BE49-F238E27FC236}">
                  <a16:creationId xmlns:a16="http://schemas.microsoft.com/office/drawing/2014/main" id="{FCE15390-CFE7-F286-A235-8FA675AD4A0E}"/>
                </a:ext>
              </a:extLst>
            </p:cNvPr>
            <p:cNvSpPr/>
            <p:nvPr/>
          </p:nvSpPr>
          <p:spPr bwMode="auto">
            <a:xfrm>
              <a:off x="5214995" y="-1168400"/>
              <a:ext cx="431800" cy="431800"/>
            </a:xfrm>
            <a:prstGeom prst="ellipse">
              <a:avLst/>
            </a:prstGeom>
            <a:solidFill>
              <a:srgbClr val="F2F2F2"/>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58" name="Rectangle 89">
              <a:extLst>
                <a:ext uri="{FF2B5EF4-FFF2-40B4-BE49-F238E27FC236}">
                  <a16:creationId xmlns:a16="http://schemas.microsoft.com/office/drawing/2014/main" id="{3AEFD386-8FD7-D901-A569-04180E61B0C0}"/>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75" name="Scenario Level">
            <a:extLst>
              <a:ext uri="{FF2B5EF4-FFF2-40B4-BE49-F238E27FC236}">
                <a16:creationId xmlns:a16="http://schemas.microsoft.com/office/drawing/2014/main" id="{1BB75DAB-4D8A-2933-BB52-0C94AA4816E3}"/>
              </a:ext>
            </a:extLst>
          </p:cNvPr>
          <p:cNvSpPr txBox="1"/>
          <p:nvPr userDrawn="1"/>
        </p:nvSpPr>
        <p:spPr>
          <a:xfrm>
            <a:off x="1036986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5" name="Level">
            <a:extLst>
              <a:ext uri="{FF2B5EF4-FFF2-40B4-BE49-F238E27FC236}">
                <a16:creationId xmlns:a16="http://schemas.microsoft.com/office/drawing/2014/main" id="{D78A2D53-01ED-9D74-9712-451C6F321482}"/>
              </a:ext>
            </a:extLst>
          </p:cNvPr>
          <p:cNvSpPr>
            <a:spLocks noGrp="1"/>
          </p:cNvSpPr>
          <p:nvPr>
            <p:ph type="body" sz="quarter" idx="30" hasCustomPrompt="1"/>
          </p:nvPr>
        </p:nvSpPr>
        <p:spPr>
          <a:xfrm>
            <a:off x="10430351"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26798" y="351933"/>
            <a:ext cx="992247"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dirty="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sp>
        <p:nvSpPr>
          <p:cNvPr id="103" name="Licenses">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224"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789"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p:nvPr>
        </p:nvSpPr>
        <p:spPr>
          <a:xfrm>
            <a:off x="58420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7" name="Step 2 Title">
            <a:extLst>
              <a:ext uri="{FF2B5EF4-FFF2-40B4-BE49-F238E27FC236}">
                <a16:creationId xmlns:a16="http://schemas.microsoft.com/office/drawing/2014/main" id="{3B54AA0B-E0B1-5D11-B277-EFE8393CEB3D}"/>
              </a:ext>
            </a:extLst>
          </p:cNvPr>
          <p:cNvSpPr>
            <a:spLocks noGrp="1"/>
          </p:cNvSpPr>
          <p:nvPr>
            <p:ph type="body" sz="quarter" idx="13"/>
          </p:nvPr>
        </p:nvSpPr>
        <p:spPr>
          <a:xfrm>
            <a:off x="4047840"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7" name="Step 2 Top">
            <a:extLst>
              <a:ext uri="{FF2B5EF4-FFF2-40B4-BE49-F238E27FC236}">
                <a16:creationId xmlns:a16="http://schemas.microsoft.com/office/drawing/2014/main" id="{316E4613-3786-8D83-9628-7E09E4CE5CA3}"/>
              </a:ext>
            </a:extLst>
          </p:cNvPr>
          <p:cNvSpPr>
            <a:spLocks noGrp="1"/>
          </p:cNvSpPr>
          <p:nvPr>
            <p:ph type="body" sz="quarter" idx="19"/>
          </p:nvPr>
        </p:nvSpPr>
        <p:spPr>
          <a:xfrm>
            <a:off x="404784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1" name="Step 2 Bottom">
            <a:extLst>
              <a:ext uri="{FF2B5EF4-FFF2-40B4-BE49-F238E27FC236}">
                <a16:creationId xmlns:a16="http://schemas.microsoft.com/office/drawing/2014/main" id="{C0FC7227-E465-68DB-562C-41F9209C1C45}"/>
              </a:ext>
            </a:extLst>
          </p:cNvPr>
          <p:cNvSpPr>
            <a:spLocks noGrp="1"/>
          </p:cNvSpPr>
          <p:nvPr>
            <p:ph type="body" sz="quarter" idx="23"/>
          </p:nvPr>
        </p:nvSpPr>
        <p:spPr>
          <a:xfrm>
            <a:off x="404784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dirty="0"/>
              <a:t>Click to edit Master text styles</a:t>
            </a:r>
          </a:p>
          <a:p>
            <a:pPr lvl="1"/>
            <a:r>
              <a:rPr lang="en-US" dirty="0"/>
              <a:t>Level 2</a:t>
            </a:r>
          </a:p>
        </p:txBody>
      </p:sp>
      <p:sp>
        <p:nvSpPr>
          <p:cNvPr id="99" name="Step 3 Title">
            <a:extLst>
              <a:ext uri="{FF2B5EF4-FFF2-40B4-BE49-F238E27FC236}">
                <a16:creationId xmlns:a16="http://schemas.microsoft.com/office/drawing/2014/main" id="{BC06CC83-0BF3-7305-E4C8-4FC7098F2465}"/>
              </a:ext>
            </a:extLst>
          </p:cNvPr>
          <p:cNvSpPr>
            <a:spLocks noGrp="1"/>
          </p:cNvSpPr>
          <p:nvPr>
            <p:ph type="body" sz="quarter" idx="15"/>
          </p:nvPr>
        </p:nvSpPr>
        <p:spPr>
          <a:xfrm>
            <a:off x="7511481" y="1593881"/>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08" name="Step 3 Top">
            <a:extLst>
              <a:ext uri="{FF2B5EF4-FFF2-40B4-BE49-F238E27FC236}">
                <a16:creationId xmlns:a16="http://schemas.microsoft.com/office/drawing/2014/main" id="{78B00E55-70B0-D155-AAB8-EDCD9850B3EA}"/>
              </a:ext>
            </a:extLst>
          </p:cNvPr>
          <p:cNvSpPr>
            <a:spLocks noGrp="1"/>
          </p:cNvSpPr>
          <p:nvPr>
            <p:ph type="body" sz="quarter" idx="20"/>
          </p:nvPr>
        </p:nvSpPr>
        <p:spPr>
          <a:xfrm>
            <a:off x="7511481"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3" name="Step 3 Bottom">
            <a:extLst>
              <a:ext uri="{FF2B5EF4-FFF2-40B4-BE49-F238E27FC236}">
                <a16:creationId xmlns:a16="http://schemas.microsoft.com/office/drawing/2014/main" id="{14FE71DF-89A5-D552-ED14-BA6299A9B591}"/>
              </a:ext>
            </a:extLst>
          </p:cNvPr>
          <p:cNvSpPr>
            <a:spLocks noGrp="1"/>
          </p:cNvSpPr>
          <p:nvPr>
            <p:ph type="body" sz="quarter" idx="25"/>
          </p:nvPr>
        </p:nvSpPr>
        <p:spPr>
          <a:xfrm>
            <a:off x="7511481"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00" name="Step 4 Title">
            <a:extLst>
              <a:ext uri="{FF2B5EF4-FFF2-40B4-BE49-F238E27FC236}">
                <a16:creationId xmlns:a16="http://schemas.microsoft.com/office/drawing/2014/main" id="{B23A96E3-3F83-DC61-A4B8-B2A153768700}"/>
              </a:ext>
            </a:extLst>
          </p:cNvPr>
          <p:cNvSpPr>
            <a:spLocks noGrp="1"/>
          </p:cNvSpPr>
          <p:nvPr>
            <p:ph type="body" sz="quarter" idx="16"/>
          </p:nvPr>
        </p:nvSpPr>
        <p:spPr>
          <a:xfrm>
            <a:off x="7511481"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7" name="Step 4 Top">
            <a:extLst>
              <a:ext uri="{FF2B5EF4-FFF2-40B4-BE49-F238E27FC236}">
                <a16:creationId xmlns:a16="http://schemas.microsoft.com/office/drawing/2014/main" id="{D2CA7E74-0DAF-8C61-3066-8A79C80C0112}"/>
              </a:ext>
            </a:extLst>
          </p:cNvPr>
          <p:cNvSpPr>
            <a:spLocks noGrp="1"/>
          </p:cNvSpPr>
          <p:nvPr>
            <p:ph type="body" sz="quarter" idx="29"/>
          </p:nvPr>
        </p:nvSpPr>
        <p:spPr>
          <a:xfrm>
            <a:off x="751148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4" name="Step 4 Bottom">
            <a:extLst>
              <a:ext uri="{FF2B5EF4-FFF2-40B4-BE49-F238E27FC236}">
                <a16:creationId xmlns:a16="http://schemas.microsoft.com/office/drawing/2014/main" id="{5072DCCC-D271-7D85-5D20-D5B1E137F60B}"/>
              </a:ext>
            </a:extLst>
          </p:cNvPr>
          <p:cNvSpPr>
            <a:spLocks noGrp="1"/>
          </p:cNvSpPr>
          <p:nvPr>
            <p:ph type="body" sz="quarter" idx="26"/>
          </p:nvPr>
        </p:nvSpPr>
        <p:spPr>
          <a:xfrm>
            <a:off x="7511481"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8" name="Step 5 Title">
            <a:extLst>
              <a:ext uri="{FF2B5EF4-FFF2-40B4-BE49-F238E27FC236}">
                <a16:creationId xmlns:a16="http://schemas.microsoft.com/office/drawing/2014/main" id="{F4DCE8BB-0971-09CE-000F-84A576611FD9}"/>
              </a:ext>
            </a:extLst>
          </p:cNvPr>
          <p:cNvSpPr>
            <a:spLocks noGrp="1"/>
          </p:cNvSpPr>
          <p:nvPr>
            <p:ph type="body" sz="quarter" idx="14"/>
          </p:nvPr>
        </p:nvSpPr>
        <p:spPr>
          <a:xfrm>
            <a:off x="404784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6" name="Step 5 Top">
            <a:extLst>
              <a:ext uri="{FF2B5EF4-FFF2-40B4-BE49-F238E27FC236}">
                <a16:creationId xmlns:a16="http://schemas.microsoft.com/office/drawing/2014/main" id="{76F241AD-4900-CAEB-243D-CD8A3BDFB17C}"/>
              </a:ext>
            </a:extLst>
          </p:cNvPr>
          <p:cNvSpPr>
            <a:spLocks noGrp="1"/>
          </p:cNvSpPr>
          <p:nvPr>
            <p:ph type="body" sz="quarter" idx="28"/>
          </p:nvPr>
        </p:nvSpPr>
        <p:spPr>
          <a:xfrm>
            <a:off x="4047841"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2" name="Step 5 Bottom">
            <a:extLst>
              <a:ext uri="{FF2B5EF4-FFF2-40B4-BE49-F238E27FC236}">
                <a16:creationId xmlns:a16="http://schemas.microsoft.com/office/drawing/2014/main" id="{E720EE0E-4289-B4F4-1115-2C86FBB940E8}"/>
              </a:ext>
            </a:extLst>
          </p:cNvPr>
          <p:cNvSpPr>
            <a:spLocks noGrp="1"/>
          </p:cNvSpPr>
          <p:nvPr>
            <p:ph type="body" sz="quarter" idx="24"/>
          </p:nvPr>
        </p:nvSpPr>
        <p:spPr>
          <a:xfrm>
            <a:off x="404784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96" name="Step 6 Title">
            <a:extLst>
              <a:ext uri="{FF2B5EF4-FFF2-40B4-BE49-F238E27FC236}">
                <a16:creationId xmlns:a16="http://schemas.microsoft.com/office/drawing/2014/main" id="{8A6533F9-9132-CD8F-EACD-23DC8A6FF27F}"/>
              </a:ext>
            </a:extLst>
          </p:cNvPr>
          <p:cNvSpPr>
            <a:spLocks noGrp="1"/>
          </p:cNvSpPr>
          <p:nvPr>
            <p:ph type="body" sz="quarter" idx="12"/>
          </p:nvPr>
        </p:nvSpPr>
        <p:spPr>
          <a:xfrm>
            <a:off x="584200" y="4052218"/>
            <a:ext cx="2808000"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Click to edit Master text styles</a:t>
            </a:r>
          </a:p>
        </p:txBody>
      </p:sp>
      <p:sp>
        <p:nvSpPr>
          <p:cNvPr id="115" name="Step 6 Top">
            <a:extLst>
              <a:ext uri="{FF2B5EF4-FFF2-40B4-BE49-F238E27FC236}">
                <a16:creationId xmlns:a16="http://schemas.microsoft.com/office/drawing/2014/main" id="{B939ABEF-8F03-D2E2-59E7-11A40F8ECABB}"/>
              </a:ext>
            </a:extLst>
          </p:cNvPr>
          <p:cNvSpPr>
            <a:spLocks noGrp="1"/>
          </p:cNvSpPr>
          <p:nvPr>
            <p:ph type="body" sz="quarter" idx="27"/>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10" name="Step 6 Bottom">
            <a:extLst>
              <a:ext uri="{FF2B5EF4-FFF2-40B4-BE49-F238E27FC236}">
                <a16:creationId xmlns:a16="http://schemas.microsoft.com/office/drawing/2014/main" id="{A2B81D72-802A-1B65-345D-831621254381}"/>
              </a:ext>
            </a:extLst>
          </p:cNvPr>
          <p:cNvSpPr>
            <a:spLocks noGrp="1"/>
          </p:cNvSpPr>
          <p:nvPr>
            <p:ph type="body" sz="quarter" idx="22"/>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6" name="Circle 1">
            <a:extLst>
              <a:ext uri="{FF2B5EF4-FFF2-40B4-BE49-F238E27FC236}">
                <a16:creationId xmlns:a16="http://schemas.microsoft.com/office/drawing/2014/main" id="{26C3E936-7CEB-8A05-2E47-0AD7851B98F2}"/>
              </a:ext>
            </a:extLst>
          </p:cNvPr>
          <p:cNvSpPr>
            <a:spLocks noGrp="1"/>
          </p:cNvSpPr>
          <p:nvPr>
            <p:ph type="body" sz="quarter" idx="38" hasCustomPrompt="1"/>
          </p:nvPr>
        </p:nvSpPr>
        <p:spPr>
          <a:xfrm>
            <a:off x="11417245"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2">
            <a:extLst>
              <a:ext uri="{FF2B5EF4-FFF2-40B4-BE49-F238E27FC236}">
                <a16:creationId xmlns:a16="http://schemas.microsoft.com/office/drawing/2014/main" id="{04AEA325-90B3-6821-227C-4FFCA898F9AB}"/>
              </a:ext>
            </a:extLst>
          </p:cNvPr>
          <p:cNvSpPr>
            <a:spLocks noGrp="1"/>
          </p:cNvSpPr>
          <p:nvPr>
            <p:ph type="body" sz="quarter" idx="39" hasCustomPrompt="1"/>
          </p:nvPr>
        </p:nvSpPr>
        <p:spPr>
          <a:xfrm>
            <a:off x="11588781"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8" name="Circle 3">
            <a:extLst>
              <a:ext uri="{FF2B5EF4-FFF2-40B4-BE49-F238E27FC236}">
                <a16:creationId xmlns:a16="http://schemas.microsoft.com/office/drawing/2014/main" id="{35386AB7-28CA-0BBA-03F5-CC72BD939DC2}"/>
              </a:ext>
            </a:extLst>
          </p:cNvPr>
          <p:cNvSpPr>
            <a:spLocks noGrp="1"/>
          </p:cNvSpPr>
          <p:nvPr>
            <p:ph type="body" sz="quarter" idx="40" hasCustomPrompt="1"/>
          </p:nvPr>
        </p:nvSpPr>
        <p:spPr>
          <a:xfrm>
            <a:off x="11760317"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3" name="Footnote">
            <a:extLst>
              <a:ext uri="{FF2B5EF4-FFF2-40B4-BE49-F238E27FC236}">
                <a16:creationId xmlns:a16="http://schemas.microsoft.com/office/drawing/2014/main" id="{06DCEE78-A961-202E-B0EE-36041A6708D1}"/>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3670277596"/>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Day in the life six steps">
    <p:spTree>
      <p:nvGrpSpPr>
        <p:cNvPr id="1" name=""/>
        <p:cNvGrpSpPr/>
        <p:nvPr/>
      </p:nvGrpSpPr>
      <p:grpSpPr>
        <a:xfrm>
          <a:off x="0" y="0"/>
          <a:ext cx="0" cy="0"/>
          <a:chOff x="0" y="0"/>
          <a:chExt cx="0" cy="0"/>
        </a:xfrm>
      </p:grpSpPr>
      <p:sp>
        <p:nvSpPr>
          <p:cNvPr id="2" name="Title 2">
            <a:extLst>
              <a:ext uri="{FF2B5EF4-FFF2-40B4-BE49-F238E27FC236}">
                <a16:creationId xmlns:a16="http://schemas.microsoft.com/office/drawing/2014/main" id="{4B2500C4-B436-4E3A-8A91-A02448A774DB}"/>
              </a:ext>
            </a:extLst>
          </p:cNvPr>
          <p:cNvSpPr>
            <a:spLocks noGrp="1"/>
          </p:cNvSpPr>
          <p:nvPr>
            <p:ph type="title" hasCustomPrompt="1"/>
          </p:nvPr>
        </p:nvSpPr>
        <p:spPr>
          <a:xfrm>
            <a:off x="584200" y="387766"/>
            <a:ext cx="5672544" cy="526298"/>
          </a:xfrm>
        </p:spPr>
        <p:txBody>
          <a:bodyPr tIns="0"/>
          <a:lstStyle>
            <a:lvl1pPr>
              <a:lnSpc>
                <a:spcPct val="95000"/>
              </a:lnSpc>
              <a:defRPr sz="1800" spc="0">
                <a:latin typeface="+mj-lt"/>
                <a:cs typeface="Segoe UI" panose="020B0502040204020203" pitchFamily="34" charset="0"/>
              </a:defRPr>
            </a:lvl1pPr>
          </a:lstStyle>
          <a:p>
            <a:r>
              <a:rPr lang="en-US"/>
              <a:t>Click to edit Master title style; can be up to two lines long; lorem ipsum dolor sit </a:t>
            </a:r>
            <a:r>
              <a:rPr lang="en-US" err="1"/>
              <a:t>amet</a:t>
            </a:r>
            <a:r>
              <a:rPr lang="en-US"/>
              <a:t> </a:t>
            </a:r>
            <a:r>
              <a:rPr lang="en-US" err="1"/>
              <a:t>consectetur</a:t>
            </a:r>
            <a:endParaRPr lang="en-US"/>
          </a:p>
        </p:txBody>
      </p:sp>
      <p:sp>
        <p:nvSpPr>
          <p:cNvPr id="75" name="Scenario Level">
            <a:extLst>
              <a:ext uri="{FF2B5EF4-FFF2-40B4-BE49-F238E27FC236}">
                <a16:creationId xmlns:a16="http://schemas.microsoft.com/office/drawing/2014/main" id="{1BB75DAB-4D8A-2933-BB52-0C94AA4816E3}"/>
              </a:ext>
            </a:extLst>
          </p:cNvPr>
          <p:cNvSpPr txBox="1"/>
          <p:nvPr userDrawn="1"/>
        </p:nvSpPr>
        <p:spPr>
          <a:xfrm>
            <a:off x="1043023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Scenario level:</a:t>
            </a:r>
          </a:p>
        </p:txBody>
      </p:sp>
      <p:sp>
        <p:nvSpPr>
          <p:cNvPr id="3" name="Level">
            <a:extLst>
              <a:ext uri="{FF2B5EF4-FFF2-40B4-BE49-F238E27FC236}">
                <a16:creationId xmlns:a16="http://schemas.microsoft.com/office/drawing/2014/main" id="{78D71A05-3479-3DEB-1227-2FC98983A80C}"/>
              </a:ext>
            </a:extLst>
          </p:cNvPr>
          <p:cNvSpPr>
            <a:spLocks noGrp="1"/>
          </p:cNvSpPr>
          <p:nvPr>
            <p:ph type="body" sz="quarter" idx="37" hasCustomPrompt="1"/>
          </p:nvPr>
        </p:nvSpPr>
        <p:spPr>
          <a:xfrm>
            <a:off x="10430234" y="521099"/>
            <a:ext cx="1456966" cy="175614"/>
          </a:xfrm>
        </p:spPr>
        <p:txBody>
          <a:bodyPr/>
          <a:lstStyle>
            <a:lvl1pPr marL="0" indent="0" algn="r">
              <a:spcBef>
                <a:spcPts val="0"/>
              </a:spcBef>
              <a:buNone/>
              <a:defRPr sz="1100" b="1" i="0" spc="-20" baseline="0">
                <a:solidFill>
                  <a:srgbClr val="0078D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r>
              <a:rPr lang="en-US"/>
              <a:t>Buy</a:t>
            </a:r>
          </a:p>
        </p:txBody>
      </p:sp>
      <p:sp>
        <p:nvSpPr>
          <p:cNvPr id="84" name="Available With">
            <a:extLst>
              <a:ext uri="{FF2B5EF4-FFF2-40B4-BE49-F238E27FC236}">
                <a16:creationId xmlns:a16="http://schemas.microsoft.com/office/drawing/2014/main" id="{8D8427AA-F015-D373-46E2-2EB1053D80CE}"/>
              </a:ext>
            </a:extLst>
          </p:cNvPr>
          <p:cNvSpPr txBox="1"/>
          <p:nvPr userDrawn="1"/>
        </p:nvSpPr>
        <p:spPr>
          <a:xfrm>
            <a:off x="9187165" y="351933"/>
            <a:ext cx="931764" cy="15388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000" b="1" u="none" strike="noStrike" kern="1200" cap="none" spc="0" normalizeH="0" baseline="0" noProof="0">
                <a:ln>
                  <a:noFill/>
                </a:ln>
                <a:solidFill>
                  <a:srgbClr val="000000"/>
                </a:solidFill>
                <a:effectLst/>
                <a:uLnTx/>
                <a:uFillTx/>
                <a:latin typeface="Segoe UI Semibold" panose="020B0502040204020203" pitchFamily="34" charset="0"/>
                <a:cs typeface="Segoe UI Semibold" panose="020B0502040204020203" pitchFamily="34" charset="0"/>
              </a:rPr>
              <a:t>Available with:</a:t>
            </a:r>
          </a:p>
        </p:txBody>
      </p:sp>
      <p:cxnSp>
        <p:nvCxnSpPr>
          <p:cNvPr id="86" name="Straight Connector 85">
            <a:extLst>
              <a:ext uri="{FF2B5EF4-FFF2-40B4-BE49-F238E27FC236}">
                <a16:creationId xmlns:a16="http://schemas.microsoft.com/office/drawing/2014/main" id="{4216CED8-8F45-B380-FB1B-B9408979340F}"/>
              </a:ext>
            </a:extLst>
          </p:cNvPr>
          <p:cNvCxnSpPr/>
          <p:nvPr userDrawn="1"/>
        </p:nvCxnSpPr>
        <p:spPr>
          <a:xfrm>
            <a:off x="10357672" y="358721"/>
            <a:ext cx="0" cy="331655"/>
          </a:xfrm>
          <a:prstGeom prst="line">
            <a:avLst/>
          </a:prstGeom>
          <a:ln>
            <a:solidFill>
              <a:srgbClr val="B1B3B3"/>
            </a:solidFill>
            <a:headEnd type="none" w="lg" len="med"/>
            <a:tailEnd type="none" w="lg" len="med"/>
          </a:ln>
        </p:spPr>
        <p:style>
          <a:lnRef idx="1">
            <a:schemeClr val="accent1"/>
          </a:lnRef>
          <a:fillRef idx="0">
            <a:schemeClr val="accent1"/>
          </a:fillRef>
          <a:effectRef idx="0">
            <a:schemeClr val="accent1"/>
          </a:effectRef>
          <a:fontRef idx="minor">
            <a:schemeClr val="tx1"/>
          </a:fontRef>
        </p:style>
      </p:cxnSp>
      <p:sp>
        <p:nvSpPr>
          <p:cNvPr id="103" name="License">
            <a:extLst>
              <a:ext uri="{FF2B5EF4-FFF2-40B4-BE49-F238E27FC236}">
                <a16:creationId xmlns:a16="http://schemas.microsoft.com/office/drawing/2014/main" id="{6B562108-00FE-5F42-7550-13BB7DE58EA1}"/>
              </a:ext>
            </a:extLst>
          </p:cNvPr>
          <p:cNvSpPr>
            <a:spLocks noGrp="1"/>
          </p:cNvSpPr>
          <p:nvPr>
            <p:ph type="body" sz="quarter" idx="17" hasCustomPrompt="1"/>
          </p:nvPr>
        </p:nvSpPr>
        <p:spPr>
          <a:xfrm>
            <a:off x="6519107" y="521099"/>
            <a:ext cx="3599821" cy="169277"/>
          </a:xfrm>
        </p:spPr>
        <p:txBody>
          <a:bodyPr/>
          <a:lstStyle>
            <a:lvl1pPr marL="0" indent="0" algn="r">
              <a:spcBef>
                <a:spcPts val="0"/>
              </a:spcBef>
              <a:buNone/>
              <a:defRPr sz="1100" b="1" i="0" spc="-20" baseline="0">
                <a:solidFill>
                  <a:srgbClr val="C03BC4"/>
                </a:solidFill>
                <a:latin typeface="Segoe UI Semibold" panose="020B0502040204020203" pitchFamily="34" charset="0"/>
                <a:cs typeface="Segoe UI Semibold" panose="020B0502040204020203" pitchFamily="34" charset="0"/>
              </a:defRPr>
            </a:lvl1pPr>
            <a:lvl2pPr marL="228600" indent="0" algn="r">
              <a:spcBef>
                <a:spcPts val="0"/>
              </a:spcBef>
              <a:buNone/>
              <a:defRPr sz="1100" spc="-20" baseline="0">
                <a:solidFill>
                  <a:srgbClr val="B1B3B3"/>
                </a:solidFill>
              </a:defRPr>
            </a:lvl2pPr>
            <a:lvl3pPr algn="r">
              <a:defRPr/>
            </a:lvl3pPr>
            <a:lvl4pPr algn="r">
              <a:defRPr/>
            </a:lvl4pPr>
            <a:lvl5pPr algn="r">
              <a:defRPr/>
            </a:lvl5pPr>
          </a:lstStyle>
          <a:p>
            <a:pPr lvl="0"/>
            <a:r>
              <a:rPr lang="en-US"/>
              <a:t>Microsoft 365 Copilot</a:t>
            </a:r>
          </a:p>
        </p:txBody>
      </p:sp>
      <p:sp>
        <p:nvSpPr>
          <p:cNvPr id="119" name="Freeform: Shape 2">
            <a:extLst>
              <a:ext uri="{FF2B5EF4-FFF2-40B4-BE49-F238E27FC236}">
                <a16:creationId xmlns:a16="http://schemas.microsoft.com/office/drawing/2014/main" id="{DFCC0CE5-9BBF-33A2-43D3-995556541219}"/>
              </a:ext>
              <a:ext uri="{C183D7F6-B498-43B3-948B-1728B52AA6E4}">
                <adec:decorative xmlns:adec="http://schemas.microsoft.com/office/drawing/2017/decorative" val="1"/>
              </a:ext>
            </a:extLst>
          </p:cNvPr>
          <p:cNvSpPr/>
          <p:nvPr userDrawn="1"/>
        </p:nvSpPr>
        <p:spPr bwMode="auto">
          <a:xfrm>
            <a:off x="-1" y="1761263"/>
            <a:ext cx="10010265" cy="2453282"/>
          </a:xfrm>
          <a:custGeom>
            <a:avLst/>
            <a:gdLst>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 name="connsiteX0" fmla="*/ 25400 w 9096375"/>
              <a:gd name="connsiteY0" fmla="*/ 0 h 2491048"/>
              <a:gd name="connsiteX1" fmla="*/ 8875992 w 9096375"/>
              <a:gd name="connsiteY1" fmla="*/ 0 h 2491048"/>
              <a:gd name="connsiteX2" fmla="*/ 9096375 w 9096375"/>
              <a:gd name="connsiteY2" fmla="*/ 220383 h 2491048"/>
              <a:gd name="connsiteX3" fmla="*/ 9096375 w 9096375"/>
              <a:gd name="connsiteY3" fmla="*/ 2270665 h 2491048"/>
              <a:gd name="connsiteX4" fmla="*/ 8875992 w 9096375"/>
              <a:gd name="connsiteY4" fmla="*/ 2491048 h 2491048"/>
              <a:gd name="connsiteX5" fmla="*/ 25400 w 9096375"/>
              <a:gd name="connsiteY5" fmla="*/ 2491048 h 2491048"/>
              <a:gd name="connsiteX6" fmla="*/ 0 w 9096375"/>
              <a:gd name="connsiteY6" fmla="*/ 1182948 h 2491048"/>
              <a:gd name="connsiteX7" fmla="*/ 25400 w 9096375"/>
              <a:gd name="connsiteY7" fmla="*/ 0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7" fmla="*/ 91440 w 9096375"/>
              <a:gd name="connsiteY7" fmla="*/ 1274388 h 2491048"/>
              <a:gd name="connsiteX0" fmla="*/ 0 w 9096375"/>
              <a:gd name="connsiteY0" fmla="*/ 1182948 h 2491048"/>
              <a:gd name="connsiteX1" fmla="*/ 25400 w 9096375"/>
              <a:gd name="connsiteY1" fmla="*/ 0 h 2491048"/>
              <a:gd name="connsiteX2" fmla="*/ 8875992 w 9096375"/>
              <a:gd name="connsiteY2" fmla="*/ 0 h 2491048"/>
              <a:gd name="connsiteX3" fmla="*/ 9096375 w 9096375"/>
              <a:gd name="connsiteY3" fmla="*/ 220383 h 2491048"/>
              <a:gd name="connsiteX4" fmla="*/ 9096375 w 9096375"/>
              <a:gd name="connsiteY4" fmla="*/ 2270665 h 2491048"/>
              <a:gd name="connsiteX5" fmla="*/ 8875992 w 9096375"/>
              <a:gd name="connsiteY5" fmla="*/ 2491048 h 2491048"/>
              <a:gd name="connsiteX6" fmla="*/ 25400 w 9096375"/>
              <a:gd name="connsiteY6" fmla="*/ 2491048 h 2491048"/>
              <a:gd name="connsiteX0" fmla="*/ 0 w 9070975"/>
              <a:gd name="connsiteY0" fmla="*/ 0 h 2491048"/>
              <a:gd name="connsiteX1" fmla="*/ 8850592 w 9070975"/>
              <a:gd name="connsiteY1" fmla="*/ 0 h 2491048"/>
              <a:gd name="connsiteX2" fmla="*/ 9070975 w 9070975"/>
              <a:gd name="connsiteY2" fmla="*/ 220383 h 2491048"/>
              <a:gd name="connsiteX3" fmla="*/ 9070975 w 9070975"/>
              <a:gd name="connsiteY3" fmla="*/ 2270665 h 2491048"/>
              <a:gd name="connsiteX4" fmla="*/ 8850592 w 9070975"/>
              <a:gd name="connsiteY4" fmla="*/ 2491048 h 2491048"/>
              <a:gd name="connsiteX5" fmla="*/ 0 w 9070975"/>
              <a:gd name="connsiteY5" fmla="*/ 2491048 h 249104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9070975" h="2491048">
                <a:moveTo>
                  <a:pt x="0" y="0"/>
                </a:moveTo>
                <a:lnTo>
                  <a:pt x="8850592" y="0"/>
                </a:lnTo>
                <a:cubicBezTo>
                  <a:pt x="8972306" y="0"/>
                  <a:pt x="9070975" y="98669"/>
                  <a:pt x="9070975" y="220383"/>
                </a:cubicBezTo>
                <a:lnTo>
                  <a:pt x="9070975" y="2270665"/>
                </a:lnTo>
                <a:cubicBezTo>
                  <a:pt x="9070975" y="2392379"/>
                  <a:pt x="8972306" y="2491048"/>
                  <a:pt x="8850592" y="2491048"/>
                </a:cubicBezTo>
                <a:lnTo>
                  <a:pt x="0" y="2491048"/>
                </a:lnTo>
              </a:path>
            </a:pathLst>
          </a:custGeom>
          <a:ln w="15875" cap="flat">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nvGrpSpPr>
          <p:cNvPr id="147" name="Group 146">
            <a:extLst>
              <a:ext uri="{FF2B5EF4-FFF2-40B4-BE49-F238E27FC236}">
                <a16:creationId xmlns:a16="http://schemas.microsoft.com/office/drawing/2014/main" id="{F3E1CBA9-BB11-EF2E-649E-27B49E82FE86}"/>
              </a:ext>
            </a:extLst>
          </p:cNvPr>
          <p:cNvGrpSpPr/>
          <p:nvPr userDrawn="1"/>
        </p:nvGrpSpPr>
        <p:grpSpPr>
          <a:xfrm>
            <a:off x="3476832" y="1696843"/>
            <a:ext cx="166152" cy="166152"/>
            <a:chOff x="5214995" y="-1168400"/>
            <a:chExt cx="431800" cy="431800"/>
          </a:xfrm>
        </p:grpSpPr>
        <p:sp>
          <p:nvSpPr>
            <p:cNvPr id="148" name="Oval 147">
              <a:extLst>
                <a:ext uri="{FF2B5EF4-FFF2-40B4-BE49-F238E27FC236}">
                  <a16:creationId xmlns:a16="http://schemas.microsoft.com/office/drawing/2014/main" id="{E54C8AC7-0DF2-A7B4-59BC-354BDE9A823D}"/>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Segoe UI" pitchFamily="34" charset="0"/>
                <a:cs typeface="Segoe UI" pitchFamily="34" charset="0"/>
              </a:endParaRPr>
            </a:p>
          </p:txBody>
        </p:sp>
        <p:sp>
          <p:nvSpPr>
            <p:cNvPr id="149" name="Rectangle 89">
              <a:extLst>
                <a:ext uri="{FF2B5EF4-FFF2-40B4-BE49-F238E27FC236}">
                  <a16:creationId xmlns:a16="http://schemas.microsoft.com/office/drawing/2014/main" id="{F0376496-3125-ED18-7608-C142A0C35F3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0" name="Group 149">
            <a:extLst>
              <a:ext uri="{FF2B5EF4-FFF2-40B4-BE49-F238E27FC236}">
                <a16:creationId xmlns:a16="http://schemas.microsoft.com/office/drawing/2014/main" id="{3D3E10AB-B82F-F7E8-A33D-8AF61C784420}"/>
              </a:ext>
            </a:extLst>
          </p:cNvPr>
          <p:cNvGrpSpPr/>
          <p:nvPr userDrawn="1"/>
        </p:nvGrpSpPr>
        <p:grpSpPr>
          <a:xfrm>
            <a:off x="6669529" y="1696843"/>
            <a:ext cx="166152" cy="166152"/>
            <a:chOff x="5214995" y="-1168400"/>
            <a:chExt cx="431800" cy="431800"/>
          </a:xfrm>
        </p:grpSpPr>
        <p:sp>
          <p:nvSpPr>
            <p:cNvPr id="151" name="Oval 150">
              <a:extLst>
                <a:ext uri="{FF2B5EF4-FFF2-40B4-BE49-F238E27FC236}">
                  <a16:creationId xmlns:a16="http://schemas.microsoft.com/office/drawing/2014/main" id="{CC526CF7-4F8D-6DB9-E3E9-2381E7AFAF4A}"/>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2" name="Rectangle 89">
              <a:extLst>
                <a:ext uri="{FF2B5EF4-FFF2-40B4-BE49-F238E27FC236}">
                  <a16:creationId xmlns:a16="http://schemas.microsoft.com/office/drawing/2014/main" id="{63E3BD4D-8045-49DC-2041-46643AE5ED02}"/>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3" name="Group 152">
            <a:extLst>
              <a:ext uri="{FF2B5EF4-FFF2-40B4-BE49-F238E27FC236}">
                <a16:creationId xmlns:a16="http://schemas.microsoft.com/office/drawing/2014/main" id="{816F1C59-4D7D-3BDD-0560-654E11A9B15E}"/>
              </a:ext>
            </a:extLst>
          </p:cNvPr>
          <p:cNvGrpSpPr/>
          <p:nvPr userDrawn="1"/>
        </p:nvGrpSpPr>
        <p:grpSpPr>
          <a:xfrm flipH="1">
            <a:off x="3476832" y="4152094"/>
            <a:ext cx="166152" cy="166152"/>
            <a:chOff x="5214995" y="-1168400"/>
            <a:chExt cx="431800" cy="431800"/>
          </a:xfrm>
        </p:grpSpPr>
        <p:sp>
          <p:nvSpPr>
            <p:cNvPr id="154" name="Oval 153">
              <a:extLst>
                <a:ext uri="{FF2B5EF4-FFF2-40B4-BE49-F238E27FC236}">
                  <a16:creationId xmlns:a16="http://schemas.microsoft.com/office/drawing/2014/main" id="{A0C410FC-F149-F1FA-B620-BF7F0EDE7D6C}"/>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5" name="Rectangle 89">
              <a:extLst>
                <a:ext uri="{FF2B5EF4-FFF2-40B4-BE49-F238E27FC236}">
                  <a16:creationId xmlns:a16="http://schemas.microsoft.com/office/drawing/2014/main" id="{5B5C9B65-59ED-2529-1E53-C9ABE9CB79FD}"/>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56" name="Group 155">
            <a:extLst>
              <a:ext uri="{FF2B5EF4-FFF2-40B4-BE49-F238E27FC236}">
                <a16:creationId xmlns:a16="http://schemas.microsoft.com/office/drawing/2014/main" id="{28DAF83D-E0BD-BE8E-ECEC-5E5EDE3E6C74}"/>
              </a:ext>
            </a:extLst>
          </p:cNvPr>
          <p:cNvGrpSpPr/>
          <p:nvPr userDrawn="1"/>
        </p:nvGrpSpPr>
        <p:grpSpPr>
          <a:xfrm flipH="1">
            <a:off x="6669529" y="4152094"/>
            <a:ext cx="166152" cy="166152"/>
            <a:chOff x="5214995" y="-1168400"/>
            <a:chExt cx="431800" cy="431800"/>
          </a:xfrm>
        </p:grpSpPr>
        <p:sp>
          <p:nvSpPr>
            <p:cNvPr id="157" name="Oval 156">
              <a:extLst>
                <a:ext uri="{FF2B5EF4-FFF2-40B4-BE49-F238E27FC236}">
                  <a16:creationId xmlns:a16="http://schemas.microsoft.com/office/drawing/2014/main" id="{2CC39567-C008-3C38-03DA-28EE0BE7483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58" name="Rectangle 89">
              <a:extLst>
                <a:ext uri="{FF2B5EF4-FFF2-40B4-BE49-F238E27FC236}">
                  <a16:creationId xmlns:a16="http://schemas.microsoft.com/office/drawing/2014/main" id="{99B2574B-7594-72E2-E826-4D4DA471A11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77" name="Group 176">
            <a:extLst>
              <a:ext uri="{FF2B5EF4-FFF2-40B4-BE49-F238E27FC236}">
                <a16:creationId xmlns:a16="http://schemas.microsoft.com/office/drawing/2014/main" id="{E60DF7C5-E7F6-A90D-706C-6592ECDDB338}"/>
              </a:ext>
            </a:extLst>
          </p:cNvPr>
          <p:cNvGrpSpPr/>
          <p:nvPr userDrawn="1"/>
        </p:nvGrpSpPr>
        <p:grpSpPr>
          <a:xfrm rot="5400000">
            <a:off x="9928103" y="2137261"/>
            <a:ext cx="166152" cy="166152"/>
            <a:chOff x="5214995" y="-1168400"/>
            <a:chExt cx="431800" cy="431800"/>
          </a:xfrm>
        </p:grpSpPr>
        <p:sp>
          <p:nvSpPr>
            <p:cNvPr id="178" name="Oval 177">
              <a:extLst>
                <a:ext uri="{FF2B5EF4-FFF2-40B4-BE49-F238E27FC236}">
                  <a16:creationId xmlns:a16="http://schemas.microsoft.com/office/drawing/2014/main" id="{11A9EA57-349E-6453-094C-DB252913E583}"/>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79" name="Rectangle 89">
              <a:extLst>
                <a:ext uri="{FF2B5EF4-FFF2-40B4-BE49-F238E27FC236}">
                  <a16:creationId xmlns:a16="http://schemas.microsoft.com/office/drawing/2014/main" id="{217C0C60-8F15-8390-C6A7-0DB9E99CA653}"/>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grpSp>
        <p:nvGrpSpPr>
          <p:cNvPr id="180" name="Group 179">
            <a:extLst>
              <a:ext uri="{FF2B5EF4-FFF2-40B4-BE49-F238E27FC236}">
                <a16:creationId xmlns:a16="http://schemas.microsoft.com/office/drawing/2014/main" id="{3B572509-4831-8A48-B663-AE17D9FD8ED5}"/>
              </a:ext>
            </a:extLst>
          </p:cNvPr>
          <p:cNvGrpSpPr/>
          <p:nvPr userDrawn="1"/>
        </p:nvGrpSpPr>
        <p:grpSpPr>
          <a:xfrm rot="5400000">
            <a:off x="9928103" y="3858268"/>
            <a:ext cx="166152" cy="166152"/>
            <a:chOff x="5214995" y="-1168400"/>
            <a:chExt cx="431800" cy="431800"/>
          </a:xfrm>
        </p:grpSpPr>
        <p:sp>
          <p:nvSpPr>
            <p:cNvPr id="181" name="Oval 180">
              <a:extLst>
                <a:ext uri="{FF2B5EF4-FFF2-40B4-BE49-F238E27FC236}">
                  <a16:creationId xmlns:a16="http://schemas.microsoft.com/office/drawing/2014/main" id="{068A591D-A59C-D3D7-2C67-293B3727D0A2}"/>
                </a:ext>
              </a:extLst>
            </p:cNvPr>
            <p:cNvSpPr/>
            <p:nvPr/>
          </p:nvSpPr>
          <p:spPr bwMode="auto">
            <a:xfrm>
              <a:off x="5214995" y="-1168400"/>
              <a:ext cx="431800" cy="431800"/>
            </a:xfrm>
            <a:prstGeom prst="ellipse">
              <a:avLst/>
            </a:prstGeom>
            <a:solidFill>
              <a:srgbClr val="FFFFFF"/>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1200" cap="none" spc="0" normalizeH="0" baseline="0" noProof="0">
                <a:ln>
                  <a:noFill/>
                </a:ln>
                <a:solidFill>
                  <a:srgbClr val="FFFFFF"/>
                </a:solidFill>
                <a:effectLst/>
                <a:uLnTx/>
                <a:uFillTx/>
                <a:latin typeface="Segoe UI"/>
                <a:ea typeface="+mn-ea"/>
                <a:cs typeface="Segoe UI" pitchFamily="34" charset="0"/>
              </a:endParaRPr>
            </a:p>
          </p:txBody>
        </p:sp>
        <p:sp>
          <p:nvSpPr>
            <p:cNvPr id="182" name="Rectangle 89">
              <a:extLst>
                <a:ext uri="{FF2B5EF4-FFF2-40B4-BE49-F238E27FC236}">
                  <a16:creationId xmlns:a16="http://schemas.microsoft.com/office/drawing/2014/main" id="{8B0AF6B1-C3AC-C476-AE16-287C61A1D75A}"/>
                </a:ext>
              </a:extLst>
            </p:cNvPr>
            <p:cNvSpPr/>
            <p:nvPr/>
          </p:nvSpPr>
          <p:spPr bwMode="auto">
            <a:xfrm rot="2700000">
              <a:off x="5303185" y="-1042110"/>
              <a:ext cx="179220" cy="179220"/>
            </a:xfrm>
            <a:custGeom>
              <a:avLst/>
              <a:gdLst>
                <a:gd name="connsiteX0" fmla="*/ 0 w 317500"/>
                <a:gd name="connsiteY0" fmla="*/ 0 h 317500"/>
                <a:gd name="connsiteX1" fmla="*/ 317500 w 317500"/>
                <a:gd name="connsiteY1" fmla="*/ 0 h 317500"/>
                <a:gd name="connsiteX2" fmla="*/ 317500 w 317500"/>
                <a:gd name="connsiteY2" fmla="*/ 317500 h 317500"/>
                <a:gd name="connsiteX3" fmla="*/ 0 w 317500"/>
                <a:gd name="connsiteY3" fmla="*/ 317500 h 317500"/>
                <a:gd name="connsiteX4" fmla="*/ 0 w 317500"/>
                <a:gd name="connsiteY4" fmla="*/ 0 h 317500"/>
                <a:gd name="connsiteX0" fmla="*/ 0 w 317500"/>
                <a:gd name="connsiteY0" fmla="*/ 317500 h 408940"/>
                <a:gd name="connsiteX1" fmla="*/ 0 w 317500"/>
                <a:gd name="connsiteY1" fmla="*/ 0 h 408940"/>
                <a:gd name="connsiteX2" fmla="*/ 317500 w 317500"/>
                <a:gd name="connsiteY2" fmla="*/ 0 h 408940"/>
                <a:gd name="connsiteX3" fmla="*/ 317500 w 317500"/>
                <a:gd name="connsiteY3" fmla="*/ 317500 h 408940"/>
                <a:gd name="connsiteX4" fmla="*/ 91440 w 317500"/>
                <a:gd name="connsiteY4" fmla="*/ 408940 h 408940"/>
                <a:gd name="connsiteX0" fmla="*/ 0 w 317500"/>
                <a:gd name="connsiteY0" fmla="*/ 317500 h 317500"/>
                <a:gd name="connsiteX1" fmla="*/ 0 w 317500"/>
                <a:gd name="connsiteY1" fmla="*/ 0 h 317500"/>
                <a:gd name="connsiteX2" fmla="*/ 317500 w 317500"/>
                <a:gd name="connsiteY2" fmla="*/ 0 h 317500"/>
                <a:gd name="connsiteX3" fmla="*/ 317500 w 317500"/>
                <a:gd name="connsiteY3" fmla="*/ 317500 h 317500"/>
                <a:gd name="connsiteX0" fmla="*/ 0 w 317500"/>
                <a:gd name="connsiteY0" fmla="*/ 0 h 317500"/>
                <a:gd name="connsiteX1" fmla="*/ 317500 w 317500"/>
                <a:gd name="connsiteY1" fmla="*/ 0 h 317500"/>
                <a:gd name="connsiteX2" fmla="*/ 317500 w 317500"/>
                <a:gd name="connsiteY2" fmla="*/ 317500 h 317500"/>
              </a:gdLst>
              <a:ahLst/>
              <a:cxnLst>
                <a:cxn ang="0">
                  <a:pos x="connsiteX0" y="connsiteY0"/>
                </a:cxn>
                <a:cxn ang="0">
                  <a:pos x="connsiteX1" y="connsiteY1"/>
                </a:cxn>
                <a:cxn ang="0">
                  <a:pos x="connsiteX2" y="connsiteY2"/>
                </a:cxn>
              </a:cxnLst>
              <a:rect l="l" t="t" r="r" b="b"/>
              <a:pathLst>
                <a:path w="317500" h="317500">
                  <a:moveTo>
                    <a:pt x="0" y="0"/>
                  </a:moveTo>
                  <a:lnTo>
                    <a:pt x="317500" y="0"/>
                  </a:lnTo>
                  <a:lnTo>
                    <a:pt x="317500" y="317500"/>
                  </a:lnTo>
                </a:path>
              </a:pathLst>
            </a:custGeom>
            <a:ln w="15875" cap="rnd">
              <a:gradFill flip="none" rotWithShape="1">
                <a:gsLst>
                  <a:gs pos="0">
                    <a:srgbClr val="0078D4"/>
                  </a:gs>
                  <a:gs pos="100000">
                    <a:schemeClr val="accent3"/>
                  </a:gs>
                </a:gsLst>
                <a:lin ang="0" scaled="1"/>
                <a:tileRect/>
              </a:gradFill>
              <a:headEnd type="none" w="lg" len="med"/>
              <a:tailEnd type="none" w="lg" len="med"/>
            </a:ln>
            <a:effectLst>
              <a:outerShdw blurRad="127000" algn="ctr" rotWithShape="0">
                <a:prstClr val="black">
                  <a:alpha val="15000"/>
                </a:prstClr>
              </a:outerShdw>
            </a:effectLst>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endParaRPr kumimoji="0" lang="en-US" sz="2000" b="0" i="0" u="none" strike="noStrike" kern="0" cap="none" spc="0" normalizeH="0" baseline="0" noProof="0">
                <a:ln>
                  <a:noFill/>
                </a:ln>
                <a:solidFill>
                  <a:srgbClr val="FFFFFF"/>
                </a:solidFill>
                <a:effectLst/>
                <a:uLnTx/>
                <a:uFillTx/>
                <a:latin typeface="Segoe UI"/>
                <a:ea typeface="+mn-ea"/>
                <a:cs typeface="Segoe UI" pitchFamily="34" charset="0"/>
              </a:endParaRPr>
            </a:p>
          </p:txBody>
        </p:sp>
      </p:grpSp>
      <p:sp>
        <p:nvSpPr>
          <p:cNvPr id="95" name="Step 1 TItle">
            <a:extLst>
              <a:ext uri="{FF2B5EF4-FFF2-40B4-BE49-F238E27FC236}">
                <a16:creationId xmlns:a16="http://schemas.microsoft.com/office/drawing/2014/main" id="{545F2FD2-44C5-DA9F-8E2B-13D6C03793D7}"/>
              </a:ext>
            </a:extLst>
          </p:cNvPr>
          <p:cNvSpPr>
            <a:spLocks noGrp="1"/>
          </p:cNvSpPr>
          <p:nvPr>
            <p:ph type="body" sz="quarter" idx="11" hasCustomPrompt="1"/>
          </p:nvPr>
        </p:nvSpPr>
        <p:spPr>
          <a:xfrm>
            <a:off x="584200"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06" name="Step 1 Top">
            <a:extLst>
              <a:ext uri="{FF2B5EF4-FFF2-40B4-BE49-F238E27FC236}">
                <a16:creationId xmlns:a16="http://schemas.microsoft.com/office/drawing/2014/main" id="{433B73A7-DB5C-AF5A-B12A-70E655D0C55D}"/>
              </a:ext>
            </a:extLst>
          </p:cNvPr>
          <p:cNvSpPr>
            <a:spLocks noGrp="1"/>
          </p:cNvSpPr>
          <p:nvPr>
            <p:ph type="body" sz="quarter" idx="18"/>
          </p:nvPr>
        </p:nvSpPr>
        <p:spPr>
          <a:xfrm>
            <a:off x="584200"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09" name="Step 1 Bottom">
            <a:extLst>
              <a:ext uri="{FF2B5EF4-FFF2-40B4-BE49-F238E27FC236}">
                <a16:creationId xmlns:a16="http://schemas.microsoft.com/office/drawing/2014/main" id="{C966B391-3BF4-A5FB-4F8A-8B4B54689661}"/>
              </a:ext>
            </a:extLst>
          </p:cNvPr>
          <p:cNvSpPr>
            <a:spLocks noGrp="1"/>
          </p:cNvSpPr>
          <p:nvPr>
            <p:ph type="body" sz="quarter" idx="21"/>
          </p:nvPr>
        </p:nvSpPr>
        <p:spPr>
          <a:xfrm>
            <a:off x="584200"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3" name="Step 2 Title">
            <a:extLst>
              <a:ext uri="{FF2B5EF4-FFF2-40B4-BE49-F238E27FC236}">
                <a16:creationId xmlns:a16="http://schemas.microsoft.com/office/drawing/2014/main" id="{DF1E6E41-3DB3-84EB-984F-CCB9167D5657}"/>
              </a:ext>
            </a:extLst>
          </p:cNvPr>
          <p:cNvSpPr>
            <a:spLocks noGrp="1"/>
          </p:cNvSpPr>
          <p:nvPr>
            <p:ph type="body" sz="quarter" idx="22" hasCustomPrompt="1"/>
          </p:nvPr>
        </p:nvSpPr>
        <p:spPr>
          <a:xfrm>
            <a:off x="3776898"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4" name="Step 2 Top">
            <a:extLst>
              <a:ext uri="{FF2B5EF4-FFF2-40B4-BE49-F238E27FC236}">
                <a16:creationId xmlns:a16="http://schemas.microsoft.com/office/drawing/2014/main" id="{6E6ACE10-8248-C360-0E35-7598E8EC8281}"/>
              </a:ext>
            </a:extLst>
          </p:cNvPr>
          <p:cNvSpPr>
            <a:spLocks noGrp="1"/>
          </p:cNvSpPr>
          <p:nvPr>
            <p:ph type="body" sz="quarter" idx="23"/>
          </p:nvPr>
        </p:nvSpPr>
        <p:spPr>
          <a:xfrm>
            <a:off x="3776898"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5" name="Step 2 Bottom">
            <a:extLst>
              <a:ext uri="{FF2B5EF4-FFF2-40B4-BE49-F238E27FC236}">
                <a16:creationId xmlns:a16="http://schemas.microsoft.com/office/drawing/2014/main" id="{55D154DF-71A5-D9D3-0756-AA7208899CFD}"/>
              </a:ext>
            </a:extLst>
          </p:cNvPr>
          <p:cNvSpPr>
            <a:spLocks noGrp="1"/>
          </p:cNvSpPr>
          <p:nvPr>
            <p:ph type="body" sz="quarter" idx="24"/>
          </p:nvPr>
        </p:nvSpPr>
        <p:spPr>
          <a:xfrm>
            <a:off x="3719286"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6" name="Step 3 Title">
            <a:extLst>
              <a:ext uri="{FF2B5EF4-FFF2-40B4-BE49-F238E27FC236}">
                <a16:creationId xmlns:a16="http://schemas.microsoft.com/office/drawing/2014/main" id="{3BF3353A-2534-A54C-BD30-4DA6ABBA06BA}"/>
              </a:ext>
            </a:extLst>
          </p:cNvPr>
          <p:cNvSpPr>
            <a:spLocks noGrp="1"/>
          </p:cNvSpPr>
          <p:nvPr>
            <p:ph type="body" sz="quarter" idx="25" hasCustomPrompt="1"/>
          </p:nvPr>
        </p:nvSpPr>
        <p:spPr>
          <a:xfrm>
            <a:off x="6969595" y="159388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87" name="Step 3 Top">
            <a:extLst>
              <a:ext uri="{FF2B5EF4-FFF2-40B4-BE49-F238E27FC236}">
                <a16:creationId xmlns:a16="http://schemas.microsoft.com/office/drawing/2014/main" id="{F8FA69C0-B798-B0EF-B064-997FF774E8E9}"/>
              </a:ext>
            </a:extLst>
          </p:cNvPr>
          <p:cNvSpPr>
            <a:spLocks noGrp="1"/>
          </p:cNvSpPr>
          <p:nvPr>
            <p:ph type="body" sz="quarter" idx="26"/>
          </p:nvPr>
        </p:nvSpPr>
        <p:spPr>
          <a:xfrm>
            <a:off x="6969595" y="2032188"/>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88" name="Step 3 Bottom">
            <a:extLst>
              <a:ext uri="{FF2B5EF4-FFF2-40B4-BE49-F238E27FC236}">
                <a16:creationId xmlns:a16="http://schemas.microsoft.com/office/drawing/2014/main" id="{FFA3E6BA-ECB6-F78C-CF22-7B05706020E3}"/>
              </a:ext>
            </a:extLst>
          </p:cNvPr>
          <p:cNvSpPr>
            <a:spLocks noGrp="1"/>
          </p:cNvSpPr>
          <p:nvPr>
            <p:ph type="body" sz="quarter" idx="27"/>
          </p:nvPr>
        </p:nvSpPr>
        <p:spPr>
          <a:xfrm>
            <a:off x="6969595" y="3208260"/>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5" name="Step 4 Title">
            <a:extLst>
              <a:ext uri="{FF2B5EF4-FFF2-40B4-BE49-F238E27FC236}">
                <a16:creationId xmlns:a16="http://schemas.microsoft.com/office/drawing/2014/main" id="{4411A19D-5600-3582-7891-BEECA6B3C921}"/>
              </a:ext>
            </a:extLst>
          </p:cNvPr>
          <p:cNvSpPr>
            <a:spLocks noGrp="1"/>
          </p:cNvSpPr>
          <p:nvPr>
            <p:ph type="body" sz="quarter" idx="34" hasCustomPrompt="1"/>
          </p:nvPr>
        </p:nvSpPr>
        <p:spPr>
          <a:xfrm>
            <a:off x="6969595"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6" name="Step 4 Top">
            <a:extLst>
              <a:ext uri="{FF2B5EF4-FFF2-40B4-BE49-F238E27FC236}">
                <a16:creationId xmlns:a16="http://schemas.microsoft.com/office/drawing/2014/main" id="{E6756EC6-5C62-CCBD-6970-540F4E463C66}"/>
              </a:ext>
            </a:extLst>
          </p:cNvPr>
          <p:cNvSpPr>
            <a:spLocks noGrp="1"/>
          </p:cNvSpPr>
          <p:nvPr>
            <p:ph type="body" sz="quarter" idx="35"/>
          </p:nvPr>
        </p:nvSpPr>
        <p:spPr>
          <a:xfrm>
            <a:off x="6969595"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7" name="Step 4 Bottom">
            <a:extLst>
              <a:ext uri="{FF2B5EF4-FFF2-40B4-BE49-F238E27FC236}">
                <a16:creationId xmlns:a16="http://schemas.microsoft.com/office/drawing/2014/main" id="{56520A8E-9E5D-0840-1CB1-35762F47BF5D}"/>
              </a:ext>
            </a:extLst>
          </p:cNvPr>
          <p:cNvSpPr>
            <a:spLocks noGrp="1"/>
          </p:cNvSpPr>
          <p:nvPr>
            <p:ph type="body" sz="quarter" idx="36"/>
          </p:nvPr>
        </p:nvSpPr>
        <p:spPr>
          <a:xfrm>
            <a:off x="6969595"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92" name="Step 5 Title">
            <a:extLst>
              <a:ext uri="{FF2B5EF4-FFF2-40B4-BE49-F238E27FC236}">
                <a16:creationId xmlns:a16="http://schemas.microsoft.com/office/drawing/2014/main" id="{D8F51403-DA8F-C60A-932D-8B8817FDA751}"/>
              </a:ext>
            </a:extLst>
          </p:cNvPr>
          <p:cNvSpPr>
            <a:spLocks noGrp="1"/>
          </p:cNvSpPr>
          <p:nvPr>
            <p:ph type="body" sz="quarter" idx="31" hasCustomPrompt="1"/>
          </p:nvPr>
        </p:nvSpPr>
        <p:spPr>
          <a:xfrm>
            <a:off x="3776898"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3" name="Step 5 Top">
            <a:extLst>
              <a:ext uri="{FF2B5EF4-FFF2-40B4-BE49-F238E27FC236}">
                <a16:creationId xmlns:a16="http://schemas.microsoft.com/office/drawing/2014/main" id="{1D287AE8-D07F-849B-E6F1-1AC629E8FB32}"/>
              </a:ext>
            </a:extLst>
          </p:cNvPr>
          <p:cNvSpPr>
            <a:spLocks noGrp="1"/>
          </p:cNvSpPr>
          <p:nvPr>
            <p:ph type="body" sz="quarter" idx="32"/>
          </p:nvPr>
        </p:nvSpPr>
        <p:spPr>
          <a:xfrm>
            <a:off x="3776898"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4" name="Step 5 Bottom">
            <a:extLst>
              <a:ext uri="{FF2B5EF4-FFF2-40B4-BE49-F238E27FC236}">
                <a16:creationId xmlns:a16="http://schemas.microsoft.com/office/drawing/2014/main" id="{D79AB424-C959-FD9F-0942-4B657234F221}"/>
              </a:ext>
            </a:extLst>
          </p:cNvPr>
          <p:cNvSpPr>
            <a:spLocks noGrp="1"/>
          </p:cNvSpPr>
          <p:nvPr>
            <p:ph type="body" sz="quarter" idx="33"/>
          </p:nvPr>
        </p:nvSpPr>
        <p:spPr>
          <a:xfrm>
            <a:off x="3719286"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189" name="Step 6 Title">
            <a:extLst>
              <a:ext uri="{FF2B5EF4-FFF2-40B4-BE49-F238E27FC236}">
                <a16:creationId xmlns:a16="http://schemas.microsoft.com/office/drawing/2014/main" id="{E07EBCA7-C1BD-E0AD-6403-14224CB1B5C6}"/>
              </a:ext>
            </a:extLst>
          </p:cNvPr>
          <p:cNvSpPr>
            <a:spLocks noGrp="1"/>
          </p:cNvSpPr>
          <p:nvPr>
            <p:ph type="body" sz="quarter" idx="28" hasCustomPrompt="1"/>
          </p:nvPr>
        </p:nvSpPr>
        <p:spPr>
          <a:xfrm>
            <a:off x="584200" y="4053821"/>
            <a:ext cx="976461" cy="345600"/>
          </a:xfrm>
          <a:prstGeom prst="roundRect">
            <a:avLst>
              <a:gd name="adj" fmla="val 50000"/>
            </a:avLst>
          </a:prstGeom>
          <a:gradFill flip="none" rotWithShape="1">
            <a:gsLst>
              <a:gs pos="35000">
                <a:srgbClr val="0078D4"/>
              </a:gs>
              <a:gs pos="0">
                <a:srgbClr val="C03BC4"/>
              </a:gs>
            </a:gsLst>
            <a:path path="circle">
              <a:fillToRect l="100000" t="100000"/>
            </a:path>
            <a:tileRect r="-100000" b="-100000"/>
          </a:gradFill>
          <a:effectLst>
            <a:outerShdw blurRad="63500" dist="63500" dir="2700000" algn="tl" rotWithShape="0">
              <a:srgbClr val="454142">
                <a:alpha val="20000"/>
              </a:srgbClr>
            </a:outerShdw>
          </a:effectLst>
        </p:spPr>
        <p:txBody>
          <a:bodyPr anchor="ctr" anchorCtr="0">
            <a:noAutofit/>
          </a:bodyPr>
          <a:lstStyle>
            <a:lvl1pPr marL="0" indent="0" algn="ctr">
              <a:buNone/>
              <a:defRPr sz="1200" b="1" i="0">
                <a:solidFill>
                  <a:srgbClr val="FFFFFF"/>
                </a:solidFill>
                <a:latin typeface="Segoe UI Semibold" panose="020B0502040204020203" pitchFamily="34" charset="0"/>
                <a:cs typeface="Segoe UI Semibold" panose="020B0502040204020203" pitchFamily="34" charset="0"/>
              </a:defRPr>
            </a:lvl1pPr>
          </a:lstStyle>
          <a:p>
            <a:pPr lvl="0"/>
            <a:r>
              <a:rPr lang="en-US"/>
              <a:t>00:00am</a:t>
            </a:r>
          </a:p>
        </p:txBody>
      </p:sp>
      <p:sp>
        <p:nvSpPr>
          <p:cNvPr id="190" name="Step 6 Top">
            <a:extLst>
              <a:ext uri="{FF2B5EF4-FFF2-40B4-BE49-F238E27FC236}">
                <a16:creationId xmlns:a16="http://schemas.microsoft.com/office/drawing/2014/main" id="{880DDDC9-1973-AB6B-84B0-8402F7E57DD6}"/>
              </a:ext>
            </a:extLst>
          </p:cNvPr>
          <p:cNvSpPr>
            <a:spLocks noGrp="1"/>
          </p:cNvSpPr>
          <p:nvPr>
            <p:ph type="body" sz="quarter" idx="29"/>
          </p:nvPr>
        </p:nvSpPr>
        <p:spPr>
          <a:xfrm>
            <a:off x="584200" y="4488366"/>
            <a:ext cx="2808000" cy="626701"/>
          </a:xfrm>
        </p:spPr>
        <p:txBody>
          <a:bodyPr lIns="90000" tIns="36000" rIns="90000" bIns="36000">
            <a:normAutofit/>
          </a:bodyPr>
          <a:lstStyle>
            <a:lvl1pPr marL="0" indent="0">
              <a:spcBef>
                <a:spcPts val="0"/>
              </a:spcBef>
              <a:buNone/>
              <a:defRPr sz="900"/>
            </a:lvl1pPr>
          </a:lstStyle>
          <a:p>
            <a:pPr lvl="0"/>
            <a:r>
              <a:rPr lang="en-US"/>
              <a:t>Click to edit Master text styles</a:t>
            </a:r>
          </a:p>
        </p:txBody>
      </p:sp>
      <p:sp>
        <p:nvSpPr>
          <p:cNvPr id="191" name="Step 6 Bottom">
            <a:extLst>
              <a:ext uri="{FF2B5EF4-FFF2-40B4-BE49-F238E27FC236}">
                <a16:creationId xmlns:a16="http://schemas.microsoft.com/office/drawing/2014/main" id="{779BA1D8-105C-B66F-63AF-84DC7F622456}"/>
              </a:ext>
            </a:extLst>
          </p:cNvPr>
          <p:cNvSpPr>
            <a:spLocks noGrp="1"/>
          </p:cNvSpPr>
          <p:nvPr>
            <p:ph type="body" sz="quarter" idx="30"/>
          </p:nvPr>
        </p:nvSpPr>
        <p:spPr>
          <a:xfrm>
            <a:off x="584200" y="5641938"/>
            <a:ext cx="2808000" cy="626701"/>
          </a:xfrm>
          <a:prstGeom prst="roundRect">
            <a:avLst>
              <a:gd name="adj" fmla="val 10035"/>
            </a:avLst>
          </a:prstGeom>
          <a:solidFill>
            <a:srgbClr val="FFFFFF">
              <a:alpha val="70046"/>
            </a:srgbClr>
          </a:solidFill>
          <a:ln w="12700">
            <a:solidFill>
              <a:schemeClr val="bg1"/>
            </a:solidFill>
          </a:ln>
        </p:spPr>
        <p:txBody>
          <a:bodyPr lIns="90000" tIns="36000" rIns="90000" bIns="36000" anchor="ctr" anchorCtr="0">
            <a:normAutofit/>
          </a:bodyPr>
          <a:lstStyle>
            <a:lvl1pPr marL="0" indent="0">
              <a:buFont typeface="Arial" panose="020B0604020202020204" pitchFamily="34" charset="0"/>
              <a:buNone/>
              <a:defRPr sz="900"/>
            </a:lvl1pPr>
            <a:lvl2pPr marL="0" indent="0">
              <a:spcBef>
                <a:spcPts val="0"/>
              </a:spcBef>
              <a:buNone/>
              <a:defRPr sz="900" b="1" i="0">
                <a:latin typeface="Segoe UI" panose="020B0502040204020203" pitchFamily="34" charset="0"/>
                <a:cs typeface="Segoe UI" panose="020B0502040204020203" pitchFamily="34" charset="0"/>
              </a:defRPr>
            </a:lvl2pPr>
          </a:lstStyle>
          <a:p>
            <a:pPr lvl="0"/>
            <a:r>
              <a:rPr lang="en-US"/>
              <a:t>Click to edit Master text styles</a:t>
            </a:r>
          </a:p>
          <a:p>
            <a:pPr lvl="1"/>
            <a:r>
              <a:rPr lang="en-US"/>
              <a:t>Level 2</a:t>
            </a:r>
          </a:p>
        </p:txBody>
      </p:sp>
      <p:sp>
        <p:nvSpPr>
          <p:cNvPr id="4" name="Circle 1">
            <a:extLst>
              <a:ext uri="{FF2B5EF4-FFF2-40B4-BE49-F238E27FC236}">
                <a16:creationId xmlns:a16="http://schemas.microsoft.com/office/drawing/2014/main" id="{07FB0D44-B2FC-AD50-89A4-2016469B01D6}"/>
              </a:ext>
            </a:extLst>
          </p:cNvPr>
          <p:cNvSpPr>
            <a:spLocks noGrp="1"/>
          </p:cNvSpPr>
          <p:nvPr>
            <p:ph type="body" sz="quarter" idx="38" hasCustomPrompt="1"/>
          </p:nvPr>
        </p:nvSpPr>
        <p:spPr>
          <a:xfrm>
            <a:off x="11417128"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6" name="Circle 2">
            <a:extLst>
              <a:ext uri="{FF2B5EF4-FFF2-40B4-BE49-F238E27FC236}">
                <a16:creationId xmlns:a16="http://schemas.microsoft.com/office/drawing/2014/main" id="{4A5639CF-B5E7-20B0-D289-A990965914E6}"/>
              </a:ext>
            </a:extLst>
          </p:cNvPr>
          <p:cNvSpPr>
            <a:spLocks noGrp="1"/>
          </p:cNvSpPr>
          <p:nvPr>
            <p:ph type="body" sz="quarter" idx="39" hasCustomPrompt="1"/>
          </p:nvPr>
        </p:nvSpPr>
        <p:spPr>
          <a:xfrm>
            <a:off x="11588664"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7" name="Circle 3">
            <a:extLst>
              <a:ext uri="{FF2B5EF4-FFF2-40B4-BE49-F238E27FC236}">
                <a16:creationId xmlns:a16="http://schemas.microsoft.com/office/drawing/2014/main" id="{8C6AE7B5-FABD-E95D-A0C4-FEA8F2FE8010}"/>
              </a:ext>
            </a:extLst>
          </p:cNvPr>
          <p:cNvSpPr>
            <a:spLocks noGrp="1"/>
          </p:cNvSpPr>
          <p:nvPr>
            <p:ph type="body" sz="quarter" idx="40" hasCustomPrompt="1"/>
          </p:nvPr>
        </p:nvSpPr>
        <p:spPr>
          <a:xfrm>
            <a:off x="11760200" y="357645"/>
            <a:ext cx="127000" cy="125999"/>
          </a:xfrm>
          <a:prstGeom prst="ellipse">
            <a:avLst/>
          </a:prstGeom>
          <a:solidFill>
            <a:srgbClr val="B1B3B3"/>
          </a:solidFill>
        </p:spPr>
        <p:txBody>
          <a:bodyPr>
            <a:noAutofit/>
          </a:bodyPr>
          <a:lstStyle>
            <a:lvl1pPr marL="0" indent="0">
              <a:buFontTx/>
              <a:buNone/>
              <a:defRPr sz="100">
                <a:noFill/>
              </a:defRPr>
            </a:lvl1pPr>
            <a:lvl2pPr marL="228600" indent="0">
              <a:buFontTx/>
              <a:buNone/>
              <a:defRPr sz="100">
                <a:noFill/>
              </a:defRPr>
            </a:lvl2pPr>
            <a:lvl3pPr marL="457200" indent="0">
              <a:buFontTx/>
              <a:buNone/>
              <a:defRPr sz="100">
                <a:noFill/>
              </a:defRPr>
            </a:lvl3pPr>
            <a:lvl4pPr marL="661988" indent="0">
              <a:buFontTx/>
              <a:buNone/>
              <a:defRPr sz="100">
                <a:noFill/>
              </a:defRPr>
            </a:lvl4pPr>
            <a:lvl5pPr marL="855663" indent="0">
              <a:buFontTx/>
              <a:buNone/>
              <a:defRPr sz="100">
                <a:noFill/>
              </a:defRPr>
            </a:lvl5pPr>
          </a:lstStyle>
          <a:p>
            <a:pPr lvl="0"/>
            <a:r>
              <a:rPr lang="en-US"/>
              <a:t>a</a:t>
            </a:r>
          </a:p>
        </p:txBody>
      </p:sp>
      <p:sp>
        <p:nvSpPr>
          <p:cNvPr id="5" name="Footnote">
            <a:extLst>
              <a:ext uri="{FF2B5EF4-FFF2-40B4-BE49-F238E27FC236}">
                <a16:creationId xmlns:a16="http://schemas.microsoft.com/office/drawing/2014/main" id="{31EB8337-5CD4-C7D9-AFCA-89AFAC81CFF8}"/>
              </a:ext>
            </a:extLst>
          </p:cNvPr>
          <p:cNvSpPr txBox="1">
            <a:spLocks/>
          </p:cNvSpPr>
          <p:nvPr userDrawn="1"/>
        </p:nvSpPr>
        <p:spPr>
          <a:xfrm>
            <a:off x="653131" y="6406129"/>
            <a:ext cx="9597418" cy="430887"/>
          </a:xfrm>
          <a:prstGeom prst="rect">
            <a:avLst/>
          </a:prstGeom>
        </p:spPr>
        <p:txBody>
          <a:bodyPr vert="horz" wrap="square" lIns="0" tIns="0" rIns="0" bIns="0" rtlCol="0">
            <a:spAutoFit/>
          </a:bodyPr>
          <a:lstStyle>
            <a:lvl1pPr marL="0" marR="0" indent="0" algn="l" defTabSz="932742" rtl="0" eaLnBrk="1" fontAlgn="auto" latinLnBrk="0" hangingPunct="1">
              <a:lnSpc>
                <a:spcPct val="100000"/>
              </a:lnSpc>
              <a:spcBef>
                <a:spcPts val="0"/>
              </a:spcBef>
              <a:spcAft>
                <a:spcPts val="0"/>
              </a:spcAft>
              <a:buClrTx/>
              <a:buSzPct val="90000"/>
              <a:buFont typeface="Wingdings" panose="05000000000000000000" pitchFamily="2" charset="2"/>
              <a:buNone/>
              <a:tabLst/>
              <a:defRPr sz="7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a:lstStyle>
          <a:p>
            <a:r>
              <a:rPr lang="en-US" baseline="30000" noProof="0" dirty="0"/>
              <a:t>1</a:t>
            </a:r>
            <a:r>
              <a:rPr lang="en-US" noProof="0" dirty="0"/>
              <a:t>Access M365 Copilot Chat at </a:t>
            </a:r>
            <a:r>
              <a:rPr lang="en-US" noProof="0" dirty="0">
                <a:hlinkClick r:id="rId2"/>
              </a:rPr>
              <a:t>m365copilot.com </a:t>
            </a:r>
            <a:r>
              <a:rPr lang="en-US" noProof="0" dirty="0"/>
              <a:t>or the Microsoft 365 Copilot Chat mobile app and set toggle to “Web”.</a:t>
            </a:r>
          </a:p>
          <a:p>
            <a:r>
              <a:rPr lang="en-US" baseline="30000" noProof="0" dirty="0"/>
              <a:t>2</a:t>
            </a:r>
            <a:r>
              <a:rPr lang="en-US" noProof="0" dirty="0"/>
              <a:t>Access M365 Copilot Chat at </a:t>
            </a:r>
            <a:r>
              <a:rPr lang="en-US" noProof="0" dirty="0">
                <a:hlinkClick r:id="rId2"/>
              </a:rPr>
              <a:t>m365copilot.com</a:t>
            </a:r>
            <a:r>
              <a:rPr lang="en-US" noProof="0" dirty="0"/>
              <a:t>, the Microsoft 365 Copilot Chat mobile app, or the M365 Copilot Chat app in Teams, and set toggle to “Work”.</a:t>
            </a:r>
          </a:p>
          <a:p>
            <a:r>
              <a:rPr lang="en-US" baseline="30000" noProof="0" dirty="0"/>
              <a:t>3</a:t>
            </a:r>
            <a:r>
              <a:rPr lang="en-US" noProof="0" dirty="0"/>
              <a:t>Copilot agents allow Copilot to access your organization-specific apps. In the past this would have required an API call to get data from a system of record.</a:t>
            </a:r>
          </a:p>
          <a:p>
            <a:r>
              <a:rPr kumimoji="0" lang="en-US" sz="700" b="0" i="0" u="none" strike="noStrike" kern="1200" cap="none" spc="0" normalizeH="0" baseline="0" noProof="0" dirty="0">
                <a:ln>
                  <a:noFill/>
                </a:ln>
                <a:solidFill>
                  <a:srgbClr val="000000"/>
                </a:solidFill>
                <a:effectLst/>
                <a:uLnTx/>
                <a:uFillTx/>
                <a:latin typeface="Segoe UI"/>
                <a:ea typeface="+mn-ea"/>
                <a:cs typeface="Segoe UI" panose="020B0502040204020203" pitchFamily="34" charset="0"/>
              </a:rPr>
              <a:t>The content in this example scenario is for demonstration purposes only. You should evaluate how Copilot aligns with your organization’s business processes, regulatory requirements, and responsible AI principles.</a:t>
            </a:r>
          </a:p>
        </p:txBody>
      </p:sp>
    </p:spTree>
    <p:extLst>
      <p:ext uri="{BB962C8B-B14F-4D97-AF65-F5344CB8AC3E}">
        <p14:creationId xmlns:p14="http://schemas.microsoft.com/office/powerpoint/2010/main" val="4066855235"/>
      </p:ext>
    </p:extLst>
  </p:cSld>
  <p:clrMapOvr>
    <a:masterClrMapping/>
  </p:clrMapOvr>
  <p:transition>
    <p:fade/>
  </p:transition>
  <p:extLst>
    <p:ext uri="{DCECCB84-F9BA-43D5-87BE-67443E8EF086}">
      <p15:sldGuideLst xmlns:p15="http://schemas.microsoft.com/office/powerpoint/2012/main">
        <p15:guide id="6" pos="779">
          <p15:clr>
            <a:srgbClr val="A4A3A4"/>
          </p15:clr>
        </p15:guide>
        <p15:guide id="7" pos="962">
          <p15:clr>
            <a:srgbClr val="A4A3A4"/>
          </p15:clr>
        </p15:guide>
        <p15:guide id="8" pos="1373">
          <p15:clr>
            <a:srgbClr val="A4A3A4"/>
          </p15:clr>
        </p15:guide>
        <p15:guide id="9" pos="1556">
          <p15:clr>
            <a:srgbClr val="A4A3A4"/>
          </p15:clr>
        </p15:guide>
        <p15:guide id="10" pos="1967">
          <p15:clr>
            <a:srgbClr val="A4A3A4"/>
          </p15:clr>
        </p15:guide>
        <p15:guide id="11" pos="2150">
          <p15:clr>
            <a:srgbClr val="A4A3A4"/>
          </p15:clr>
        </p15:guide>
        <p15:guide id="12" pos="2561">
          <p15:clr>
            <a:srgbClr val="A4A3A4"/>
          </p15:clr>
        </p15:guide>
        <p15:guide id="13" pos="2744">
          <p15:clr>
            <a:srgbClr val="A4A3A4"/>
          </p15:clr>
        </p15:guide>
        <p15:guide id="14" pos="3155">
          <p15:clr>
            <a:srgbClr val="A4A3A4"/>
          </p15:clr>
        </p15:guide>
        <p15:guide id="15" pos="3352">
          <p15:clr>
            <a:srgbClr val="A4A3A4"/>
          </p15:clr>
        </p15:guide>
        <p15:guide id="16" pos="3749">
          <p15:clr>
            <a:srgbClr val="A4A3A4"/>
          </p15:clr>
        </p15:guide>
        <p15:guide id="17" pos="3932">
          <p15:clr>
            <a:srgbClr val="A4A3A4"/>
          </p15:clr>
        </p15:guide>
        <p15:guide id="18" pos="4343">
          <p15:clr>
            <a:srgbClr val="A4A3A4"/>
          </p15:clr>
        </p15:guide>
        <p15:guide id="19" pos="4526">
          <p15:clr>
            <a:srgbClr val="A4A3A4"/>
          </p15:clr>
        </p15:guide>
        <p15:guide id="20" pos="4937">
          <p15:clr>
            <a:srgbClr val="A4A3A4"/>
          </p15:clr>
        </p15:guide>
        <p15:guide id="21" pos="5120">
          <p15:clr>
            <a:srgbClr val="A4A3A4"/>
          </p15:clr>
        </p15:guide>
        <p15:guide id="22" pos="5529">
          <p15:clr>
            <a:srgbClr val="A4A3A4"/>
          </p15:clr>
        </p15:guide>
        <p15:guide id="23" pos="5714">
          <p15:clr>
            <a:srgbClr val="A4A3A4"/>
          </p15:clr>
        </p15:guide>
        <p15:guide id="24" pos="6123">
          <p15:clr>
            <a:srgbClr val="A4A3A4"/>
          </p15:clr>
        </p15:guide>
        <p15:guide id="25" pos="6308">
          <p15:clr>
            <a:srgbClr val="A4A3A4"/>
          </p15:clr>
        </p15:guide>
        <p15:guide id="26" pos="6717">
          <p15:clr>
            <a:srgbClr val="A4A3A4"/>
          </p15:clr>
        </p15:guide>
        <p15:guide id="27" pos="6900">
          <p15:clr>
            <a:srgbClr val="A4A3A4"/>
          </p15:clr>
        </p15:guide>
        <p15:guide id="28" orient="horz" pos="905">
          <p15:clr>
            <a:srgbClr val="5ACBF0"/>
          </p15:clr>
        </p15:guide>
        <p15:guide id="29" orient="horz" pos="1271">
          <p15:clr>
            <a:srgbClr val="5ACBF0"/>
          </p15:clr>
        </p15:guide>
        <p15:guide id="30" orient="horz" pos="288">
          <p15:clr>
            <a:srgbClr val="5ACBF0"/>
          </p15:clr>
        </p15:guide>
        <p15:guide id="31" pos="3840">
          <p15:clr>
            <a:srgbClr val="5ACBF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image" Target="../media/image2.svg"/><Relationship Id="rId4" Type="http://schemas.openxmlformats.org/officeDocument/2006/relationships/slideLayout" Target="../slideLayouts/slideLayout4.xml"/><Relationship Id="rId9"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bwMode="blackWhite">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588263" y="457200"/>
            <a:ext cx="11018520" cy="553998"/>
          </a:xfrm>
          <a:prstGeom prst="rect">
            <a:avLst/>
          </a:prstGeom>
        </p:spPr>
        <p:txBody>
          <a:bodyPr vert="horz" wrap="square" lIns="0" tIns="0" rIns="0" bIns="0" rtlCol="0" anchor="t">
            <a:spAutoFit/>
          </a:bodyPr>
          <a:lstStyle/>
          <a:p>
            <a:r>
              <a:rPr lang="en-US"/>
              <a:t>Click to edit Master title style</a:t>
            </a:r>
          </a:p>
        </p:txBody>
      </p:sp>
      <p:sp>
        <p:nvSpPr>
          <p:cNvPr id="4" name="Text Placeholder 3"/>
          <p:cNvSpPr>
            <a:spLocks noGrp="1"/>
          </p:cNvSpPr>
          <p:nvPr>
            <p:ph type="body" idx="1"/>
          </p:nvPr>
        </p:nvSpPr>
        <p:spPr>
          <a:xfrm>
            <a:off x="584200" y="1435503"/>
            <a:ext cx="11018520" cy="1612749"/>
          </a:xfrm>
          <a:prstGeom prst="rect">
            <a:avLst/>
          </a:prstGeom>
        </p:spPr>
        <p:txBody>
          <a:bodyPr vert="horz" wrap="square" lIns="0" tIns="0" rIns="0" bIns="0" rtlCol="0">
            <a:sp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grpSp>
        <p:nvGrpSpPr>
          <p:cNvPr id="47" name="GRID" hidden="1">
            <a:extLst>
              <a:ext uri="{FF2B5EF4-FFF2-40B4-BE49-F238E27FC236}">
                <a16:creationId xmlns:a16="http://schemas.microsoft.com/office/drawing/2014/main" id="{32B5FFBF-552A-4973-B5B3-9EE3A765185F}"/>
              </a:ext>
            </a:extLst>
          </p:cNvPr>
          <p:cNvGrpSpPr/>
          <p:nvPr/>
        </p:nvGrpSpPr>
        <p:grpSpPr>
          <a:xfrm>
            <a:off x="0" y="0"/>
            <a:ext cx="12192000" cy="6858000"/>
            <a:chOff x="0" y="0"/>
            <a:chExt cx="12192000" cy="6858000"/>
          </a:xfrm>
        </p:grpSpPr>
        <p:cxnSp>
          <p:nvCxnSpPr>
            <p:cNvPr id="7" name="Straight Connector 6">
              <a:extLst>
                <a:ext uri="{FF2B5EF4-FFF2-40B4-BE49-F238E27FC236}">
                  <a16:creationId xmlns:a16="http://schemas.microsoft.com/office/drawing/2014/main" id="{5CD412E5-2492-4063-96AB-C451FC39F2B6}"/>
                </a:ext>
              </a:extLst>
            </p:cNvPr>
            <p:cNvCxnSpPr/>
            <p:nvPr/>
          </p:nvCxnSpPr>
          <p:spPr>
            <a:xfrm>
              <a:off x="0" y="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9" name="Straight Connector 8">
              <a:extLst>
                <a:ext uri="{FF2B5EF4-FFF2-40B4-BE49-F238E27FC236}">
                  <a16:creationId xmlns:a16="http://schemas.microsoft.com/office/drawing/2014/main" id="{D25E7FAE-6A98-413B-871E-10F8DF6FF1E3}"/>
                </a:ext>
              </a:extLst>
            </p:cNvPr>
            <p:cNvCxnSpPr/>
            <p:nvPr/>
          </p:nvCxnSpPr>
          <p:spPr>
            <a:xfrm>
              <a:off x="0" y="29260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0" name="Straight Connector 9">
              <a:extLst>
                <a:ext uri="{FF2B5EF4-FFF2-40B4-BE49-F238E27FC236}">
                  <a16:creationId xmlns:a16="http://schemas.microsoft.com/office/drawing/2014/main" id="{EF42BDE7-00A0-446E-9CEE-23DDF6A13E6E}"/>
                </a:ext>
              </a:extLst>
            </p:cNvPr>
            <p:cNvCxnSpPr/>
            <p:nvPr/>
          </p:nvCxnSpPr>
          <p:spPr>
            <a:xfrm>
              <a:off x="0" y="585216"/>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1" name="Straight Connector 10">
              <a:extLst>
                <a:ext uri="{FF2B5EF4-FFF2-40B4-BE49-F238E27FC236}">
                  <a16:creationId xmlns:a16="http://schemas.microsoft.com/office/drawing/2014/main" id="{AD48FF31-9C6A-4C0C-AB96-ED556488A1BA}"/>
                </a:ext>
              </a:extLst>
            </p:cNvPr>
            <p:cNvCxnSpPr/>
            <p:nvPr/>
          </p:nvCxnSpPr>
          <p:spPr>
            <a:xfrm>
              <a:off x="0" y="6272784"/>
              <a:ext cx="12188952" cy="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28D811B2-F122-4FF3-A4F6-E7291A5152BB}"/>
                </a:ext>
              </a:extLst>
            </p:cNvPr>
            <p:cNvCxnSpPr/>
            <p:nvPr/>
          </p:nvCxnSpPr>
          <p:spPr>
            <a:xfrm>
              <a:off x="0" y="656539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3" name="Straight Connector 12">
              <a:extLst>
                <a:ext uri="{FF2B5EF4-FFF2-40B4-BE49-F238E27FC236}">
                  <a16:creationId xmlns:a16="http://schemas.microsoft.com/office/drawing/2014/main" id="{A2029335-BA6E-4B6F-B752-D02603169DE6}"/>
                </a:ext>
              </a:extLst>
            </p:cNvPr>
            <p:cNvCxnSpPr/>
            <p:nvPr/>
          </p:nvCxnSpPr>
          <p:spPr>
            <a:xfrm>
              <a:off x="0" y="685800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a:extLst>
                <a:ext uri="{FF2B5EF4-FFF2-40B4-BE49-F238E27FC236}">
                  <a16:creationId xmlns:a16="http://schemas.microsoft.com/office/drawing/2014/main" id="{708D55A0-D16C-4191-B9F9-C95B51610B5E}"/>
                </a:ext>
              </a:extLst>
            </p:cNvPr>
            <p:cNvCxnSpPr/>
            <p:nvPr/>
          </p:nvCxnSpPr>
          <p:spPr>
            <a:xfrm>
              <a:off x="0" y="87782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5" name="Straight Connector 14">
              <a:extLst>
                <a:ext uri="{FF2B5EF4-FFF2-40B4-BE49-F238E27FC236}">
                  <a16:creationId xmlns:a16="http://schemas.microsoft.com/office/drawing/2014/main" id="{DA3FCB58-9F61-404B-A493-7860A942FCC2}"/>
                </a:ext>
              </a:extLst>
            </p:cNvPr>
            <p:cNvCxnSpPr/>
            <p:nvPr/>
          </p:nvCxnSpPr>
          <p:spPr>
            <a:xfrm>
              <a:off x="0" y="117043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0EFD38DF-4402-499A-B7B2-D5BBF3AD467C}"/>
                </a:ext>
              </a:extLst>
            </p:cNvPr>
            <p:cNvCxnSpPr/>
            <p:nvPr/>
          </p:nvCxnSpPr>
          <p:spPr>
            <a:xfrm>
              <a:off x="0" y="146304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26DFD209-A624-4FEA-8F60-067FBF0CC1E8}"/>
                </a:ext>
              </a:extLst>
            </p:cNvPr>
            <p:cNvCxnSpPr/>
            <p:nvPr/>
          </p:nvCxnSpPr>
          <p:spPr>
            <a:xfrm>
              <a:off x="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F1B8ED61-88C3-48AA-91A7-BFD779B3B3BA}"/>
                </a:ext>
              </a:extLst>
            </p:cNvPr>
            <p:cNvCxnSpPr/>
            <p:nvPr/>
          </p:nvCxnSpPr>
          <p:spPr>
            <a:xfrm>
              <a:off x="585216"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822AC47D-49D2-4B9E-B580-53A7922E5654}"/>
                </a:ext>
              </a:extLst>
            </p:cNvPr>
            <p:cNvCxnSpPr/>
            <p:nvPr/>
          </p:nvCxnSpPr>
          <p:spPr>
            <a:xfrm>
              <a:off x="29260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20D7A2DB-4310-49CD-83F6-55B33BE76665}"/>
                </a:ext>
              </a:extLst>
            </p:cNvPr>
            <p:cNvCxnSpPr/>
            <p:nvPr/>
          </p:nvCxnSpPr>
          <p:spPr>
            <a:xfrm>
              <a:off x="877824"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1" name="Straight Connector 20">
              <a:extLst>
                <a:ext uri="{FF2B5EF4-FFF2-40B4-BE49-F238E27FC236}">
                  <a16:creationId xmlns:a16="http://schemas.microsoft.com/office/drawing/2014/main" id="{20C40071-7BC6-4682-9CD1-0631E07C9F11}"/>
                </a:ext>
              </a:extLst>
            </p:cNvPr>
            <p:cNvCxnSpPr/>
            <p:nvPr/>
          </p:nvCxnSpPr>
          <p:spPr>
            <a:xfrm>
              <a:off x="117043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EE0ACFAA-26E9-44D2-BEF0-E02CAE93F397}"/>
                </a:ext>
              </a:extLst>
            </p:cNvPr>
            <p:cNvCxnSpPr/>
            <p:nvPr/>
          </p:nvCxnSpPr>
          <p:spPr>
            <a:xfrm>
              <a:off x="11021568"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3" name="Straight Connector 22">
              <a:extLst>
                <a:ext uri="{FF2B5EF4-FFF2-40B4-BE49-F238E27FC236}">
                  <a16:creationId xmlns:a16="http://schemas.microsoft.com/office/drawing/2014/main" id="{385D1186-93AE-4B67-8544-763E0B213AAC}"/>
                </a:ext>
              </a:extLst>
            </p:cNvPr>
            <p:cNvCxnSpPr/>
            <p:nvPr/>
          </p:nvCxnSpPr>
          <p:spPr>
            <a:xfrm>
              <a:off x="11606784" y="0"/>
              <a:ext cx="0" cy="6858000"/>
            </a:xfrm>
            <a:prstGeom prst="line">
              <a:avLst/>
            </a:prstGeom>
            <a:ln w="3175">
              <a:solidFill>
                <a:srgbClr val="DF45D4"/>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4" name="Straight Connector 23">
              <a:extLst>
                <a:ext uri="{FF2B5EF4-FFF2-40B4-BE49-F238E27FC236}">
                  <a16:creationId xmlns:a16="http://schemas.microsoft.com/office/drawing/2014/main" id="{CB1D45AE-FC53-4BB4-A9CD-C563C03A1195}"/>
                </a:ext>
              </a:extLst>
            </p:cNvPr>
            <p:cNvCxnSpPr/>
            <p:nvPr/>
          </p:nvCxnSpPr>
          <p:spPr>
            <a:xfrm>
              <a:off x="11314176"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8325177A-06D9-4C2A-B7EF-984A90245BF7}"/>
                </a:ext>
              </a:extLst>
            </p:cNvPr>
            <p:cNvCxnSpPr/>
            <p:nvPr/>
          </p:nvCxnSpPr>
          <p:spPr>
            <a:xfrm>
              <a:off x="11899392"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D2B67796-DF72-4C3B-A79D-7534FD3084C9}"/>
                </a:ext>
              </a:extLst>
            </p:cNvPr>
            <p:cNvCxnSpPr/>
            <p:nvPr/>
          </p:nvCxnSpPr>
          <p:spPr>
            <a:xfrm>
              <a:off x="12192000" y="0"/>
              <a:ext cx="0" cy="685800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C8B2C409-2FF7-4120-9E48-02A446B82DD6}"/>
                </a:ext>
              </a:extLst>
            </p:cNvPr>
            <p:cNvCxnSpPr/>
            <p:nvPr/>
          </p:nvCxnSpPr>
          <p:spPr>
            <a:xfrm>
              <a:off x="0" y="175564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F3E0130A-B11A-42AB-8439-3CB0569F1C08}"/>
                </a:ext>
              </a:extLst>
            </p:cNvPr>
            <p:cNvCxnSpPr/>
            <p:nvPr/>
          </p:nvCxnSpPr>
          <p:spPr>
            <a:xfrm>
              <a:off x="0" y="204825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0840B631-CB23-44B8-823B-56619D54F0E4}"/>
                </a:ext>
              </a:extLst>
            </p:cNvPr>
            <p:cNvCxnSpPr/>
            <p:nvPr/>
          </p:nvCxnSpPr>
          <p:spPr>
            <a:xfrm>
              <a:off x="0" y="234086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C7DD460B-BBE5-43D6-95DF-C1C1CC6239C6}"/>
                </a:ext>
              </a:extLst>
            </p:cNvPr>
            <p:cNvCxnSpPr/>
            <p:nvPr/>
          </p:nvCxnSpPr>
          <p:spPr>
            <a:xfrm>
              <a:off x="0" y="263347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7F5BEEB4-62B8-420A-9489-8319B9432C34}"/>
                </a:ext>
              </a:extLst>
            </p:cNvPr>
            <p:cNvCxnSpPr/>
            <p:nvPr/>
          </p:nvCxnSpPr>
          <p:spPr>
            <a:xfrm>
              <a:off x="0" y="292608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79242164-82A4-4DA9-B78C-33430C241872}"/>
                </a:ext>
              </a:extLst>
            </p:cNvPr>
            <p:cNvCxnSpPr/>
            <p:nvPr/>
          </p:nvCxnSpPr>
          <p:spPr>
            <a:xfrm>
              <a:off x="0" y="321868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3" name="Straight Connector 32">
              <a:extLst>
                <a:ext uri="{FF2B5EF4-FFF2-40B4-BE49-F238E27FC236}">
                  <a16:creationId xmlns:a16="http://schemas.microsoft.com/office/drawing/2014/main" id="{1D8767DD-4892-4904-AE72-87087DD9CCC2}"/>
                </a:ext>
              </a:extLst>
            </p:cNvPr>
            <p:cNvCxnSpPr/>
            <p:nvPr/>
          </p:nvCxnSpPr>
          <p:spPr>
            <a:xfrm>
              <a:off x="0" y="351129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39" name="Straight Connector 38">
              <a:extLst>
                <a:ext uri="{FF2B5EF4-FFF2-40B4-BE49-F238E27FC236}">
                  <a16:creationId xmlns:a16="http://schemas.microsoft.com/office/drawing/2014/main" id="{245FC793-2AD0-4021-B3FB-391EDDE6CB63}"/>
                </a:ext>
              </a:extLst>
            </p:cNvPr>
            <p:cNvCxnSpPr/>
            <p:nvPr/>
          </p:nvCxnSpPr>
          <p:spPr>
            <a:xfrm>
              <a:off x="0" y="380390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0" name="Straight Connector 39">
              <a:extLst>
                <a:ext uri="{FF2B5EF4-FFF2-40B4-BE49-F238E27FC236}">
                  <a16:creationId xmlns:a16="http://schemas.microsoft.com/office/drawing/2014/main" id="{8091C6C8-296D-4AA9-8F03-7DEA5FA7D71A}"/>
                </a:ext>
              </a:extLst>
            </p:cNvPr>
            <p:cNvCxnSpPr/>
            <p:nvPr/>
          </p:nvCxnSpPr>
          <p:spPr>
            <a:xfrm>
              <a:off x="0" y="409651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1" name="Straight Connector 40">
              <a:extLst>
                <a:ext uri="{FF2B5EF4-FFF2-40B4-BE49-F238E27FC236}">
                  <a16:creationId xmlns:a16="http://schemas.microsoft.com/office/drawing/2014/main" id="{71CBDA8A-698A-4B1C-BC41-CD72C2900FE8}"/>
                </a:ext>
              </a:extLst>
            </p:cNvPr>
            <p:cNvCxnSpPr/>
            <p:nvPr/>
          </p:nvCxnSpPr>
          <p:spPr>
            <a:xfrm>
              <a:off x="0" y="438912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2" name="Straight Connector 41">
              <a:extLst>
                <a:ext uri="{FF2B5EF4-FFF2-40B4-BE49-F238E27FC236}">
                  <a16:creationId xmlns:a16="http://schemas.microsoft.com/office/drawing/2014/main" id="{F0780C82-EF19-43A2-BF1B-31FDFBA092CA}"/>
                </a:ext>
              </a:extLst>
            </p:cNvPr>
            <p:cNvCxnSpPr/>
            <p:nvPr/>
          </p:nvCxnSpPr>
          <p:spPr>
            <a:xfrm>
              <a:off x="0" y="4681728"/>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13492339-9370-44E2-8C4D-414393DEB764}"/>
                </a:ext>
              </a:extLst>
            </p:cNvPr>
            <p:cNvCxnSpPr/>
            <p:nvPr/>
          </p:nvCxnSpPr>
          <p:spPr>
            <a:xfrm>
              <a:off x="0" y="4974336"/>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4" name="Straight Connector 43">
              <a:extLst>
                <a:ext uri="{FF2B5EF4-FFF2-40B4-BE49-F238E27FC236}">
                  <a16:creationId xmlns:a16="http://schemas.microsoft.com/office/drawing/2014/main" id="{EBF7CE2A-C0A7-4C6F-88B8-E40107AE34E8}"/>
                </a:ext>
              </a:extLst>
            </p:cNvPr>
            <p:cNvCxnSpPr/>
            <p:nvPr/>
          </p:nvCxnSpPr>
          <p:spPr>
            <a:xfrm>
              <a:off x="0" y="5266944"/>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5" name="Straight Connector 44">
              <a:extLst>
                <a:ext uri="{FF2B5EF4-FFF2-40B4-BE49-F238E27FC236}">
                  <a16:creationId xmlns:a16="http://schemas.microsoft.com/office/drawing/2014/main" id="{CCD7A1D0-B060-4037-BFAE-80FAF89CC35F}"/>
                </a:ext>
              </a:extLst>
            </p:cNvPr>
            <p:cNvCxnSpPr/>
            <p:nvPr/>
          </p:nvCxnSpPr>
          <p:spPr>
            <a:xfrm>
              <a:off x="0" y="5559552"/>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2A121C21-7F60-43D7-B9B4-682B9D22E24D}"/>
                </a:ext>
              </a:extLst>
            </p:cNvPr>
            <p:cNvCxnSpPr/>
            <p:nvPr/>
          </p:nvCxnSpPr>
          <p:spPr>
            <a:xfrm>
              <a:off x="0" y="5852160"/>
              <a:ext cx="12188952" cy="0"/>
            </a:xfrm>
            <a:prstGeom prst="line">
              <a:avLst/>
            </a:prstGeom>
            <a:ln w="3175">
              <a:solidFill>
                <a:schemeClr val="tx1">
                  <a:alpha val="20000"/>
                </a:schemeClr>
              </a:solidFill>
              <a:headEnd type="none"/>
              <a:tailEnd type="none"/>
            </a:ln>
          </p:spPr>
          <p:style>
            <a:lnRef idx="1">
              <a:schemeClr val="accent1"/>
            </a:lnRef>
            <a:fillRef idx="0">
              <a:schemeClr val="accent1"/>
            </a:fillRef>
            <a:effectRef idx="0">
              <a:schemeClr val="accent1"/>
            </a:effectRef>
            <a:fontRef idx="minor">
              <a:schemeClr val="tx1"/>
            </a:fontRef>
          </p:style>
        </p:cxnSp>
      </p:grpSp>
      <p:sp>
        <p:nvSpPr>
          <p:cNvPr id="3" name=".64 square" hidden="1">
            <a:extLst>
              <a:ext uri="{FF2B5EF4-FFF2-40B4-BE49-F238E27FC236}">
                <a16:creationId xmlns:a16="http://schemas.microsoft.com/office/drawing/2014/main" id="{90E0CE0A-15D7-405F-8DFA-B7F5AF47B03C}"/>
              </a:ext>
            </a:extLst>
          </p:cNvPr>
          <p:cNvSpPr/>
          <p:nvPr/>
        </p:nvSpPr>
        <p:spPr bwMode="auto">
          <a:xfrm>
            <a:off x="0" y="0"/>
            <a:ext cx="585216" cy="585216"/>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sp>
        <p:nvSpPr>
          <p:cNvPr id="35" name=".32 square" hidden="1">
            <a:extLst>
              <a:ext uri="{FF2B5EF4-FFF2-40B4-BE49-F238E27FC236}">
                <a16:creationId xmlns:a16="http://schemas.microsoft.com/office/drawing/2014/main" id="{09835393-211C-428D-B22F-51EE7A413599}"/>
              </a:ext>
            </a:extLst>
          </p:cNvPr>
          <p:cNvSpPr/>
          <p:nvPr/>
        </p:nvSpPr>
        <p:spPr bwMode="auto">
          <a:xfrm>
            <a:off x="0" y="0"/>
            <a:ext cx="292608" cy="292608"/>
          </a:xfrm>
          <a:prstGeom prst="rect">
            <a:avLst/>
          </a:prstGeom>
          <a:solidFill>
            <a:schemeClr val="tx1">
              <a:alpha val="17000"/>
            </a:schemeClr>
          </a:solidFill>
          <a:ln>
            <a:noFill/>
            <a:headEnd type="none" w="med" len="med"/>
            <a:tailEnd type="none" w="med" len="med"/>
          </a:ln>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p>
            <a:pPr algn="ctr" defTabSz="932472" fontAlgn="base">
              <a:lnSpc>
                <a:spcPct val="90000"/>
              </a:lnSpc>
              <a:spcBef>
                <a:spcPct val="0"/>
              </a:spcBef>
              <a:spcAft>
                <a:spcPct val="0"/>
              </a:spcAft>
            </a:pPr>
            <a:endParaRPr lang="en-US" sz="2400">
              <a:gradFill>
                <a:gsLst>
                  <a:gs pos="0">
                    <a:srgbClr val="FFFFFF"/>
                  </a:gs>
                  <a:gs pos="100000">
                    <a:srgbClr val="FFFFFF"/>
                  </a:gs>
                </a:gsLst>
                <a:lin ang="5400000" scaled="0"/>
              </a:gradFill>
              <a:ea typeface="Segoe UI" pitchFamily="34" charset="0"/>
              <a:cs typeface="Segoe UI" pitchFamily="34" charset="0"/>
            </a:endParaRPr>
          </a:p>
        </p:txBody>
      </p:sp>
      <p:pic>
        <p:nvPicPr>
          <p:cNvPr id="144" name="Graphic 143">
            <a:extLst>
              <a:ext uri="{FF2B5EF4-FFF2-40B4-BE49-F238E27FC236}">
                <a16:creationId xmlns:a16="http://schemas.microsoft.com/office/drawing/2014/main" id="{55FCE7D5-5796-0746-3173-EB75FBE85E45}"/>
              </a:ext>
            </a:extLst>
          </p:cNvPr>
          <p:cNvPicPr>
            <a:picLocks noChangeAspect="1"/>
          </p:cNvPicPr>
          <p:nvPr/>
        </p:nvPicPr>
        <p:blipFill>
          <a:blip r:embed="rId9">
            <a:extLst>
              <a:ext uri="{28A0092B-C50C-407E-A947-70E740481C1C}">
                <a14:useLocalDpi xmlns:a14="http://schemas.microsoft.com/office/drawing/2010/main"/>
              </a:ext>
              <a:ext uri="{96DAC541-7B7A-43D3-8B79-37D633B846F1}">
                <asvg:svgBlip xmlns:asvg="http://schemas.microsoft.com/office/drawing/2016/SVG/main" r:embed="rId10"/>
              </a:ext>
            </a:extLst>
          </a:blip>
          <a:srcRect/>
          <a:stretch/>
        </p:blipFill>
        <p:spPr>
          <a:xfrm rot="5400000">
            <a:off x="9509919" y="2743200"/>
            <a:ext cx="6858000" cy="1371600"/>
          </a:xfrm>
          <a:prstGeom prst="rect">
            <a:avLst/>
          </a:prstGeom>
        </p:spPr>
      </p:pic>
    </p:spTree>
    <p:extLst>
      <p:ext uri="{BB962C8B-B14F-4D97-AF65-F5344CB8AC3E}">
        <p14:creationId xmlns:p14="http://schemas.microsoft.com/office/powerpoint/2010/main" val="3166420605"/>
      </p:ext>
    </p:extLst>
  </p:cSld>
  <p:clrMap bg1="lt1" tx1="dk1" bg2="lt2" tx2="dk2" accent1="accent1" accent2="accent2" accent3="accent3" accent4="accent4" accent5="accent5" accent6="accent6" hlink="hlink" folHlink="folHlink"/>
  <p:sldLayoutIdLst>
    <p:sldLayoutId id="2147483710" r:id="rId1"/>
    <p:sldLayoutId id="2147483674" r:id="rId2"/>
    <p:sldLayoutId id="2147483835" r:id="rId3"/>
    <p:sldLayoutId id="2147483675" r:id="rId4"/>
    <p:sldLayoutId id="2147483676" r:id="rId5"/>
    <p:sldLayoutId id="2147483813" r:id="rId6"/>
    <p:sldLayoutId id="2147483816" r:id="rId7"/>
  </p:sldLayoutIdLst>
  <p:transition>
    <p:fade/>
  </p:transition>
  <p:hf sldNum="0" hdr="0" ftr="0" dt="0"/>
  <p:txStyles>
    <p:titleStyle>
      <a:lvl1pPr algn="l" defTabSz="932742" rtl="0" eaLnBrk="1" latinLnBrk="0" hangingPunct="1">
        <a:lnSpc>
          <a:spcPct val="100000"/>
        </a:lnSpc>
        <a:spcBef>
          <a:spcPct val="0"/>
        </a:spcBef>
        <a:buNone/>
        <a:defRPr lang="en-US" sz="3600" b="0" kern="1200" cap="none" spc="-50" baseline="0" dirty="0" smtClean="0">
          <a:ln w="3175">
            <a:noFill/>
          </a:ln>
          <a:solidFill>
            <a:schemeClr val="tx1"/>
          </a:solidFill>
          <a:effectLst/>
          <a:latin typeface="+mj-lt"/>
          <a:ea typeface="+mn-ea"/>
          <a:cs typeface="Segoe UI" pitchFamily="34" charset="0"/>
        </a:defRPr>
      </a:lvl1pPr>
    </p:titleStyle>
    <p:bodyStyle>
      <a:lvl1pPr marL="2286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800" kern="1200" spc="0" baseline="0">
          <a:solidFill>
            <a:schemeClr val="tx1"/>
          </a:solidFill>
          <a:latin typeface="+mn-lt"/>
          <a:ea typeface="+mn-ea"/>
          <a:cs typeface="Segoe UI" panose="020B0502040204020203" pitchFamily="34" charset="0"/>
        </a:defRPr>
      </a:lvl1pPr>
      <a:lvl2pPr marL="457200" marR="0" indent="-228600"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2000" kern="1200" spc="0" baseline="0">
          <a:solidFill>
            <a:schemeClr val="tx1"/>
          </a:solidFill>
          <a:latin typeface="+mn-lt"/>
          <a:ea typeface="+mn-ea"/>
          <a:cs typeface="+mn-cs"/>
        </a:defRPr>
      </a:lvl2pPr>
      <a:lvl3pPr marL="657225" marR="0" indent="-20002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600" kern="1200" spc="0" baseline="0">
          <a:solidFill>
            <a:schemeClr val="tx1"/>
          </a:solidFill>
          <a:latin typeface="+mn-lt"/>
          <a:ea typeface="+mn-ea"/>
          <a:cs typeface="+mn-cs"/>
        </a:defRPr>
      </a:lvl3pPr>
      <a:lvl4pPr marL="842963" marR="0" indent="-1809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4pPr>
      <a:lvl5pPr marL="1023938" marR="0" indent="-168275" algn="l" defTabSz="932742" rtl="0" eaLnBrk="1" fontAlgn="auto" latinLnBrk="0" hangingPunct="1">
        <a:lnSpc>
          <a:spcPct val="100000"/>
        </a:lnSpc>
        <a:spcBef>
          <a:spcPct val="20000"/>
        </a:spcBef>
        <a:spcAft>
          <a:spcPts val="0"/>
        </a:spcAft>
        <a:buClrTx/>
        <a:buSzPct val="90000"/>
        <a:buFont typeface="Wingdings" panose="05000000000000000000" pitchFamily="2" charset="2"/>
        <a:buChar char=""/>
        <a:tabLst/>
        <a:defRPr sz="1400" kern="1200" spc="0" baseline="0">
          <a:solidFill>
            <a:schemeClr val="tx1"/>
          </a:solidFill>
          <a:latin typeface="+mn-lt"/>
          <a:ea typeface="+mn-ea"/>
          <a:cs typeface="+mn-cs"/>
        </a:defRPr>
      </a:lvl5pPr>
      <a:lvl6pPr marL="2565040"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3031412"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97783"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964155" indent="-233186" algn="l" defTabSz="932742"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32742" rtl="0" eaLnBrk="1" latinLnBrk="0" hangingPunct="1">
        <a:defRPr sz="1800" kern="1200">
          <a:solidFill>
            <a:schemeClr val="tx1"/>
          </a:solidFill>
          <a:latin typeface="+mn-lt"/>
          <a:ea typeface="+mn-ea"/>
          <a:cs typeface="+mn-cs"/>
        </a:defRPr>
      </a:lvl1pPr>
      <a:lvl2pPr marL="466371" algn="l" defTabSz="932742" rtl="0" eaLnBrk="1" latinLnBrk="0" hangingPunct="1">
        <a:defRPr sz="1800" kern="1200">
          <a:solidFill>
            <a:schemeClr val="tx1"/>
          </a:solidFill>
          <a:latin typeface="+mn-lt"/>
          <a:ea typeface="+mn-ea"/>
          <a:cs typeface="+mn-cs"/>
        </a:defRPr>
      </a:lvl2pPr>
      <a:lvl3pPr marL="932742" algn="l" defTabSz="932742" rtl="0" eaLnBrk="1" latinLnBrk="0" hangingPunct="1">
        <a:defRPr sz="1800" kern="1200">
          <a:solidFill>
            <a:schemeClr val="tx1"/>
          </a:solidFill>
          <a:latin typeface="+mn-lt"/>
          <a:ea typeface="+mn-ea"/>
          <a:cs typeface="+mn-cs"/>
        </a:defRPr>
      </a:lvl3pPr>
      <a:lvl4pPr marL="1399113" algn="l" defTabSz="932742" rtl="0" eaLnBrk="1" latinLnBrk="0" hangingPunct="1">
        <a:defRPr sz="1800" kern="1200">
          <a:solidFill>
            <a:schemeClr val="tx1"/>
          </a:solidFill>
          <a:latin typeface="+mn-lt"/>
          <a:ea typeface="+mn-ea"/>
          <a:cs typeface="+mn-cs"/>
        </a:defRPr>
      </a:lvl4pPr>
      <a:lvl5pPr marL="1865484" algn="l" defTabSz="932742" rtl="0" eaLnBrk="1" latinLnBrk="0" hangingPunct="1">
        <a:defRPr sz="1800" kern="1200">
          <a:solidFill>
            <a:schemeClr val="tx1"/>
          </a:solidFill>
          <a:latin typeface="+mn-lt"/>
          <a:ea typeface="+mn-ea"/>
          <a:cs typeface="+mn-cs"/>
        </a:defRPr>
      </a:lvl5pPr>
      <a:lvl6pPr marL="2331856" algn="l" defTabSz="932742" rtl="0" eaLnBrk="1" latinLnBrk="0" hangingPunct="1">
        <a:defRPr sz="1800" kern="1200">
          <a:solidFill>
            <a:schemeClr val="tx1"/>
          </a:solidFill>
          <a:latin typeface="+mn-lt"/>
          <a:ea typeface="+mn-ea"/>
          <a:cs typeface="+mn-cs"/>
        </a:defRPr>
      </a:lvl6pPr>
      <a:lvl7pPr marL="2798226" algn="l" defTabSz="932742" rtl="0" eaLnBrk="1" latinLnBrk="0" hangingPunct="1">
        <a:defRPr sz="1800" kern="1200">
          <a:solidFill>
            <a:schemeClr val="tx1"/>
          </a:solidFill>
          <a:latin typeface="+mn-lt"/>
          <a:ea typeface="+mn-ea"/>
          <a:cs typeface="+mn-cs"/>
        </a:defRPr>
      </a:lvl7pPr>
      <a:lvl8pPr marL="3264597" algn="l" defTabSz="932742" rtl="0" eaLnBrk="1" latinLnBrk="0" hangingPunct="1">
        <a:defRPr sz="1800" kern="1200">
          <a:solidFill>
            <a:schemeClr val="tx1"/>
          </a:solidFill>
          <a:latin typeface="+mn-lt"/>
          <a:ea typeface="+mn-ea"/>
          <a:cs typeface="+mn-cs"/>
        </a:defRPr>
      </a:lvl8pPr>
      <a:lvl9pPr marL="3730969" algn="l" defTabSz="932742"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6" pos="360">
          <p15:clr>
            <a:srgbClr val="C35EA4"/>
          </p15:clr>
        </p15:guide>
        <p15:guide id="17" pos="7320">
          <p15:clr>
            <a:srgbClr val="C35EA4"/>
          </p15:clr>
        </p15:guide>
        <p15:guide id="25" orient="horz" pos="369">
          <p15:clr>
            <a:srgbClr val="C35EA4"/>
          </p15:clr>
        </p15:guide>
        <p15:guide id="26" orient="horz" pos="3949">
          <p15:clr>
            <a:srgbClr val="C35EA4"/>
          </p15:clr>
        </p15:guide>
        <p15:guide id="27" orient="horz" pos="184">
          <p15:clr>
            <a:srgbClr val="A4A3A4"/>
          </p15:clr>
        </p15:guide>
        <p15:guide id="28" pos="192">
          <p15:clr>
            <a:srgbClr val="A4A3A4"/>
          </p15:clr>
        </p15:guide>
        <p15:guide id="29" orient="horz" pos="4135">
          <p15:clr>
            <a:srgbClr val="A4A3A4"/>
          </p15:clr>
        </p15:guide>
        <p15:guide id="30" pos="7488">
          <p15:clr>
            <a:srgbClr val="A4A3A4"/>
          </p15:clr>
        </p15:guide>
        <p15:guide id="31" orient="horz" pos="4008">
          <p15:clr>
            <a:srgbClr val="F26B43"/>
          </p15:clr>
        </p15:guide>
      </p15:sldGuideLst>
    </p:ext>
  </p:extLst>
</p:sldMaster>
</file>

<file path=ppt/slides/_rels/slide1.xml.rels><?xml version="1.0" encoding="UTF-8" standalone="yes"?>
<Relationships xmlns="http://schemas.openxmlformats.org/package/2006/relationships"><Relationship Id="rId8" Type="http://schemas.openxmlformats.org/officeDocument/2006/relationships/image" Target="../media/image12.png"/><Relationship Id="rId3" Type="http://schemas.openxmlformats.org/officeDocument/2006/relationships/hyperlink" Target="https://support.microsoft.com/en-us/topic/overview-of-microsoft-365-chat-preview-5b00a52d-7296-48ee-b938-b95b7209f737" TargetMode="External"/><Relationship Id="rId7" Type="http://schemas.openxmlformats.org/officeDocument/2006/relationships/image" Target="../media/image11.png"/><Relationship Id="rId2" Type="http://schemas.openxmlformats.org/officeDocument/2006/relationships/image" Target="../media/image7.png"/><Relationship Id="rId1" Type="http://schemas.openxmlformats.org/officeDocument/2006/relationships/slideLayout" Target="../slideLayouts/slideLayout7.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6DA1A9E-AAD2-0347-9A2C-BB585DEA32A0}"/>
            </a:ext>
          </a:extLst>
        </p:cNvPr>
        <p:cNvGrpSpPr/>
        <p:nvPr/>
      </p:nvGrpSpPr>
      <p:grpSpPr>
        <a:xfrm>
          <a:off x="0" y="0"/>
          <a:ext cx="0" cy="0"/>
          <a:chOff x="0" y="0"/>
          <a:chExt cx="0" cy="0"/>
        </a:xfrm>
      </p:grpSpPr>
      <p:sp>
        <p:nvSpPr>
          <p:cNvPr id="38" name="Title 37">
            <a:extLst>
              <a:ext uri="{FF2B5EF4-FFF2-40B4-BE49-F238E27FC236}">
                <a16:creationId xmlns:a16="http://schemas.microsoft.com/office/drawing/2014/main" id="{6779A71D-6D50-B291-3566-EF96CEAA2DEF}"/>
              </a:ext>
            </a:extLst>
          </p:cNvPr>
          <p:cNvSpPr>
            <a:spLocks noGrp="1"/>
          </p:cNvSpPr>
          <p:nvPr>
            <p:ph type="title"/>
          </p:nvPr>
        </p:nvSpPr>
        <p:spPr>
          <a:xfrm>
            <a:off x="584199" y="387766"/>
            <a:ext cx="6835775" cy="263149"/>
          </a:xfrm>
        </p:spPr>
        <p:txBody>
          <a:bodyPr/>
          <a:lstStyle/>
          <a:p>
            <a:r>
              <a:rPr lang="en-US" noProof="0"/>
              <a:t>A day in the life of a </a:t>
            </a:r>
            <a:r>
              <a:rPr lang="en-US"/>
              <a:t>non-</a:t>
            </a:r>
            <a:r>
              <a:rPr lang="en-US" noProof="0"/>
              <a:t>native English speaker</a:t>
            </a:r>
          </a:p>
        </p:txBody>
      </p:sp>
      <p:sp>
        <p:nvSpPr>
          <p:cNvPr id="15" name="Rectangle: Rounded Corners 6" descr="Benefits">
            <a:extLst>
              <a:ext uri="{FF2B5EF4-FFF2-40B4-BE49-F238E27FC236}">
                <a16:creationId xmlns:a16="http://schemas.microsoft.com/office/drawing/2014/main" id="{2D0A9BAB-9AE8-F1C7-5E86-12B10D16C01B}"/>
              </a:ext>
              <a:ext uri="{C183D7F6-B498-43B3-948B-1728B52AA6E4}">
                <adec:decorative xmlns:adec="http://schemas.microsoft.com/office/drawing/2017/decorative" val="0"/>
              </a:ext>
            </a:extLst>
          </p:cNvPr>
          <p:cNvSpPr/>
          <p:nvPr/>
        </p:nvSpPr>
        <p:spPr bwMode="auto">
          <a:xfrm>
            <a:off x="576356" y="1134767"/>
            <a:ext cx="659514" cy="216000"/>
          </a:xfrm>
          <a:prstGeom prst="roundRect">
            <a:avLst>
              <a:gd name="adj" fmla="val 50000"/>
            </a:avLst>
          </a:prstGeom>
          <a:solidFill>
            <a:srgbClr val="FFA38B"/>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0" tIns="18288" rIns="0" bIns="36000" numCol="1" spcCol="0" rtlCol="0" fromWordArt="0" anchor="ctr" anchorCtr="0" forceAA="0" compatLnSpc="1">
            <a:prstTxWarp prst="textNoShape">
              <a:avLst/>
            </a:prstTxWarp>
            <a:noAutofit/>
          </a:bodyPr>
          <a:lstStyle/>
          <a:p>
            <a:pPr marL="0" marR="0" lvl="0" indent="0" algn="ctr"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000000"/>
                </a:solidFill>
                <a:effectLst/>
                <a:uLnTx/>
                <a:uFillTx/>
                <a:latin typeface="Segoe UI Semibold" panose="020B0702040204020203" pitchFamily="34" charset="0"/>
                <a:ea typeface="+mn-ea"/>
                <a:cs typeface="Segoe UI Semibold" panose="020B0702040204020203" pitchFamily="34" charset="0"/>
              </a:rPr>
              <a:t>Benefits</a:t>
            </a:r>
          </a:p>
        </p:txBody>
      </p:sp>
      <p:sp>
        <p:nvSpPr>
          <p:cNvPr id="24" name="Rectangle: Rounded Corners 6" descr="Areas of investment: focus on important tasks">
            <a:extLst>
              <a:ext uri="{FF2B5EF4-FFF2-40B4-BE49-F238E27FC236}">
                <a16:creationId xmlns:a16="http://schemas.microsoft.com/office/drawing/2014/main" id="{8C4E2A26-E6F3-88F1-890F-4B42688DDFD4}"/>
              </a:ext>
              <a:ext uri="{C183D7F6-B498-43B3-948B-1728B52AA6E4}">
                <adec:decorative xmlns:adec="http://schemas.microsoft.com/office/drawing/2017/decorative" val="0"/>
              </a:ext>
            </a:extLst>
          </p:cNvPr>
          <p:cNvSpPr/>
          <p:nvPr/>
        </p:nvSpPr>
        <p:spPr bwMode="auto">
          <a:xfrm>
            <a:off x="1366317" y="1134767"/>
            <a:ext cx="2795593"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Reduce cognitive load</a:t>
            </a:r>
          </a:p>
        </p:txBody>
      </p:sp>
      <p:sp>
        <p:nvSpPr>
          <p:cNvPr id="20" name="Rectangle: Rounded Corners 6" descr="Clear communications">
            <a:extLst>
              <a:ext uri="{FF2B5EF4-FFF2-40B4-BE49-F238E27FC236}">
                <a16:creationId xmlns:a16="http://schemas.microsoft.com/office/drawing/2014/main" id="{5A540CC3-0A95-16FB-E7C6-3522DCFF9B63}"/>
              </a:ext>
              <a:ext uri="{C183D7F6-B498-43B3-948B-1728B52AA6E4}">
                <adec:decorative xmlns:adec="http://schemas.microsoft.com/office/drawing/2017/decorative" val="0"/>
              </a:ext>
            </a:extLst>
          </p:cNvPr>
          <p:cNvSpPr/>
          <p:nvPr/>
        </p:nvSpPr>
        <p:spPr bwMode="auto">
          <a:xfrm>
            <a:off x="4212579" y="1134767"/>
            <a:ext cx="2325078" cy="216000"/>
          </a:xfrm>
          <a:prstGeom prst="roundRect">
            <a:avLst>
              <a:gd name="adj" fmla="val 50000"/>
            </a:avLst>
          </a:prstGeom>
          <a:solidFill>
            <a:srgbClr val="FFFFFF"/>
          </a:solidFill>
          <a:ln w="12700">
            <a:solidFill>
              <a:srgbClr val="FFA38B"/>
            </a:solidFill>
            <a:headEnd type="none" w="med" len="med"/>
            <a:tailEnd type="none" w="med" len="med"/>
          </a:ln>
          <a:effectLst>
            <a:outerShdw blurRad="63500" dist="63500" dir="2700000" rotWithShape="0">
              <a:srgbClr val="454142">
                <a:alpha val="20000"/>
              </a:srgbClr>
            </a:outerShdw>
          </a:effectLst>
        </p:spPr>
        <p:style>
          <a:lnRef idx="1">
            <a:schemeClr val="accent2"/>
          </a:lnRef>
          <a:fillRef idx="3">
            <a:schemeClr val="accent2"/>
          </a:fillRef>
          <a:effectRef idx="2">
            <a:schemeClr val="accent2"/>
          </a:effectRef>
          <a:fontRef idx="minor">
            <a:schemeClr val="lt1"/>
          </a:fontRef>
        </p:style>
        <p:txBody>
          <a:bodyPr rot="0" spcFirstLastPara="0" vertOverflow="overflow" horzOverflow="overflow" vert="horz" wrap="square" lIns="216000" tIns="18288" rIns="36000" bIns="36000" numCol="1" spcCol="0" rtlCol="0" fromWordArt="0" anchor="ctr" anchorCtr="0" forceAA="0" compatLnSpc="1">
            <a:prstTxWarp prst="textNoShape">
              <a:avLst/>
            </a:prstTxWarp>
            <a:noAutofit/>
          </a:bodyPr>
          <a:lstStyle/>
          <a:p>
            <a:pPr marL="0" marR="0" lvl="0" indent="0" algn="l" defTabSz="932742" rtl="0" eaLnBrk="1" fontAlgn="auto" latinLnBrk="0" hangingPunct="1">
              <a:lnSpc>
                <a:spcPct val="100000"/>
              </a:lnSpc>
              <a:spcBef>
                <a:spcPts val="0"/>
              </a:spcBef>
              <a:spcAft>
                <a:spcPts val="0"/>
              </a:spcAft>
              <a:buClrTx/>
              <a:buSzTx/>
              <a:buFontTx/>
              <a:buNone/>
              <a:tabLst/>
              <a:defRPr/>
            </a:pPr>
            <a:r>
              <a:rPr kumimoji="0" lang="en-US" sz="900" b="0" i="0" u="none" strike="noStrike" kern="1200" cap="none" spc="0" normalizeH="0" baseline="0" noProof="0">
                <a:ln>
                  <a:noFill/>
                </a:ln>
                <a:solidFill>
                  <a:srgbClr val="73391D"/>
                </a:solidFill>
                <a:effectLst/>
                <a:uLnTx/>
                <a:uFillTx/>
                <a:latin typeface="Segoe UI Semibold" panose="020B0702040204020203" pitchFamily="34" charset="0"/>
                <a:ea typeface="+mn-ea"/>
                <a:cs typeface="Segoe UI Semibold" panose="020B0702040204020203" pitchFamily="34" charset="0"/>
              </a:rPr>
              <a:t>Clear communications</a:t>
            </a:r>
          </a:p>
        </p:txBody>
      </p:sp>
      <p:sp>
        <p:nvSpPr>
          <p:cNvPr id="29" name="Graphic 20">
            <a:extLst>
              <a:ext uri="{FF2B5EF4-FFF2-40B4-BE49-F238E27FC236}">
                <a16:creationId xmlns:a16="http://schemas.microsoft.com/office/drawing/2014/main" id="{734093E4-C683-00F2-BD07-6DD5B59B8DF1}"/>
              </a:ext>
              <a:ext uri="{C183D7F6-B498-43B3-948B-1728B52AA6E4}">
                <adec:decorative xmlns:adec="http://schemas.microsoft.com/office/drawing/2017/decorative" val="1"/>
              </a:ext>
            </a:extLst>
          </p:cNvPr>
          <p:cNvSpPr/>
          <p:nvPr/>
        </p:nvSpPr>
        <p:spPr>
          <a:xfrm>
            <a:off x="4271711" y="1184866"/>
            <a:ext cx="119982" cy="114904"/>
          </a:xfrm>
          <a:custGeom>
            <a:avLst/>
            <a:gdLst>
              <a:gd name="connsiteX0" fmla="*/ 52728 w 119982"/>
              <a:gd name="connsiteY0" fmla="*/ 4518 h 114904"/>
              <a:gd name="connsiteX1" fmla="*/ 67254 w 119982"/>
              <a:gd name="connsiteY1" fmla="*/ 4518 h 114904"/>
              <a:gd name="connsiteX2" fmla="*/ 81402 w 119982"/>
              <a:gd name="connsiteY2" fmla="*/ 33180 h 114904"/>
              <a:gd name="connsiteX3" fmla="*/ 113040 w 119982"/>
              <a:gd name="connsiteY3" fmla="*/ 37776 h 114904"/>
              <a:gd name="connsiteX4" fmla="*/ 117528 w 119982"/>
              <a:gd name="connsiteY4" fmla="*/ 51594 h 114904"/>
              <a:gd name="connsiteX5" fmla="*/ 94632 w 119982"/>
              <a:gd name="connsiteY5" fmla="*/ 73914 h 114904"/>
              <a:gd name="connsiteX6" fmla="*/ 100038 w 119982"/>
              <a:gd name="connsiteY6" fmla="*/ 105414 h 114904"/>
              <a:gd name="connsiteX7" fmla="*/ 88284 w 119982"/>
              <a:gd name="connsiteY7" fmla="*/ 113958 h 114904"/>
              <a:gd name="connsiteX8" fmla="*/ 59988 w 119982"/>
              <a:gd name="connsiteY8" fmla="*/ 99078 h 114904"/>
              <a:gd name="connsiteX9" fmla="*/ 31698 w 119982"/>
              <a:gd name="connsiteY9" fmla="*/ 113958 h 114904"/>
              <a:gd name="connsiteX10" fmla="*/ 19938 w 119982"/>
              <a:gd name="connsiteY10" fmla="*/ 105414 h 114904"/>
              <a:gd name="connsiteX11" fmla="*/ 25344 w 119982"/>
              <a:gd name="connsiteY11" fmla="*/ 73914 h 114904"/>
              <a:gd name="connsiteX12" fmla="*/ 2454 w 119982"/>
              <a:gd name="connsiteY12" fmla="*/ 51594 h 114904"/>
              <a:gd name="connsiteX13" fmla="*/ 6942 w 119982"/>
              <a:gd name="connsiteY13" fmla="*/ 37776 h 114904"/>
              <a:gd name="connsiteX14" fmla="*/ 38580 w 119982"/>
              <a:gd name="connsiteY14" fmla="*/ 33180 h 114904"/>
              <a:gd name="connsiteX15" fmla="*/ 52728 w 119982"/>
              <a:gd name="connsiteY15" fmla="*/ 4518 h 114904"/>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Lst>
            <a:rect l="l" t="t" r="r" b="b"/>
            <a:pathLst>
              <a:path w="119982" h="114904">
                <a:moveTo>
                  <a:pt x="52728" y="4518"/>
                </a:moveTo>
                <a:cubicBezTo>
                  <a:pt x="55698" y="-1506"/>
                  <a:pt x="64284" y="-1506"/>
                  <a:pt x="67254" y="4518"/>
                </a:cubicBezTo>
                <a:lnTo>
                  <a:pt x="81402" y="33180"/>
                </a:lnTo>
                <a:lnTo>
                  <a:pt x="113040" y="37776"/>
                </a:lnTo>
                <a:cubicBezTo>
                  <a:pt x="119682" y="38742"/>
                  <a:pt x="122334" y="46908"/>
                  <a:pt x="117528" y="51594"/>
                </a:cubicBezTo>
                <a:lnTo>
                  <a:pt x="94632" y="73914"/>
                </a:lnTo>
                <a:lnTo>
                  <a:pt x="100038" y="105414"/>
                </a:lnTo>
                <a:cubicBezTo>
                  <a:pt x="101178" y="112032"/>
                  <a:pt x="94230" y="117078"/>
                  <a:pt x="88284" y="113958"/>
                </a:cubicBezTo>
                <a:lnTo>
                  <a:pt x="59988" y="99078"/>
                </a:lnTo>
                <a:lnTo>
                  <a:pt x="31698" y="113958"/>
                </a:lnTo>
                <a:cubicBezTo>
                  <a:pt x="25758" y="117078"/>
                  <a:pt x="18810" y="112038"/>
                  <a:pt x="19938" y="105414"/>
                </a:cubicBezTo>
                <a:lnTo>
                  <a:pt x="25344" y="73914"/>
                </a:lnTo>
                <a:lnTo>
                  <a:pt x="2454" y="51594"/>
                </a:lnTo>
                <a:cubicBezTo>
                  <a:pt x="-2352" y="46914"/>
                  <a:pt x="300" y="38742"/>
                  <a:pt x="6942" y="37776"/>
                </a:cubicBezTo>
                <a:lnTo>
                  <a:pt x="38580" y="33180"/>
                </a:lnTo>
                <a:lnTo>
                  <a:pt x="52728" y="4518"/>
                </a:lnTo>
                <a:close/>
              </a:path>
            </a:pathLst>
          </a:custGeom>
          <a:solidFill>
            <a:srgbClr val="FFA38B"/>
          </a:solidFill>
          <a:ln w="5953" cap="flat">
            <a:noFill/>
            <a:prstDash val="solid"/>
            <a:miter/>
          </a:ln>
        </p:spPr>
        <p:txBody>
          <a:bodyPr rtlCol="0" anchor="ctr"/>
          <a:lstStyle/>
          <a:p>
            <a:endParaRPr lang="en-US"/>
          </a:p>
        </p:txBody>
      </p:sp>
      <p:sp>
        <p:nvSpPr>
          <p:cNvPr id="2" name="Graphic 24">
            <a:extLst>
              <a:ext uri="{FF2B5EF4-FFF2-40B4-BE49-F238E27FC236}">
                <a16:creationId xmlns:a16="http://schemas.microsoft.com/office/drawing/2014/main" id="{C9C180B1-8B09-EE5E-F916-6E89F31E03B3}"/>
              </a:ext>
              <a:ext uri="{C183D7F6-B498-43B3-948B-1728B52AA6E4}">
                <adec:decorative xmlns:adec="http://schemas.microsoft.com/office/drawing/2017/decorative" val="1"/>
              </a:ext>
            </a:extLst>
          </p:cNvPr>
          <p:cNvSpPr/>
          <p:nvPr/>
        </p:nvSpPr>
        <p:spPr>
          <a:xfrm>
            <a:off x="1444153" y="1173747"/>
            <a:ext cx="108001" cy="137945"/>
          </a:xfrm>
          <a:custGeom>
            <a:avLst/>
            <a:gdLst>
              <a:gd name="connsiteX0" fmla="*/ 78310 w 108001"/>
              <a:gd name="connsiteY0" fmla="*/ 27194 h 137945"/>
              <a:gd name="connsiteX1" fmla="*/ 79444 w 108001"/>
              <a:gd name="connsiteY1" fmla="*/ 35600 h 137945"/>
              <a:gd name="connsiteX2" fmla="*/ 87403 w 108001"/>
              <a:gd name="connsiteY2" fmla="*/ 94478 h 137945"/>
              <a:gd name="connsiteX3" fmla="*/ 60502 w 108001"/>
              <a:gd name="connsiteY3" fmla="*/ 110522 h 137945"/>
              <a:gd name="connsiteX4" fmla="*/ 64756 w 108001"/>
              <a:gd name="connsiteY4" fmla="*/ 106262 h 137945"/>
              <a:gd name="connsiteX5" fmla="*/ 64608 w 108001"/>
              <a:gd name="connsiteY5" fmla="*/ 97778 h 137945"/>
              <a:gd name="connsiteX6" fmla="*/ 56272 w 108001"/>
              <a:gd name="connsiteY6" fmla="*/ 97778 h 137945"/>
              <a:gd name="connsiteX7" fmla="*/ 41272 w 108001"/>
              <a:gd name="connsiteY7" fmla="*/ 112778 h 137945"/>
              <a:gd name="connsiteX8" fmla="*/ 41272 w 108001"/>
              <a:gd name="connsiteY8" fmla="*/ 121262 h 137945"/>
              <a:gd name="connsiteX9" fmla="*/ 56272 w 108001"/>
              <a:gd name="connsiteY9" fmla="*/ 136262 h 137945"/>
              <a:gd name="connsiteX10" fmla="*/ 64756 w 108001"/>
              <a:gd name="connsiteY10" fmla="*/ 136114 h 137945"/>
              <a:gd name="connsiteX11" fmla="*/ 64756 w 108001"/>
              <a:gd name="connsiteY11" fmla="*/ 127778 h 137945"/>
              <a:gd name="connsiteX12" fmla="*/ 59698 w 108001"/>
              <a:gd name="connsiteY12" fmla="*/ 122726 h 137945"/>
              <a:gd name="connsiteX13" fmla="*/ 107695 w 108001"/>
              <a:gd name="connsiteY13" fmla="*/ 63315 h 137945"/>
              <a:gd name="connsiteX14" fmla="*/ 86716 w 108001"/>
              <a:gd name="connsiteY14" fmla="*/ 26060 h 137945"/>
              <a:gd name="connsiteX15" fmla="*/ 78310 w 108001"/>
              <a:gd name="connsiteY15" fmla="*/ 27194 h 137945"/>
              <a:gd name="connsiteX16" fmla="*/ 66730 w 108001"/>
              <a:gd name="connsiteY16" fmla="*/ 16778 h 137945"/>
              <a:gd name="connsiteX17" fmla="*/ 51730 w 108001"/>
              <a:gd name="connsiteY17" fmla="*/ 1778 h 137945"/>
              <a:gd name="connsiteX18" fmla="*/ 43245 w 108001"/>
              <a:gd name="connsiteY18" fmla="*/ 1737 h 137945"/>
              <a:gd name="connsiteX19" fmla="*/ 42742 w 108001"/>
              <a:gd name="connsiteY19" fmla="*/ 9698 h 137945"/>
              <a:gd name="connsiteX20" fmla="*/ 43240 w 108001"/>
              <a:gd name="connsiteY20" fmla="*/ 10262 h 137945"/>
              <a:gd name="connsiteX21" fmla="*/ 48298 w 108001"/>
              <a:gd name="connsiteY21" fmla="*/ 15320 h 137945"/>
              <a:gd name="connsiteX22" fmla="*/ 307 w 108001"/>
              <a:gd name="connsiteY22" fmla="*/ 74735 h 137945"/>
              <a:gd name="connsiteX23" fmla="*/ 19630 w 108001"/>
              <a:gd name="connsiteY23" fmla="*/ 110672 h 137945"/>
              <a:gd name="connsiteX24" fmla="*/ 28058 w 108001"/>
              <a:gd name="connsiteY24" fmla="*/ 109690 h 137945"/>
              <a:gd name="connsiteX25" fmla="*/ 27268 w 108001"/>
              <a:gd name="connsiteY25" fmla="*/ 101420 h 137945"/>
              <a:gd name="connsiteX26" fmla="*/ 21624 w 108001"/>
              <a:gd name="connsiteY26" fmla="*/ 42274 h 137945"/>
              <a:gd name="connsiteX27" fmla="*/ 47488 w 108001"/>
              <a:gd name="connsiteY27" fmla="*/ 27524 h 137945"/>
              <a:gd name="connsiteX28" fmla="*/ 43240 w 108001"/>
              <a:gd name="connsiteY28" fmla="*/ 31778 h 137945"/>
              <a:gd name="connsiteX29" fmla="*/ 43254 w 108001"/>
              <a:gd name="connsiteY29" fmla="*/ 40263 h 137945"/>
              <a:gd name="connsiteX30" fmla="*/ 51160 w 108001"/>
              <a:gd name="connsiteY30" fmla="*/ 40760 h 137945"/>
              <a:gd name="connsiteX31" fmla="*/ 51724 w 108001"/>
              <a:gd name="connsiteY31" fmla="*/ 40262 h 137945"/>
              <a:gd name="connsiteX32" fmla="*/ 66724 w 108001"/>
              <a:gd name="connsiteY32" fmla="*/ 25262 h 137945"/>
              <a:gd name="connsiteX33" fmla="*/ 67222 w 108001"/>
              <a:gd name="connsiteY33" fmla="*/ 17342 h 137945"/>
              <a:gd name="connsiteX34" fmla="*/ 66724 w 108001"/>
              <a:gd name="connsiteY34" fmla="*/ 16778 h 1379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 ang="0">
                <a:pos x="connsiteX29" y="connsiteY29"/>
              </a:cxn>
              <a:cxn ang="0">
                <a:pos x="connsiteX30" y="connsiteY30"/>
              </a:cxn>
              <a:cxn ang="0">
                <a:pos x="connsiteX31" y="connsiteY31"/>
              </a:cxn>
              <a:cxn ang="0">
                <a:pos x="connsiteX32" y="connsiteY32"/>
              </a:cxn>
              <a:cxn ang="0">
                <a:pos x="connsiteX33" y="connsiteY33"/>
              </a:cxn>
              <a:cxn ang="0">
                <a:pos x="connsiteX34" y="connsiteY34"/>
              </a:cxn>
            </a:cxnLst>
            <a:rect l="l" t="t" r="r" b="b"/>
            <a:pathLst>
              <a:path w="108001" h="137945">
                <a:moveTo>
                  <a:pt x="78310" y="27194"/>
                </a:moveTo>
                <a:cubicBezTo>
                  <a:pt x="76303" y="29828"/>
                  <a:pt x="76811" y="33591"/>
                  <a:pt x="79444" y="35600"/>
                </a:cubicBezTo>
                <a:cubicBezTo>
                  <a:pt x="97901" y="49661"/>
                  <a:pt x="101464" y="76022"/>
                  <a:pt x="87403" y="94478"/>
                </a:cubicBezTo>
                <a:cubicBezTo>
                  <a:pt x="80839" y="103094"/>
                  <a:pt x="71202" y="108841"/>
                  <a:pt x="60502" y="110522"/>
                </a:cubicBezTo>
                <a:lnTo>
                  <a:pt x="64756" y="106262"/>
                </a:lnTo>
                <a:cubicBezTo>
                  <a:pt x="67058" y="103878"/>
                  <a:pt x="66992" y="100080"/>
                  <a:pt x="64608" y="97778"/>
                </a:cubicBezTo>
                <a:cubicBezTo>
                  <a:pt x="62283" y="95532"/>
                  <a:pt x="58597" y="95532"/>
                  <a:pt x="56272" y="97778"/>
                </a:cubicBezTo>
                <a:lnTo>
                  <a:pt x="41272" y="112778"/>
                </a:lnTo>
                <a:cubicBezTo>
                  <a:pt x="38930" y="115121"/>
                  <a:pt x="38930" y="118919"/>
                  <a:pt x="41272" y="121262"/>
                </a:cubicBezTo>
                <a:lnTo>
                  <a:pt x="56272" y="136262"/>
                </a:lnTo>
                <a:cubicBezTo>
                  <a:pt x="58656" y="138564"/>
                  <a:pt x="62454" y="138498"/>
                  <a:pt x="64756" y="136114"/>
                </a:cubicBezTo>
                <a:cubicBezTo>
                  <a:pt x="67002" y="133789"/>
                  <a:pt x="67002" y="130103"/>
                  <a:pt x="64756" y="127778"/>
                </a:cubicBezTo>
                <a:lnTo>
                  <a:pt x="59698" y="122726"/>
                </a:lnTo>
                <a:cubicBezTo>
                  <a:pt x="89358" y="119574"/>
                  <a:pt x="110847" y="92975"/>
                  <a:pt x="107695" y="63315"/>
                </a:cubicBezTo>
                <a:cubicBezTo>
                  <a:pt x="106125" y="48540"/>
                  <a:pt x="98537" y="35063"/>
                  <a:pt x="86716" y="26060"/>
                </a:cubicBezTo>
                <a:cubicBezTo>
                  <a:pt x="84081" y="24053"/>
                  <a:pt x="80319" y="24560"/>
                  <a:pt x="78310" y="27194"/>
                </a:cubicBezTo>
                <a:close/>
                <a:moveTo>
                  <a:pt x="66730" y="16778"/>
                </a:moveTo>
                <a:lnTo>
                  <a:pt x="51730" y="1778"/>
                </a:lnTo>
                <a:cubicBezTo>
                  <a:pt x="49398" y="-577"/>
                  <a:pt x="45599" y="-595"/>
                  <a:pt x="43245" y="1737"/>
                </a:cubicBezTo>
                <a:cubicBezTo>
                  <a:pt x="41083" y="3879"/>
                  <a:pt x="40866" y="7301"/>
                  <a:pt x="42742" y="9698"/>
                </a:cubicBezTo>
                <a:lnTo>
                  <a:pt x="43240" y="10262"/>
                </a:lnTo>
                <a:lnTo>
                  <a:pt x="48298" y="15320"/>
                </a:lnTo>
                <a:cubicBezTo>
                  <a:pt x="18639" y="18474"/>
                  <a:pt x="-2847" y="45076"/>
                  <a:pt x="307" y="74735"/>
                </a:cubicBezTo>
                <a:cubicBezTo>
                  <a:pt x="1801" y="88780"/>
                  <a:pt x="8738" y="101680"/>
                  <a:pt x="19630" y="110672"/>
                </a:cubicBezTo>
                <a:cubicBezTo>
                  <a:pt x="22229" y="112728"/>
                  <a:pt x="26002" y="112289"/>
                  <a:pt x="28058" y="109690"/>
                </a:cubicBezTo>
                <a:cubicBezTo>
                  <a:pt x="30055" y="107167"/>
                  <a:pt x="29706" y="103518"/>
                  <a:pt x="27268" y="101420"/>
                </a:cubicBezTo>
                <a:cubicBezTo>
                  <a:pt x="9377" y="86646"/>
                  <a:pt x="6850" y="60165"/>
                  <a:pt x="21624" y="42274"/>
                </a:cubicBezTo>
                <a:cubicBezTo>
                  <a:pt x="28155" y="34365"/>
                  <a:pt x="37355" y="29118"/>
                  <a:pt x="47488" y="27524"/>
                </a:cubicBezTo>
                <a:lnTo>
                  <a:pt x="43240" y="31778"/>
                </a:lnTo>
                <a:cubicBezTo>
                  <a:pt x="40901" y="34125"/>
                  <a:pt x="40907" y="37924"/>
                  <a:pt x="43254" y="40263"/>
                </a:cubicBezTo>
                <a:cubicBezTo>
                  <a:pt x="45390" y="42392"/>
                  <a:pt x="48774" y="42604"/>
                  <a:pt x="51160" y="40760"/>
                </a:cubicBezTo>
                <a:lnTo>
                  <a:pt x="51724" y="40262"/>
                </a:lnTo>
                <a:lnTo>
                  <a:pt x="66724" y="25262"/>
                </a:lnTo>
                <a:cubicBezTo>
                  <a:pt x="68861" y="23124"/>
                  <a:pt x="69075" y="19730"/>
                  <a:pt x="67222" y="17342"/>
                </a:cubicBezTo>
                <a:lnTo>
                  <a:pt x="66724" y="16778"/>
                </a:lnTo>
                <a:close/>
              </a:path>
            </a:pathLst>
          </a:custGeom>
          <a:solidFill>
            <a:srgbClr val="FFA38B"/>
          </a:solidFill>
          <a:ln w="5953" cap="flat">
            <a:noFill/>
            <a:prstDash val="solid"/>
            <a:miter/>
          </a:ln>
        </p:spPr>
        <p:txBody>
          <a:bodyPr rtlCol="0" anchor="ctr"/>
          <a:lstStyle/>
          <a:p>
            <a:endParaRPr lang="en-US"/>
          </a:p>
        </p:txBody>
      </p:sp>
      <p:sp>
        <p:nvSpPr>
          <p:cNvPr id="125" name="Text Placeholder 124">
            <a:extLst>
              <a:ext uri="{FF2B5EF4-FFF2-40B4-BE49-F238E27FC236}">
                <a16:creationId xmlns:a16="http://schemas.microsoft.com/office/drawing/2014/main" id="{7A356CC7-473B-39BA-A827-16483C56D7A9}"/>
              </a:ext>
            </a:extLst>
          </p:cNvPr>
          <p:cNvSpPr>
            <a:spLocks noGrp="1"/>
          </p:cNvSpPr>
          <p:nvPr>
            <p:ph type="body" sz="quarter" idx="17"/>
          </p:nvPr>
        </p:nvSpPr>
        <p:spPr>
          <a:xfrm>
            <a:off x="6519107" y="521099"/>
            <a:ext cx="3599821" cy="169277"/>
          </a:xfrm>
        </p:spPr>
        <p:txBody>
          <a:bodyPr/>
          <a:lstStyle/>
          <a:p>
            <a:pPr lvl="0"/>
            <a:r>
              <a:rPr lang="en-US" noProof="0"/>
              <a:t>Microsoft 365 Copilot</a:t>
            </a:r>
          </a:p>
        </p:txBody>
      </p:sp>
      <p:sp>
        <p:nvSpPr>
          <p:cNvPr id="40" name="Text Placeholder 39">
            <a:extLst>
              <a:ext uri="{FF2B5EF4-FFF2-40B4-BE49-F238E27FC236}">
                <a16:creationId xmlns:a16="http://schemas.microsoft.com/office/drawing/2014/main" id="{6860F8AF-4186-D396-CB54-FB8C69C9F983}"/>
              </a:ext>
            </a:extLst>
          </p:cNvPr>
          <p:cNvSpPr>
            <a:spLocks noGrp="1"/>
          </p:cNvSpPr>
          <p:nvPr>
            <p:ph type="body" sz="quarter" idx="11"/>
          </p:nvPr>
        </p:nvSpPr>
        <p:spPr>
          <a:xfrm>
            <a:off x="584200" y="1593881"/>
            <a:ext cx="976461" cy="345600"/>
          </a:xfrm>
        </p:spPr>
        <p:txBody>
          <a:bodyPr/>
          <a:lstStyle/>
          <a:p>
            <a:r>
              <a:rPr lang="en-US" noProof="0"/>
              <a:t>8:00 am</a:t>
            </a:r>
          </a:p>
        </p:txBody>
      </p:sp>
      <p:sp>
        <p:nvSpPr>
          <p:cNvPr id="41" name="Text Placeholder 40">
            <a:extLst>
              <a:ext uri="{FF2B5EF4-FFF2-40B4-BE49-F238E27FC236}">
                <a16:creationId xmlns:a16="http://schemas.microsoft.com/office/drawing/2014/main" id="{EF188A89-3D93-9675-9557-86EADCC47806}"/>
              </a:ext>
            </a:extLst>
          </p:cNvPr>
          <p:cNvSpPr>
            <a:spLocks noGrp="1"/>
          </p:cNvSpPr>
          <p:nvPr>
            <p:ph type="body" sz="quarter" idx="18"/>
          </p:nvPr>
        </p:nvSpPr>
        <p:spPr>
          <a:xfrm>
            <a:off x="576356" y="2032188"/>
            <a:ext cx="2808000" cy="801702"/>
          </a:xfrm>
        </p:spPr>
        <p:txBody>
          <a:bodyPr>
            <a:no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GB" sz="900" i="0" u="none" strike="noStrike" kern="1200" cap="none" spc="0" normalizeH="0" baseline="0" noProof="0">
                <a:ln>
                  <a:noFill/>
                </a:ln>
                <a:effectLst/>
                <a:uLnTx/>
                <a:uFillTx/>
                <a:latin typeface="Segoe UI"/>
                <a:ea typeface="+mn-ea"/>
                <a:cs typeface="Segoe UI Semibold"/>
              </a:rPr>
              <a:t>Elena starts her day by checking her Teams messages on her mobile. She sees a message mentioning that Johnny is "being laid back." Unsure how to interpret this, she uses Copilot to </a:t>
            </a:r>
            <a:r>
              <a:rPr lang="en-GB" sz="900">
                <a:latin typeface="Segoe UI"/>
                <a:cs typeface="Segoe UI Semibold"/>
              </a:rPr>
              <a:t>interpret</a:t>
            </a:r>
            <a:r>
              <a:rPr kumimoji="0" lang="en-GB" sz="900" i="0" u="none" strike="noStrike" kern="1200" cap="none" spc="0" normalizeH="0" baseline="0" noProof="0">
                <a:ln>
                  <a:noFill/>
                </a:ln>
                <a:effectLst/>
                <a:uLnTx/>
                <a:uFillTx/>
                <a:latin typeface="Segoe UI"/>
                <a:ea typeface="+mn-ea"/>
                <a:cs typeface="Segoe UI Semibold"/>
              </a:rPr>
              <a:t> the message and understand the Intention.</a:t>
            </a:r>
            <a:endParaRPr kumimoji="0" lang="en-US" sz="900" i="0" u="none" strike="noStrike" kern="1200" cap="none" spc="0" normalizeH="0" baseline="0" noProof="0">
              <a:ln>
                <a:noFill/>
              </a:ln>
              <a:effectLst/>
              <a:uLnTx/>
              <a:uFillTx/>
              <a:latin typeface="Segoe UI"/>
              <a:ea typeface="+mn-ea"/>
              <a:cs typeface="Segoe UI Semibold"/>
            </a:endParaRPr>
          </a:p>
        </p:txBody>
      </p:sp>
      <p:sp>
        <p:nvSpPr>
          <p:cNvPr id="11" name="TextBox 10">
            <a:extLst>
              <a:ext uri="{FF2B5EF4-FFF2-40B4-BE49-F238E27FC236}">
                <a16:creationId xmlns:a16="http://schemas.microsoft.com/office/drawing/2014/main" id="{FC1E97E1-353F-2151-466F-6D7AAE18B020}"/>
              </a:ext>
              <a:ext uri="{C183D7F6-B498-43B3-948B-1728B52AA6E4}">
                <adec:decorative xmlns:adec="http://schemas.microsoft.com/office/drawing/2017/decorative" val="0"/>
              </a:ext>
            </a:extLst>
          </p:cNvPr>
          <p:cNvSpPr txBox="1"/>
          <p:nvPr/>
        </p:nvSpPr>
        <p:spPr>
          <a:xfrm>
            <a:off x="1331143" y="3016082"/>
            <a:ext cx="1371253"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dirty="0">
                <a:ln>
                  <a:noFill/>
                </a:ln>
                <a:solidFill>
                  <a:prstClr val="black"/>
                </a:solidFill>
                <a:effectLst/>
                <a:uLnTx/>
                <a:uFillTx/>
                <a:latin typeface="Segoe UI Semibold"/>
                <a:ea typeface="+mn-ea"/>
                <a:cs typeface="+mn-cs"/>
              </a:rPr>
              <a:t>Copilot Chat</a:t>
            </a:r>
            <a:r>
              <a:rPr kumimoji="0" lang="en-US" sz="1100" b="0" i="0" u="none" strike="noStrike" kern="0" cap="none" spc="0" normalizeH="0" baseline="30000" noProof="0" dirty="0">
                <a:ln>
                  <a:noFill/>
                </a:ln>
                <a:solidFill>
                  <a:srgbClr val="1A1A1A"/>
                </a:solidFill>
                <a:effectLst/>
                <a:uLnTx/>
                <a:uFillTx/>
                <a:latin typeface="Segoe UI"/>
                <a:ea typeface="+mn-ea"/>
                <a:cs typeface="Segoe UI" pitchFamily="34" charset="0"/>
              </a:rPr>
              <a:t>2</a:t>
            </a:r>
            <a:endParaRPr kumimoji="0" lang="en-US" sz="1100" b="0" i="0" u="none" strike="noStrike" kern="1200" cap="none" spc="0" normalizeH="0" baseline="0" noProof="0" dirty="0">
              <a:ln>
                <a:noFill/>
              </a:ln>
              <a:solidFill>
                <a:prstClr val="black"/>
              </a:solidFill>
              <a:effectLst/>
              <a:uLnTx/>
              <a:uFillTx/>
              <a:latin typeface="Segoe UI Semibold"/>
              <a:ea typeface="+mn-ea"/>
              <a:cs typeface="+mn-cs"/>
            </a:endParaRPr>
          </a:p>
        </p:txBody>
      </p:sp>
      <p:sp>
        <p:nvSpPr>
          <p:cNvPr id="76" name="Text Placeholder 75">
            <a:extLst>
              <a:ext uri="{FF2B5EF4-FFF2-40B4-BE49-F238E27FC236}">
                <a16:creationId xmlns:a16="http://schemas.microsoft.com/office/drawing/2014/main" id="{1FD212EA-EF7F-29D7-EC72-1A8531130ED4}"/>
              </a:ext>
            </a:extLst>
          </p:cNvPr>
          <p:cNvSpPr>
            <a:spLocks noGrp="1"/>
          </p:cNvSpPr>
          <p:nvPr>
            <p:ph type="body" sz="quarter" idx="21"/>
          </p:nvPr>
        </p:nvSpPr>
        <p:spPr/>
        <p:txBody>
          <a:bodyPr>
            <a:normAutofit/>
          </a:bodyPr>
          <a:lstStyle/>
          <a:p>
            <a:r>
              <a:rPr lang="en-US" sz="900" kern="0" noProof="0">
                <a:solidFill>
                  <a:srgbClr val="1A1A1A"/>
                </a:solidFill>
                <a:latin typeface="Segoe UI"/>
              </a:rPr>
              <a:t>Sample Prompt</a:t>
            </a:r>
            <a:r>
              <a:rPr lang="en-US" sz="900" b="1" kern="0" noProof="0">
                <a:solidFill>
                  <a:srgbClr val="1A1A1A"/>
                </a:solidFill>
                <a:latin typeface="Segoe UI"/>
              </a:rPr>
              <a:t>:</a:t>
            </a:r>
            <a:r>
              <a:rPr kumimoji="0" lang="en-GB" sz="900" b="1" i="0" u="none" strike="noStrike" kern="1200" cap="none" spc="0" normalizeH="0" baseline="0" noProof="0">
                <a:ln w="3175">
                  <a:noFill/>
                </a:ln>
                <a:solidFill>
                  <a:prstClr val="black"/>
                </a:solidFill>
                <a:effectLst/>
                <a:uLnTx/>
                <a:uFillTx/>
                <a:latin typeface="Segoe UI"/>
                <a:ea typeface="+mn-ea"/>
                <a:cs typeface="Segoe UI" pitchFamily="34" charset="0"/>
              </a:rPr>
              <a:t> What does </a:t>
            </a:r>
            <a:r>
              <a:rPr kumimoji="0" lang="en-GB" sz="900" b="0" i="0" u="none" strike="noStrike" kern="1200" cap="none" spc="0" normalizeH="0" baseline="0" noProof="0">
                <a:ln w="3175">
                  <a:noFill/>
                </a:ln>
                <a:solidFill>
                  <a:prstClr val="black"/>
                </a:solidFill>
                <a:effectLst/>
                <a:uLnTx/>
                <a:uFillTx/>
                <a:latin typeface="Segoe UI"/>
                <a:ea typeface="+mn-ea"/>
                <a:cs typeface="Segoe UI" pitchFamily="34" charset="0"/>
              </a:rPr>
              <a:t>“being laid back” mean? Is it positive or negative?</a:t>
            </a:r>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43" name="Text Placeholder 42">
            <a:extLst>
              <a:ext uri="{FF2B5EF4-FFF2-40B4-BE49-F238E27FC236}">
                <a16:creationId xmlns:a16="http://schemas.microsoft.com/office/drawing/2014/main" id="{C32B7E16-03E4-0E70-EBBA-27EE15374842}"/>
              </a:ext>
            </a:extLst>
          </p:cNvPr>
          <p:cNvSpPr>
            <a:spLocks noGrp="1"/>
          </p:cNvSpPr>
          <p:nvPr>
            <p:ph type="body" sz="quarter" idx="22"/>
          </p:nvPr>
        </p:nvSpPr>
        <p:spPr>
          <a:xfrm>
            <a:off x="3776898" y="1593881"/>
            <a:ext cx="976461" cy="345600"/>
          </a:xfrm>
        </p:spPr>
        <p:txBody>
          <a:bodyPr/>
          <a:lstStyle/>
          <a:p>
            <a:r>
              <a:rPr lang="en-US" noProof="0"/>
              <a:t>8:15 am</a:t>
            </a:r>
          </a:p>
        </p:txBody>
      </p:sp>
      <p:sp>
        <p:nvSpPr>
          <p:cNvPr id="77" name="Text Placeholder 76">
            <a:extLst>
              <a:ext uri="{FF2B5EF4-FFF2-40B4-BE49-F238E27FC236}">
                <a16:creationId xmlns:a16="http://schemas.microsoft.com/office/drawing/2014/main" id="{50CF3034-CE6D-A69A-B4BA-DE1D6B1BD3F3}"/>
              </a:ext>
            </a:extLst>
          </p:cNvPr>
          <p:cNvSpPr>
            <a:spLocks noGrp="1"/>
          </p:cNvSpPr>
          <p:nvPr>
            <p:ph type="body" sz="quarter" idx="23"/>
          </p:nvPr>
        </p:nvSpPr>
        <p:spPr>
          <a:xfrm>
            <a:off x="3776898" y="2032188"/>
            <a:ext cx="2808000" cy="626701"/>
          </a:xfrm>
        </p:spPr>
        <p:txBody>
          <a:bodyPr>
            <a:no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GB" i="0" u="none" strike="noStrike" kern="1200" cap="none" spc="0" normalizeH="0" baseline="0" noProof="0">
                <a:ln>
                  <a:noFill/>
                </a:ln>
                <a:effectLst/>
                <a:uLnTx/>
                <a:uFillTx/>
                <a:latin typeface="Segoe UI"/>
                <a:ea typeface="+mn-ea"/>
                <a:cs typeface="Segoe UI Semibold"/>
              </a:rPr>
              <a:t>Elena joins a call with several attendees, all actively participating in the conversation. Due to different accents, she uses Copilot in Teams to verify that she is correctly following the content of the meeting.</a:t>
            </a:r>
            <a:endParaRPr kumimoji="0" lang="en-US" i="0" u="none" strike="noStrike" kern="1200" cap="none" spc="0" normalizeH="0" baseline="0" noProof="0">
              <a:ln>
                <a:noFill/>
              </a:ln>
              <a:effectLst/>
              <a:uLnTx/>
              <a:uFillTx/>
              <a:latin typeface="Segoe UI"/>
              <a:ea typeface="+mn-ea"/>
              <a:cs typeface="Segoe UI Semibold"/>
            </a:endParaRPr>
          </a:p>
        </p:txBody>
      </p:sp>
      <p:sp>
        <p:nvSpPr>
          <p:cNvPr id="5" name="TextBox 4">
            <a:extLst>
              <a:ext uri="{FF2B5EF4-FFF2-40B4-BE49-F238E27FC236}">
                <a16:creationId xmlns:a16="http://schemas.microsoft.com/office/drawing/2014/main" id="{39946CE3-6FBE-5325-22DE-86844BCC69B7}"/>
              </a:ext>
              <a:ext uri="{C183D7F6-B498-43B3-948B-1728B52AA6E4}">
                <adec:decorative xmlns:adec="http://schemas.microsoft.com/office/drawing/2017/decorative" val="0"/>
              </a:ext>
            </a:extLst>
          </p:cNvPr>
          <p:cNvSpPr txBox="1"/>
          <p:nvPr/>
        </p:nvSpPr>
        <p:spPr>
          <a:xfrm>
            <a:off x="4511262" y="3018481"/>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78" name="Text Placeholder 77">
            <a:extLst>
              <a:ext uri="{FF2B5EF4-FFF2-40B4-BE49-F238E27FC236}">
                <a16:creationId xmlns:a16="http://schemas.microsoft.com/office/drawing/2014/main" id="{C95419EE-F905-200C-DC7B-CA717B81EFCE}"/>
              </a:ext>
            </a:extLst>
          </p:cNvPr>
          <p:cNvSpPr>
            <a:spLocks noGrp="1"/>
          </p:cNvSpPr>
          <p:nvPr>
            <p:ph type="body" sz="quarter" idx="24"/>
          </p:nvPr>
        </p:nvSpPr>
        <p:spPr/>
        <p:txBody>
          <a:bodyPr>
            <a:normAutofit/>
          </a:bodyPr>
          <a:lstStyle/>
          <a:p>
            <a:pPr marL="0" marR="0" lvl="0" indent="0" algn="l" defTabSz="942289" rtl="0" eaLnBrk="1" fontAlgn="auto" latinLnBrk="0" hangingPunct="1">
              <a:lnSpc>
                <a:spcPct val="100000"/>
              </a:lnSpc>
              <a:spcBef>
                <a:spcPts val="0"/>
              </a:spcBef>
              <a:spcAft>
                <a:spcPts val="0"/>
              </a:spcAft>
              <a:buClrTx/>
              <a:buSzTx/>
              <a:buFontTx/>
              <a:buNone/>
              <a:tabLst/>
              <a:defRPr/>
            </a:pPr>
            <a:r>
              <a:rPr lang="en-US" sz="900" kern="0" noProof="0">
                <a:solidFill>
                  <a:srgbClr val="1A1A1A"/>
                </a:solidFill>
                <a:latin typeface="Segoe UI"/>
              </a:rPr>
              <a:t>Sample Prompt:</a:t>
            </a:r>
            <a:r>
              <a:rPr kumimoji="0" lang="en-GB" sz="900" b="0" i="0" u="none" strike="noStrike" kern="1200" cap="none" spc="0" normalizeH="0" baseline="0" noProof="0">
                <a:ln w="3175">
                  <a:noFill/>
                </a:ln>
                <a:solidFill>
                  <a:prstClr val="black"/>
                </a:solidFill>
                <a:effectLst/>
                <a:uLnTx/>
                <a:uFillTx/>
                <a:latin typeface="Segoe UI"/>
                <a:ea typeface="+mn-ea"/>
                <a:cs typeface="Segoe UI" pitchFamily="34" charset="0"/>
              </a:rPr>
              <a:t> </a:t>
            </a:r>
            <a:r>
              <a:rPr kumimoji="0" lang="en-GB" sz="900" b="1" i="0" u="none" strike="noStrike" kern="1200" cap="none" spc="0" normalizeH="0" baseline="0" noProof="0">
                <a:ln w="3175">
                  <a:noFill/>
                </a:ln>
                <a:solidFill>
                  <a:prstClr val="black"/>
                </a:solidFill>
                <a:effectLst/>
                <a:uLnTx/>
                <a:uFillTx/>
                <a:latin typeface="Segoe UI"/>
                <a:ea typeface="+mn-ea"/>
                <a:cs typeface="Segoe UI" pitchFamily="34" charset="0"/>
              </a:rPr>
              <a:t>Summarize what was said </a:t>
            </a:r>
            <a:r>
              <a:rPr kumimoji="0" lang="en-GB" sz="900" b="0" i="0" u="none" strike="noStrike" kern="1200" cap="none" spc="0" normalizeH="0" baseline="0" noProof="0">
                <a:ln w="3175">
                  <a:noFill/>
                </a:ln>
                <a:solidFill>
                  <a:prstClr val="black"/>
                </a:solidFill>
                <a:effectLst/>
                <a:uLnTx/>
                <a:uFillTx/>
                <a:latin typeface="Segoe UI"/>
                <a:ea typeface="+mn-ea"/>
                <a:cs typeface="Segoe UI" pitchFamily="34" charset="0"/>
              </a:rPr>
              <a:t>about our new metrics.</a:t>
            </a:r>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46" name="Text Placeholder 45">
            <a:extLst>
              <a:ext uri="{FF2B5EF4-FFF2-40B4-BE49-F238E27FC236}">
                <a16:creationId xmlns:a16="http://schemas.microsoft.com/office/drawing/2014/main" id="{EB1E3A45-F907-431D-F51A-D34E3F945981}"/>
              </a:ext>
            </a:extLst>
          </p:cNvPr>
          <p:cNvSpPr>
            <a:spLocks noGrp="1"/>
          </p:cNvSpPr>
          <p:nvPr>
            <p:ph type="body" sz="quarter" idx="25"/>
          </p:nvPr>
        </p:nvSpPr>
        <p:spPr>
          <a:xfrm>
            <a:off x="6969595" y="1593881"/>
            <a:ext cx="976461" cy="345600"/>
          </a:xfrm>
        </p:spPr>
        <p:txBody>
          <a:bodyPr/>
          <a:lstStyle/>
          <a:p>
            <a:r>
              <a:rPr lang="en-US" noProof="0"/>
              <a:t>9:00 am</a:t>
            </a:r>
          </a:p>
        </p:txBody>
      </p:sp>
      <p:sp>
        <p:nvSpPr>
          <p:cNvPr id="79" name="Text Placeholder 78">
            <a:extLst>
              <a:ext uri="{FF2B5EF4-FFF2-40B4-BE49-F238E27FC236}">
                <a16:creationId xmlns:a16="http://schemas.microsoft.com/office/drawing/2014/main" id="{F1D27C5C-7B81-4CDB-7086-87AD0BA98018}"/>
              </a:ext>
            </a:extLst>
          </p:cNvPr>
          <p:cNvSpPr>
            <a:spLocks noGrp="1"/>
          </p:cNvSpPr>
          <p:nvPr>
            <p:ph type="body" sz="quarter" idx="26"/>
          </p:nvPr>
        </p:nvSpPr>
        <p:spPr>
          <a:xfrm>
            <a:off x="6969595" y="2032188"/>
            <a:ext cx="2808000" cy="626701"/>
          </a:xfrm>
        </p:spPr>
        <p:txBody>
          <a:bodyPr>
            <a:no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GB" i="0" u="none" strike="noStrike" kern="1200" cap="none" spc="0" normalizeH="0" baseline="0" noProof="0">
                <a:ln>
                  <a:noFill/>
                </a:ln>
                <a:effectLst/>
                <a:uLnTx/>
                <a:uFillTx/>
                <a:latin typeface="Segoe UI"/>
                <a:ea typeface="+mn-ea"/>
                <a:cs typeface="Segoe UI Semibold"/>
              </a:rPr>
              <a:t>Elena finds </a:t>
            </a:r>
            <a:r>
              <a:rPr lang="en-GB">
                <a:latin typeface="Segoe UI"/>
                <a:cs typeface="Segoe UI Semibold"/>
              </a:rPr>
              <a:t>following</a:t>
            </a:r>
            <a:r>
              <a:rPr kumimoji="0" lang="en-GB" i="0" u="none" strike="noStrike" kern="1200" cap="none" spc="0" normalizeH="0" baseline="0" noProof="0">
                <a:ln>
                  <a:noFill/>
                </a:ln>
                <a:effectLst/>
                <a:uLnTx/>
                <a:uFillTx/>
                <a:latin typeface="Segoe UI"/>
                <a:ea typeface="+mn-ea"/>
                <a:cs typeface="Segoe UI Semibold"/>
              </a:rPr>
              <a:t> the meeting and the chat conversation simultaneously stressful and is distracted by the chat. She uses Copilot in Teams to get a summary of the chat and the meeting in separate sections at the end of the call.</a:t>
            </a:r>
            <a:r>
              <a:rPr kumimoji="0" lang="en-US" i="0" u="none" strike="noStrike" kern="1200" cap="none" spc="0" normalizeH="0" baseline="0" noProof="0">
                <a:ln>
                  <a:noFill/>
                </a:ln>
                <a:effectLst/>
                <a:uLnTx/>
                <a:uFillTx/>
                <a:latin typeface="Segoe UI"/>
                <a:ea typeface="+mn-ea"/>
                <a:cs typeface="Segoe UI Semibold"/>
              </a:rPr>
              <a:t>.</a:t>
            </a:r>
          </a:p>
        </p:txBody>
      </p:sp>
      <p:sp>
        <p:nvSpPr>
          <p:cNvPr id="18" name="TextBox 17">
            <a:extLst>
              <a:ext uri="{FF2B5EF4-FFF2-40B4-BE49-F238E27FC236}">
                <a16:creationId xmlns:a16="http://schemas.microsoft.com/office/drawing/2014/main" id="{DFF985C6-1FA6-99F8-EF8F-D4EEC52C09AB}"/>
              </a:ext>
              <a:ext uri="{C183D7F6-B498-43B3-948B-1728B52AA6E4}">
                <adec:decorative xmlns:adec="http://schemas.microsoft.com/office/drawing/2017/decorative" val="0"/>
              </a:ext>
            </a:extLst>
          </p:cNvPr>
          <p:cNvSpPr txBox="1"/>
          <p:nvPr/>
        </p:nvSpPr>
        <p:spPr>
          <a:xfrm>
            <a:off x="7862865" y="2994511"/>
            <a:ext cx="1892184"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Teams</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80" name="Text Placeholder 79">
            <a:extLst>
              <a:ext uri="{FF2B5EF4-FFF2-40B4-BE49-F238E27FC236}">
                <a16:creationId xmlns:a16="http://schemas.microsoft.com/office/drawing/2014/main" id="{D76A05AC-687B-85A2-D643-FA3F36158AE0}"/>
              </a:ext>
            </a:extLst>
          </p:cNvPr>
          <p:cNvSpPr>
            <a:spLocks noGrp="1"/>
          </p:cNvSpPr>
          <p:nvPr>
            <p:ph type="body" sz="quarter" idx="27"/>
          </p:nvPr>
        </p:nvSpPr>
        <p:spPr>
          <a:xfrm>
            <a:off x="6969595" y="3279349"/>
            <a:ext cx="2808000" cy="626701"/>
          </a:xfrm>
        </p:spPr>
        <p:txBody>
          <a:bodyPr>
            <a:normAutofit/>
          </a:bodyPr>
          <a:lstStyle/>
          <a:p>
            <a:r>
              <a:rPr lang="en-US" sz="900" kern="0" noProof="0">
                <a:solidFill>
                  <a:srgbClr val="1A1A1A"/>
                </a:solidFill>
                <a:latin typeface="Segoe UI"/>
              </a:rPr>
              <a:t>Sample Prompt: </a:t>
            </a:r>
            <a:r>
              <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rPr>
              <a:t>Summarize the chat </a:t>
            </a:r>
            <a:r>
              <a:rPr kumimoji="0" lang="en-US" sz="900" i="0" u="none" strike="noStrike" kern="1200" cap="none" spc="0" normalizeH="0" baseline="0" noProof="0">
                <a:ln w="3175">
                  <a:noFill/>
                </a:ln>
                <a:solidFill>
                  <a:srgbClr val="000000"/>
                </a:solidFill>
                <a:effectLst/>
                <a:uLnTx/>
                <a:uFillTx/>
                <a:latin typeface="Segoe UI"/>
                <a:ea typeface="+mn-ea"/>
                <a:cs typeface="Segoe UI" pitchFamily="34" charset="0"/>
              </a:rPr>
              <a:t>in the meeting in separate sections.</a:t>
            </a:r>
          </a:p>
          <a:p>
            <a:endParaRPr kumimoji="0" lang="en-US" sz="900" b="1" i="0" u="none" strike="noStrike" kern="1200" cap="none" spc="0" normalizeH="0" baseline="0" noProof="0">
              <a:ln w="3175">
                <a:noFill/>
              </a:ln>
              <a:solidFill>
                <a:srgbClr val="000000"/>
              </a:solidFill>
              <a:effectLst/>
              <a:uLnTx/>
              <a:uFillTx/>
              <a:latin typeface="Segoe UI"/>
              <a:ea typeface="+mn-ea"/>
              <a:cs typeface="Segoe UI" pitchFamily="34" charset="0"/>
            </a:endParaRPr>
          </a:p>
        </p:txBody>
      </p:sp>
      <p:sp>
        <p:nvSpPr>
          <p:cNvPr id="55" name="Text Placeholder 54">
            <a:extLst>
              <a:ext uri="{FF2B5EF4-FFF2-40B4-BE49-F238E27FC236}">
                <a16:creationId xmlns:a16="http://schemas.microsoft.com/office/drawing/2014/main" id="{6C1FC654-2B90-8B58-D5E5-0F89444CF3D4}"/>
              </a:ext>
            </a:extLst>
          </p:cNvPr>
          <p:cNvSpPr>
            <a:spLocks noGrp="1"/>
          </p:cNvSpPr>
          <p:nvPr>
            <p:ph type="body" sz="quarter" idx="34"/>
          </p:nvPr>
        </p:nvSpPr>
        <p:spPr>
          <a:xfrm>
            <a:off x="6969595" y="4053821"/>
            <a:ext cx="976461" cy="345600"/>
          </a:xfrm>
        </p:spPr>
        <p:txBody>
          <a:bodyPr/>
          <a:lstStyle/>
          <a:p>
            <a:r>
              <a:rPr lang="en-US" noProof="0"/>
              <a:t>11:00 pm</a:t>
            </a:r>
          </a:p>
        </p:txBody>
      </p:sp>
      <p:sp>
        <p:nvSpPr>
          <p:cNvPr id="85" name="Text Placeholder 84">
            <a:extLst>
              <a:ext uri="{FF2B5EF4-FFF2-40B4-BE49-F238E27FC236}">
                <a16:creationId xmlns:a16="http://schemas.microsoft.com/office/drawing/2014/main" id="{0299C0C5-6460-12A5-10FF-F0ED623A499D}"/>
              </a:ext>
            </a:extLst>
          </p:cNvPr>
          <p:cNvSpPr>
            <a:spLocks noGrp="1"/>
          </p:cNvSpPr>
          <p:nvPr>
            <p:ph type="body" sz="quarter" idx="35"/>
          </p:nvPr>
        </p:nvSpPr>
        <p:spPr>
          <a:xfrm>
            <a:off x="6969595" y="4488366"/>
            <a:ext cx="2808000" cy="1153173"/>
          </a:xfrm>
        </p:spPr>
        <p:txBody>
          <a:bodyPr>
            <a:norm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US" sz="900" b="0" i="0" u="none" strike="noStrike" kern="1200" cap="none" spc="0" normalizeH="0" baseline="0" noProof="0">
                <a:ln>
                  <a:noFill/>
                </a:ln>
                <a:solidFill>
                  <a:prstClr val="black"/>
                </a:solidFill>
                <a:effectLst/>
                <a:uLnTx/>
                <a:uFillTx/>
                <a:latin typeface="Segoe UI"/>
                <a:ea typeface="+mn-ea"/>
                <a:cs typeface="Segoe UI Semibold"/>
              </a:rPr>
              <a:t>Switching gears, </a:t>
            </a:r>
            <a:r>
              <a:rPr kumimoji="0" lang="en-GB" sz="900" b="0" i="0" u="none" strike="noStrike" kern="1200" cap="none" spc="0" normalizeH="0" baseline="0" noProof="0">
                <a:ln>
                  <a:noFill/>
                </a:ln>
                <a:solidFill>
                  <a:prstClr val="black"/>
                </a:solidFill>
                <a:effectLst/>
                <a:uLnTx/>
                <a:uFillTx/>
                <a:latin typeface="Segoe UI"/>
                <a:ea typeface="+mn-ea"/>
                <a:cs typeface="Segoe UI Semibold"/>
              </a:rPr>
              <a:t>Elena receives her FY25 adoption targets and her customer’s portfolio. There is a lot of new data , so she uses </a:t>
            </a:r>
            <a:r>
              <a:rPr kumimoji="0" lang="en-US" sz="900" i="0" u="none" strike="noStrike" kern="1200" cap="none" spc="0" normalizeH="0" baseline="0" noProof="0">
                <a:ln w="3175">
                  <a:noFill/>
                </a:ln>
                <a:effectLst/>
                <a:uLnTx/>
                <a:uFillTx/>
                <a:latin typeface="Segoe Sans Display"/>
                <a:ea typeface="+mn-ea"/>
                <a:cs typeface="Segoe Sans Display"/>
              </a:rPr>
              <a:t>Copilot in Excel </a:t>
            </a:r>
            <a:r>
              <a:rPr kumimoji="0" lang="en-GB" sz="900" b="0" i="0" u="none" strike="noStrike" kern="1200" cap="none" spc="0" normalizeH="0" baseline="0" noProof="0">
                <a:ln>
                  <a:noFill/>
                </a:ln>
                <a:solidFill>
                  <a:prstClr val="black"/>
                </a:solidFill>
                <a:effectLst/>
                <a:uLnTx/>
                <a:uFillTx/>
                <a:latin typeface="Segoe UI"/>
                <a:ea typeface="+mn-ea"/>
                <a:cs typeface="Segoe UI Semibold"/>
              </a:rPr>
              <a:t>to summarise it using pivot tables to quickly identify key metrics and trends.</a:t>
            </a:r>
            <a:endParaRPr kumimoji="0" lang="en-US" sz="900" b="0" i="0" u="none" strike="noStrike" kern="1200" cap="none" spc="0" normalizeH="0" baseline="0" noProof="0">
              <a:ln>
                <a:noFill/>
              </a:ln>
              <a:solidFill>
                <a:prstClr val="black"/>
              </a:solidFill>
              <a:effectLst/>
              <a:uLnTx/>
              <a:uFillTx/>
              <a:latin typeface="Segoe UI"/>
              <a:ea typeface="+mn-ea"/>
              <a:cs typeface="Segoe UI Semibold"/>
            </a:endParaRPr>
          </a:p>
        </p:txBody>
      </p:sp>
      <p:sp>
        <p:nvSpPr>
          <p:cNvPr id="6" name="TextBox 5">
            <a:extLst>
              <a:ext uri="{FF2B5EF4-FFF2-40B4-BE49-F238E27FC236}">
                <a16:creationId xmlns:a16="http://schemas.microsoft.com/office/drawing/2014/main" id="{CC9CA093-BFD8-592A-C6EC-07B76BA28AE0}"/>
              </a:ext>
              <a:ext uri="{C183D7F6-B498-43B3-948B-1728B52AA6E4}">
                <adec:decorative xmlns:adec="http://schemas.microsoft.com/office/drawing/2017/decorative" val="0"/>
              </a:ext>
            </a:extLst>
          </p:cNvPr>
          <p:cNvSpPr txBox="1"/>
          <p:nvPr/>
        </p:nvSpPr>
        <p:spPr>
          <a:xfrm>
            <a:off x="7873689" y="5543931"/>
            <a:ext cx="1051677"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Excel</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86" name="Text Placeholder 85">
            <a:extLst>
              <a:ext uri="{FF2B5EF4-FFF2-40B4-BE49-F238E27FC236}">
                <a16:creationId xmlns:a16="http://schemas.microsoft.com/office/drawing/2014/main" id="{BE51F772-A7F8-88B4-2B58-6A6192CDACD1}"/>
              </a:ext>
            </a:extLst>
          </p:cNvPr>
          <p:cNvSpPr>
            <a:spLocks noGrp="1"/>
          </p:cNvSpPr>
          <p:nvPr>
            <p:ph type="body" sz="quarter" idx="36"/>
          </p:nvPr>
        </p:nvSpPr>
        <p:spPr>
          <a:xfrm>
            <a:off x="6969595" y="5806322"/>
            <a:ext cx="2808000" cy="626701"/>
          </a:xfrm>
        </p:spPr>
        <p:txBody>
          <a:bodyPr anchor="t"/>
          <a:lstStyle/>
          <a:p>
            <a:r>
              <a:rPr lang="en-US" sz="900" kern="0" noProof="0">
                <a:solidFill>
                  <a:srgbClr val="1A1A1A"/>
                </a:solidFill>
                <a:latin typeface="Segoe UI"/>
              </a:rPr>
              <a:t>Sample Prompt: </a:t>
            </a:r>
            <a:r>
              <a:rPr lang="en-GB" b="1">
                <a:ln w="3175">
                  <a:noFill/>
                </a:ln>
                <a:solidFill>
                  <a:prstClr val="black"/>
                </a:solidFill>
                <a:latin typeface="Segoe UI"/>
              </a:rPr>
              <a:t>S</a:t>
            </a:r>
            <a:r>
              <a:rPr kumimoji="0" lang="en-GB" sz="900" b="1" i="0" u="none" strike="noStrike" kern="1200" cap="none" spc="0" normalizeH="0" baseline="0" noProof="0" err="1">
                <a:ln w="3175">
                  <a:noFill/>
                </a:ln>
                <a:solidFill>
                  <a:prstClr val="black"/>
                </a:solidFill>
                <a:effectLst/>
                <a:uLnTx/>
                <a:uFillTx/>
                <a:latin typeface="Segoe UI"/>
                <a:ea typeface="+mn-ea"/>
                <a:cs typeface="Segoe UI" pitchFamily="34" charset="0"/>
              </a:rPr>
              <a:t>ummarize</a:t>
            </a:r>
            <a:r>
              <a:rPr kumimoji="0" lang="en-GB" sz="900" b="1" i="0" u="none" strike="noStrike" kern="1200" cap="none" spc="0" normalizeH="0" baseline="0" noProof="0">
                <a:ln w="3175">
                  <a:noFill/>
                </a:ln>
                <a:solidFill>
                  <a:prstClr val="black"/>
                </a:solidFill>
                <a:effectLst/>
                <a:uLnTx/>
                <a:uFillTx/>
                <a:latin typeface="Segoe UI"/>
                <a:ea typeface="+mn-ea"/>
                <a:cs typeface="Segoe UI" pitchFamily="34" charset="0"/>
              </a:rPr>
              <a:t> this data </a:t>
            </a:r>
            <a:r>
              <a:rPr kumimoji="0" lang="en-GB" sz="900" b="0" i="0" u="none" strike="noStrike" kern="1200" cap="none" spc="0" normalizeH="0" baseline="0" noProof="0">
                <a:ln w="3175">
                  <a:noFill/>
                </a:ln>
                <a:solidFill>
                  <a:prstClr val="black"/>
                </a:solidFill>
                <a:effectLst/>
                <a:uLnTx/>
                <a:uFillTx/>
                <a:latin typeface="Segoe UI"/>
                <a:ea typeface="+mn-ea"/>
                <a:cs typeface="Segoe UI" pitchFamily="34" charset="0"/>
              </a:rPr>
              <a:t>using pivot tables.</a:t>
            </a:r>
            <a:endParaRPr kumimoji="0" lang="en-US" sz="900" i="0" u="none" strike="noStrike" kern="1200" cap="none" spc="0" normalizeH="0" baseline="0" noProof="0">
              <a:ln>
                <a:noFill/>
              </a:ln>
              <a:solidFill>
                <a:srgbClr val="000000"/>
              </a:solidFill>
              <a:effectLst/>
              <a:uLnTx/>
              <a:uFillTx/>
              <a:latin typeface="Segoe UI"/>
              <a:ea typeface="+mn-ea"/>
              <a:cs typeface="+mn-cs"/>
            </a:endParaRPr>
          </a:p>
        </p:txBody>
      </p:sp>
      <p:sp>
        <p:nvSpPr>
          <p:cNvPr id="52" name="Text Placeholder 51">
            <a:extLst>
              <a:ext uri="{FF2B5EF4-FFF2-40B4-BE49-F238E27FC236}">
                <a16:creationId xmlns:a16="http://schemas.microsoft.com/office/drawing/2014/main" id="{34B49A62-9F1B-44CB-B211-F5F86F014453}"/>
              </a:ext>
            </a:extLst>
          </p:cNvPr>
          <p:cNvSpPr>
            <a:spLocks noGrp="1"/>
          </p:cNvSpPr>
          <p:nvPr>
            <p:ph type="body" sz="quarter" idx="31"/>
          </p:nvPr>
        </p:nvSpPr>
        <p:spPr>
          <a:xfrm>
            <a:off x="3776898" y="4053821"/>
            <a:ext cx="976461" cy="345600"/>
          </a:xfrm>
        </p:spPr>
        <p:txBody>
          <a:bodyPr/>
          <a:lstStyle/>
          <a:p>
            <a:r>
              <a:rPr lang="en-US" noProof="0"/>
              <a:t>2:00 pm</a:t>
            </a:r>
          </a:p>
        </p:txBody>
      </p:sp>
      <p:sp>
        <p:nvSpPr>
          <p:cNvPr id="83" name="Text Placeholder 82">
            <a:extLst>
              <a:ext uri="{FF2B5EF4-FFF2-40B4-BE49-F238E27FC236}">
                <a16:creationId xmlns:a16="http://schemas.microsoft.com/office/drawing/2014/main" id="{86C32C0F-62F4-C034-3A5C-9145E17138CD}"/>
              </a:ext>
            </a:extLst>
          </p:cNvPr>
          <p:cNvSpPr>
            <a:spLocks noGrp="1"/>
          </p:cNvSpPr>
          <p:nvPr>
            <p:ph type="body" sz="quarter" idx="32"/>
          </p:nvPr>
        </p:nvSpPr>
        <p:spPr/>
        <p:txBody>
          <a:bodyPr>
            <a:noAutofit/>
          </a:bodyPr>
          <a:lstStyle/>
          <a:p>
            <a:pPr marL="0" marR="0" lvl="0" indent="0" algn="l" defTabSz="914400" rtl="0" eaLnBrk="1" fontAlgn="auto" latinLnBrk="0" hangingPunct="1">
              <a:lnSpc>
                <a:spcPct val="100000"/>
              </a:lnSpc>
              <a:spcBef>
                <a:spcPts val="0"/>
              </a:spcBef>
              <a:spcAft>
                <a:spcPts val="400"/>
              </a:spcAft>
              <a:buClrTx/>
              <a:buSzTx/>
              <a:buFontTx/>
              <a:buNone/>
              <a:tabLst/>
              <a:defRPr/>
            </a:pPr>
            <a:r>
              <a:rPr kumimoji="0" lang="en-GB" b="0" i="0" u="none" strike="noStrike" kern="1200" cap="none" spc="0" normalizeH="0" baseline="0" noProof="0">
                <a:ln>
                  <a:noFill/>
                </a:ln>
                <a:solidFill>
                  <a:srgbClr val="242424"/>
                </a:solidFill>
                <a:effectLst/>
                <a:uLnTx/>
                <a:uFillTx/>
                <a:latin typeface="Segoe UI" panose="020B0502040204020203" pitchFamily="34" charset="0"/>
                <a:ea typeface="+mn-ea"/>
                <a:cs typeface="+mn-cs"/>
              </a:rPr>
              <a:t>Elena uses </a:t>
            </a:r>
            <a:r>
              <a:rPr kumimoji="0" lang="en-GB" b="0" i="0" u="none" strike="noStrike" kern="1200" cap="none" spc="0" normalizeH="0" baseline="0" noProof="0">
                <a:ln>
                  <a:noFill/>
                </a:ln>
                <a:solidFill>
                  <a:prstClr val="black"/>
                </a:solidFill>
                <a:effectLst/>
                <a:uLnTx/>
                <a:uFillTx/>
                <a:latin typeface="Segoe UI" panose="020B0502040204020203" pitchFamily="34" charset="0"/>
                <a:ea typeface="+mn-ea"/>
                <a:cs typeface="+mn-cs"/>
              </a:rPr>
              <a:t>the</a:t>
            </a:r>
            <a:r>
              <a:rPr kumimoji="0" lang="en-GB" b="0" i="0" u="none" strike="noStrike" kern="1200" cap="none" spc="0" normalizeH="0" baseline="0" noProof="0">
                <a:ln>
                  <a:noFill/>
                </a:ln>
                <a:solidFill>
                  <a:srgbClr val="0066FF"/>
                </a:solidFill>
                <a:effectLst/>
                <a:uLnTx/>
                <a:uFillTx/>
                <a:latin typeface="Segoe UI" panose="020B0502040204020203" pitchFamily="34" charset="0"/>
                <a:ea typeface="+mn-ea"/>
                <a:cs typeface="+mn-cs"/>
              </a:rPr>
              <a:t> </a:t>
            </a:r>
            <a:r>
              <a:rPr kumimoji="0" lang="en-GB" i="0" u="none" strike="noStrike" kern="1200" cap="none" spc="0" normalizeH="0" baseline="0" noProof="0">
                <a:ln>
                  <a:noFill/>
                </a:ln>
                <a:effectLst/>
                <a:uLnTx/>
                <a:uFillTx/>
                <a:latin typeface="Segoe UI" panose="020B0502040204020203" pitchFamily="34" charset="0"/>
                <a:ea typeface="+mn-ea"/>
                <a:cs typeface="+mn-cs"/>
              </a:rPr>
              <a:t>narrative builder in PowerPoint </a:t>
            </a:r>
            <a:r>
              <a:rPr kumimoji="0" lang="en-GB" b="0" i="0" u="none" strike="noStrike" kern="1200" cap="none" spc="0" normalizeH="0" baseline="0" noProof="0">
                <a:ln>
                  <a:noFill/>
                </a:ln>
                <a:solidFill>
                  <a:srgbClr val="242424"/>
                </a:solidFill>
                <a:effectLst/>
                <a:uLnTx/>
                <a:uFillTx/>
                <a:latin typeface="Segoe UI" panose="020B0502040204020203" pitchFamily="34" charset="0"/>
                <a:ea typeface="+mn-ea"/>
                <a:cs typeface="+mn-cs"/>
              </a:rPr>
              <a:t>to help her structure her monthly review based on the insights she got from Excel. This reduces her cognitive load, helps her recharge, and boosts her confidence.</a:t>
            </a:r>
            <a:endParaRPr kumimoji="0" lang="en-US" b="0" i="0" u="none" strike="noStrike" kern="1200" cap="none" spc="0" normalizeH="0" baseline="0" noProof="0">
              <a:ln>
                <a:noFill/>
              </a:ln>
              <a:solidFill>
                <a:prstClr val="black"/>
              </a:solidFill>
              <a:effectLst/>
              <a:uLnTx/>
              <a:uFillTx/>
              <a:latin typeface="Segoe UI"/>
              <a:ea typeface="+mn-ea"/>
              <a:cs typeface="Segoe UI Semibold"/>
            </a:endParaRPr>
          </a:p>
        </p:txBody>
      </p:sp>
      <p:sp>
        <p:nvSpPr>
          <p:cNvPr id="84" name="Text Placeholder 83">
            <a:extLst>
              <a:ext uri="{FF2B5EF4-FFF2-40B4-BE49-F238E27FC236}">
                <a16:creationId xmlns:a16="http://schemas.microsoft.com/office/drawing/2014/main" id="{E37BC591-E3E4-AF01-0158-39E92E75137F}"/>
              </a:ext>
            </a:extLst>
          </p:cNvPr>
          <p:cNvSpPr>
            <a:spLocks noGrp="1"/>
          </p:cNvSpPr>
          <p:nvPr>
            <p:ph type="body" sz="quarter" idx="33"/>
          </p:nvPr>
        </p:nvSpPr>
        <p:spPr>
          <a:xfrm>
            <a:off x="3719286" y="5806322"/>
            <a:ext cx="2808000" cy="626701"/>
          </a:xfrm>
        </p:spPr>
        <p:txBody>
          <a:bodyPr anchor="t">
            <a:normAutofit/>
          </a:bodyPr>
          <a:lstStyle/>
          <a:p>
            <a:pPr marL="0" marR="0" lvl="0" indent="0" algn="l" defTabSz="932472" rtl="0" eaLnBrk="1" fontAlgn="base" latinLnBrk="0" hangingPunct="1">
              <a:lnSpc>
                <a:spcPct val="100000"/>
              </a:lnSpc>
              <a:spcBef>
                <a:spcPct val="0"/>
              </a:spcBef>
              <a:spcAft>
                <a:spcPct val="0"/>
              </a:spcAft>
              <a:buClrTx/>
              <a:buSzTx/>
              <a:buFontTx/>
              <a:buNone/>
              <a:tabLst/>
              <a:defRPr/>
            </a:pPr>
            <a:r>
              <a:rPr lang="en-US" sz="900" kern="0" noProof="0">
                <a:solidFill>
                  <a:srgbClr val="1A1A1A"/>
                </a:solidFill>
                <a:latin typeface="Segoe UI"/>
              </a:rPr>
              <a:t>Sample Prompt: </a:t>
            </a:r>
            <a:r>
              <a:rPr lang="en-US" sz="900" b="1" kern="0" noProof="0">
                <a:solidFill>
                  <a:srgbClr val="1A1A1A"/>
                </a:solidFill>
                <a:latin typeface="Segoe UI"/>
              </a:rPr>
              <a:t>Help </a:t>
            </a:r>
            <a:r>
              <a:rPr kumimoji="0" lang="en-GB" sz="900" b="1" i="0" u="none" strike="noStrike" kern="1200" cap="none" spc="0" normalizeH="0" baseline="0" noProof="0">
                <a:ln w="3175">
                  <a:noFill/>
                </a:ln>
                <a:solidFill>
                  <a:prstClr val="black"/>
                </a:solidFill>
                <a:effectLst/>
                <a:uLnTx/>
                <a:uFillTx/>
                <a:latin typeface="Segoe UI"/>
                <a:ea typeface="+mn-ea"/>
                <a:cs typeface="Segoe UI" pitchFamily="34" charset="0"/>
              </a:rPr>
              <a:t>me structure </a:t>
            </a:r>
            <a:r>
              <a:rPr kumimoji="0" lang="en-GB" sz="900" b="0" i="0" u="none" strike="noStrike" kern="1200" cap="none" spc="0" normalizeH="0" baseline="0" noProof="0">
                <a:ln w="3175">
                  <a:noFill/>
                </a:ln>
                <a:solidFill>
                  <a:prstClr val="black"/>
                </a:solidFill>
                <a:effectLst/>
                <a:uLnTx/>
                <a:uFillTx/>
                <a:latin typeface="Segoe UI"/>
                <a:ea typeface="+mn-ea"/>
                <a:cs typeface="Segoe UI" pitchFamily="34" charset="0"/>
              </a:rPr>
              <a:t>my PowerPoint presentation based on </a:t>
            </a:r>
            <a:r>
              <a:rPr kumimoji="0" lang="en-US" sz="900" i="0" u="none" strike="noStrike" kern="1200" cap="none" spc="0" normalizeH="0" baseline="0" noProof="0">
                <a:ln w="3175">
                  <a:noFill/>
                </a:ln>
                <a:solidFill>
                  <a:prstClr val="black"/>
                </a:solidFill>
                <a:effectLst/>
                <a:uLnTx/>
                <a:uFillTx/>
                <a:latin typeface="Segoe UI"/>
                <a:ea typeface="+mn-ea"/>
                <a:cs typeface="Segoe UI" pitchFamily="34" charset="0"/>
              </a:rPr>
              <a:t>[Excel file].</a:t>
            </a:r>
          </a:p>
          <a:p>
            <a:endParaRPr kumimoji="0" lang="en-US" sz="90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49" name="Text Placeholder 48">
            <a:extLst>
              <a:ext uri="{FF2B5EF4-FFF2-40B4-BE49-F238E27FC236}">
                <a16:creationId xmlns:a16="http://schemas.microsoft.com/office/drawing/2014/main" id="{3F66282D-DEC5-ED57-E8F8-E1FE32B7AC2B}"/>
              </a:ext>
            </a:extLst>
          </p:cNvPr>
          <p:cNvSpPr>
            <a:spLocks noGrp="1"/>
          </p:cNvSpPr>
          <p:nvPr>
            <p:ph type="body" sz="quarter" idx="28"/>
          </p:nvPr>
        </p:nvSpPr>
        <p:spPr>
          <a:xfrm>
            <a:off x="584200" y="4053821"/>
            <a:ext cx="976461" cy="345600"/>
          </a:xfrm>
        </p:spPr>
        <p:txBody>
          <a:bodyPr/>
          <a:lstStyle/>
          <a:p>
            <a:r>
              <a:rPr lang="en-US" noProof="0"/>
              <a:t>4:00 pm</a:t>
            </a:r>
          </a:p>
        </p:txBody>
      </p:sp>
      <p:sp>
        <p:nvSpPr>
          <p:cNvPr id="81" name="Text Placeholder 80">
            <a:extLst>
              <a:ext uri="{FF2B5EF4-FFF2-40B4-BE49-F238E27FC236}">
                <a16:creationId xmlns:a16="http://schemas.microsoft.com/office/drawing/2014/main" id="{FD3E1D4A-6303-8FE5-6F8D-EBFCD46836E2}"/>
              </a:ext>
            </a:extLst>
          </p:cNvPr>
          <p:cNvSpPr>
            <a:spLocks noGrp="1"/>
          </p:cNvSpPr>
          <p:nvPr>
            <p:ph type="body" sz="quarter" idx="29"/>
          </p:nvPr>
        </p:nvSpPr>
        <p:spPr/>
        <p:txBody>
          <a:bodyPr>
            <a:noAutofit/>
          </a:bodyPr>
          <a:lstStyle/>
          <a:p>
            <a:r>
              <a:rPr kumimoji="0" lang="en-GB" b="0" i="0" u="none" strike="noStrike" kern="1200" cap="none" spc="0" normalizeH="0" baseline="0" noProof="0">
                <a:ln>
                  <a:noFill/>
                </a:ln>
                <a:solidFill>
                  <a:srgbClr val="242424"/>
                </a:solidFill>
                <a:effectLst/>
                <a:uLnTx/>
                <a:uFillTx/>
                <a:latin typeface="Segoe UI" panose="020B0502040204020203" pitchFamily="34" charset="0"/>
                <a:ea typeface="+mn-ea"/>
                <a:cs typeface="+mn-cs"/>
              </a:rPr>
              <a:t>Elena is struggling to find the right words for an email she needs to send to her customer. She uses </a:t>
            </a:r>
            <a:r>
              <a:rPr kumimoji="0" lang="en-GB" i="0" u="none" strike="noStrike" kern="1200" cap="none" spc="0" normalizeH="0" baseline="0" noProof="0">
                <a:ln>
                  <a:noFill/>
                </a:ln>
                <a:effectLst/>
                <a:uLnTx/>
                <a:uFillTx/>
                <a:latin typeface="Segoe UI" panose="020B0502040204020203" pitchFamily="34" charset="0"/>
                <a:ea typeface="+mn-ea"/>
                <a:cs typeface="+mn-cs"/>
              </a:rPr>
              <a:t>Copilot in Outlook to draft</a:t>
            </a:r>
            <a:r>
              <a:rPr kumimoji="0" lang="en-GB" b="0" i="0" u="none" strike="noStrike" kern="1200" cap="none" spc="0" normalizeH="0" baseline="0" noProof="0">
                <a:ln>
                  <a:noFill/>
                </a:ln>
                <a:solidFill>
                  <a:srgbClr val="242424"/>
                </a:solidFill>
                <a:effectLst/>
                <a:uLnTx/>
                <a:uFillTx/>
                <a:latin typeface="Segoe UI" panose="020B0502040204020203" pitchFamily="34" charset="0"/>
                <a:ea typeface="+mn-ea"/>
                <a:cs typeface="+mn-cs"/>
              </a:rPr>
              <a:t> an email and Coaching by Copilot to  ensure her communication is clear, professional, and not misunderstood.</a:t>
            </a:r>
            <a:endParaRPr kumimoji="0" lang="en-US" b="0" i="0" u="none" strike="noStrike" kern="0" cap="none" spc="0" normalizeH="0" baseline="0" noProof="0">
              <a:ln>
                <a:noFill/>
              </a:ln>
              <a:solidFill>
                <a:srgbClr val="1A1A1A"/>
              </a:solidFill>
              <a:effectLst/>
              <a:uLnTx/>
              <a:uFillTx/>
              <a:latin typeface="Segoe UI"/>
              <a:cs typeface="Segoe UI" pitchFamily="34" charset="0"/>
            </a:endParaRPr>
          </a:p>
        </p:txBody>
      </p:sp>
      <p:sp>
        <p:nvSpPr>
          <p:cNvPr id="25" name="TextBox 24">
            <a:extLst>
              <a:ext uri="{FF2B5EF4-FFF2-40B4-BE49-F238E27FC236}">
                <a16:creationId xmlns:a16="http://schemas.microsoft.com/office/drawing/2014/main" id="{46F320C9-75B2-6845-E85E-AE61B960B34E}"/>
              </a:ext>
              <a:ext uri="{C183D7F6-B498-43B3-948B-1728B52AA6E4}">
                <adec:decorative xmlns:adec="http://schemas.microsoft.com/office/drawing/2017/decorative" val="0"/>
              </a:ext>
            </a:extLst>
          </p:cNvPr>
          <p:cNvSpPr txBox="1"/>
          <p:nvPr/>
        </p:nvSpPr>
        <p:spPr>
          <a:xfrm>
            <a:off x="1336843" y="5533920"/>
            <a:ext cx="1264902"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Outlook</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21" name="TextBox 20">
            <a:extLst>
              <a:ext uri="{FF2B5EF4-FFF2-40B4-BE49-F238E27FC236}">
                <a16:creationId xmlns:a16="http://schemas.microsoft.com/office/drawing/2014/main" id="{1E00D743-99AC-C6DD-9B8E-68901986E07E}"/>
              </a:ext>
              <a:ext uri="{C183D7F6-B498-43B3-948B-1728B52AA6E4}">
                <adec:decorative xmlns:adec="http://schemas.microsoft.com/office/drawing/2017/decorative" val="0"/>
              </a:ext>
            </a:extLst>
          </p:cNvPr>
          <p:cNvSpPr txBox="1"/>
          <p:nvPr/>
        </p:nvSpPr>
        <p:spPr>
          <a:xfrm>
            <a:off x="4511262" y="5537000"/>
            <a:ext cx="1852305" cy="169277"/>
          </a:xfrm>
          <a:prstGeom prst="rect">
            <a:avLst/>
          </a:prstGeom>
          <a:noFill/>
        </p:spPr>
        <p:txBody>
          <a:bodyPr wrap="square" lIns="0" tIns="0" rIns="0" bIns="0" rtlCol="0" anchor="ctr">
            <a:spAutoFit/>
          </a:bodyPr>
          <a:lstStyle/>
          <a:p>
            <a:pPr marL="0" marR="0" lvl="0" indent="0" algn="l" defTabSz="914367" rtl="0" eaLnBrk="1" fontAlgn="auto" latinLnBrk="0" hangingPunct="1">
              <a:lnSpc>
                <a:spcPct val="100000"/>
              </a:lnSpc>
              <a:spcBef>
                <a:spcPts val="0"/>
              </a:spcBef>
              <a:spcAft>
                <a:spcPts val="0"/>
              </a:spcAft>
              <a:buClrTx/>
              <a:buSzTx/>
              <a:buFontTx/>
              <a:buNone/>
              <a:tabLst/>
              <a:defRPr/>
            </a:pPr>
            <a:r>
              <a:rPr kumimoji="0" lang="en-US" sz="1100" b="0" i="0" u="none" strike="noStrike" kern="1200" cap="none" spc="0" normalizeH="0" baseline="0" noProof="0">
                <a:ln>
                  <a:noFill/>
                </a:ln>
                <a:solidFill>
                  <a:prstClr val="black"/>
                </a:solidFill>
                <a:effectLst/>
                <a:uLnTx/>
                <a:uFillTx/>
                <a:latin typeface="Segoe UI Semibold"/>
                <a:ea typeface="+mn-ea"/>
                <a:cs typeface="+mn-cs"/>
              </a:rPr>
              <a:t>Copilot in PowerPoint</a:t>
            </a:r>
            <a:endParaRPr kumimoji="0" lang="en-US" sz="1100" b="0" i="0" u="none" strike="noStrike" kern="1200" cap="none" spc="0" normalizeH="0" baseline="30000" noProof="0">
              <a:ln>
                <a:noFill/>
              </a:ln>
              <a:solidFill>
                <a:prstClr val="black"/>
              </a:solidFill>
              <a:effectLst/>
              <a:uLnTx/>
              <a:uFillTx/>
              <a:latin typeface="Segoe UI Semibold"/>
              <a:ea typeface="+mn-ea"/>
              <a:cs typeface="+mn-cs"/>
            </a:endParaRPr>
          </a:p>
        </p:txBody>
      </p:sp>
      <p:sp>
        <p:nvSpPr>
          <p:cNvPr id="82" name="Text Placeholder 81">
            <a:extLst>
              <a:ext uri="{FF2B5EF4-FFF2-40B4-BE49-F238E27FC236}">
                <a16:creationId xmlns:a16="http://schemas.microsoft.com/office/drawing/2014/main" id="{6D8EAE62-1AEC-1DE3-7F67-25FA52BC041A}"/>
              </a:ext>
            </a:extLst>
          </p:cNvPr>
          <p:cNvSpPr>
            <a:spLocks noGrp="1"/>
          </p:cNvSpPr>
          <p:nvPr>
            <p:ph type="body" sz="quarter" idx="30"/>
          </p:nvPr>
        </p:nvSpPr>
        <p:spPr>
          <a:xfrm>
            <a:off x="584200" y="5806322"/>
            <a:ext cx="2808000" cy="626701"/>
          </a:xfrm>
        </p:spPr>
        <p:txBody>
          <a:bodyPr anchor="t"/>
          <a:lstStyle/>
          <a:p>
            <a:r>
              <a:rPr lang="en-US" sz="900" kern="0" noProof="0">
                <a:solidFill>
                  <a:srgbClr val="1A1A1A"/>
                </a:solidFill>
                <a:latin typeface="Segoe UI"/>
              </a:rPr>
              <a:t>Sample Prompt:</a:t>
            </a:r>
            <a:r>
              <a:rPr kumimoji="0" lang="en-US" sz="900" i="0" u="none" strike="noStrike" kern="1200" cap="none" spc="0" normalizeH="0" baseline="0" noProof="0">
                <a:ln>
                  <a:noFill/>
                </a:ln>
                <a:solidFill>
                  <a:srgbClr val="000000"/>
                </a:solidFill>
                <a:effectLst/>
                <a:uLnTx/>
                <a:uFillTx/>
                <a:latin typeface="Segoe UI"/>
                <a:ea typeface="+mn-ea"/>
                <a:cs typeface="+mn-cs"/>
              </a:rPr>
              <a:t>. </a:t>
            </a:r>
            <a:r>
              <a:rPr kumimoji="0" lang="en-US" sz="900" b="1" i="0" u="none" strike="noStrike" kern="1200" cap="none" spc="0" normalizeH="0" baseline="0" noProof="0">
                <a:ln>
                  <a:noFill/>
                </a:ln>
                <a:solidFill>
                  <a:srgbClr val="000000"/>
                </a:solidFill>
                <a:effectLst/>
                <a:uLnTx/>
                <a:uFillTx/>
                <a:latin typeface="Segoe UI"/>
                <a:ea typeface="+mn-ea"/>
                <a:cs typeface="+mn-cs"/>
              </a:rPr>
              <a:t>Draft an email </a:t>
            </a:r>
            <a:r>
              <a:rPr kumimoji="0" lang="en-US" sz="900" i="0" u="none" strike="noStrike" kern="1200" cap="none" spc="0" normalizeH="0" baseline="0" noProof="0">
                <a:ln>
                  <a:noFill/>
                </a:ln>
                <a:solidFill>
                  <a:srgbClr val="000000"/>
                </a:solidFill>
                <a:effectLst/>
                <a:uLnTx/>
                <a:uFillTx/>
                <a:latin typeface="Segoe UI"/>
                <a:ea typeface="+mn-ea"/>
                <a:cs typeface="+mn-cs"/>
              </a:rPr>
              <a:t>with current project status.. Use </a:t>
            </a:r>
            <a:r>
              <a:rPr kumimoji="0" lang="en-US" sz="900" b="1" i="0" u="none" strike="noStrike" kern="1200" cap="none" spc="0" normalizeH="0" baseline="0" noProof="0">
                <a:ln>
                  <a:noFill/>
                </a:ln>
                <a:solidFill>
                  <a:srgbClr val="000000"/>
                </a:solidFill>
                <a:effectLst/>
                <a:uLnTx/>
                <a:uFillTx/>
                <a:latin typeface="Segoe UI"/>
                <a:ea typeface="+mn-ea"/>
                <a:cs typeface="+mn-cs"/>
              </a:rPr>
              <a:t>Coaching</a:t>
            </a:r>
            <a:r>
              <a:rPr kumimoji="0" lang="en-US" sz="900" i="0" u="none" strike="noStrike" kern="1200" cap="none" spc="0" normalizeH="0" baseline="0" noProof="0">
                <a:ln>
                  <a:noFill/>
                </a:ln>
                <a:solidFill>
                  <a:srgbClr val="000000"/>
                </a:solidFill>
                <a:effectLst/>
                <a:uLnTx/>
                <a:uFillTx/>
                <a:latin typeface="Segoe UI"/>
                <a:ea typeface="+mn-ea"/>
                <a:cs typeface="+mn-cs"/>
              </a:rPr>
              <a:t> to verify clarity.</a:t>
            </a:r>
          </a:p>
          <a:p>
            <a:endParaRPr kumimoji="0" lang="en-US" sz="900" b="0" i="0" u="none" strike="noStrike" kern="1200" cap="none" spc="0" normalizeH="0" baseline="0" noProof="0">
              <a:ln w="3175">
                <a:noFill/>
              </a:ln>
              <a:solidFill>
                <a:prstClr val="black"/>
              </a:solidFill>
              <a:effectLst/>
              <a:uLnTx/>
              <a:uFillTx/>
              <a:latin typeface="Segoe UI"/>
              <a:ea typeface="+mn-ea"/>
              <a:cs typeface="Segoe UI" pitchFamily="34" charset="0"/>
            </a:endParaRPr>
          </a:p>
        </p:txBody>
      </p:sp>
      <p:sp>
        <p:nvSpPr>
          <p:cNvPr id="23" name="Text Placeholder 22">
            <a:extLst>
              <a:ext uri="{FF2B5EF4-FFF2-40B4-BE49-F238E27FC236}">
                <a16:creationId xmlns:a16="http://schemas.microsoft.com/office/drawing/2014/main" id="{5DDB88E6-A325-8FE8-A473-8EE08E478F78}"/>
              </a:ext>
              <a:ext uri="{C183D7F6-B498-43B3-948B-1728B52AA6E4}">
                <adec:decorative xmlns:adec="http://schemas.microsoft.com/office/drawing/2017/decorative" val="1"/>
              </a:ext>
            </a:extLst>
          </p:cNvPr>
          <p:cNvSpPr>
            <a:spLocks noGrp="1"/>
          </p:cNvSpPr>
          <p:nvPr>
            <p:ph type="body" sz="quarter" idx="37"/>
          </p:nvPr>
        </p:nvSpPr>
        <p:spPr>
          <a:xfrm>
            <a:off x="10430234" y="521099"/>
            <a:ext cx="1456966" cy="175614"/>
          </a:xfrm>
        </p:spPr>
        <p:txBody>
          <a:bodyPr/>
          <a:lstStyle/>
          <a:p>
            <a:r>
              <a:rPr lang="en-US" sz="1100" noProof="0"/>
              <a:t>Buy</a:t>
            </a:r>
          </a:p>
        </p:txBody>
      </p:sp>
      <p:sp>
        <p:nvSpPr>
          <p:cNvPr id="56" name="TextBox 55">
            <a:extLst>
              <a:ext uri="{FF2B5EF4-FFF2-40B4-BE49-F238E27FC236}">
                <a16:creationId xmlns:a16="http://schemas.microsoft.com/office/drawing/2014/main" id="{DE2EBD19-58D3-0EC1-78FA-699D998AC964}"/>
              </a:ext>
            </a:extLst>
          </p:cNvPr>
          <p:cNvSpPr txBox="1"/>
          <p:nvPr/>
        </p:nvSpPr>
        <p:spPr>
          <a:xfrm>
            <a:off x="10310421" y="2379962"/>
            <a:ext cx="1696592" cy="1600438"/>
          </a:xfrm>
          <a:prstGeom prst="rect">
            <a:avLst/>
          </a:prstGeom>
          <a:noFill/>
        </p:spPr>
        <p:txBody>
          <a:bodyPr wrap="square" lIns="0" tIns="0" rIns="0" bIns="0"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2400" b="0" i="0" u="none" strike="noStrike" kern="1200" cap="none" spc="0" normalizeH="0" baseline="0" noProof="0">
                <a:ln>
                  <a:noFill/>
                </a:ln>
                <a:solidFill>
                  <a:srgbClr val="C03BC4"/>
                </a:solidFill>
                <a:effectLst/>
                <a:uLnTx/>
                <a:uFillTx/>
                <a:latin typeface="Segoe UI Semibold"/>
                <a:ea typeface="+mn-ea"/>
                <a:cs typeface="+mn-cs"/>
              </a:rPr>
              <a:t>Elena</a:t>
            </a:r>
          </a:p>
          <a:p>
            <a:pPr marL="0" marR="0" lvl="0" indent="0" algn="r" defTabSz="914400" rtl="0" eaLnBrk="1" fontAlgn="auto" latinLnBrk="0" hangingPunct="1">
              <a:lnSpc>
                <a:spcPct val="100000"/>
              </a:lnSpc>
              <a:spcBef>
                <a:spcPts val="0"/>
              </a:spcBef>
              <a:spcAft>
                <a:spcPts val="0"/>
              </a:spcAft>
              <a:buClrTx/>
              <a:buSzTx/>
              <a:buFontTx/>
              <a:buNone/>
              <a:tabLst/>
              <a:defRPr/>
            </a:pPr>
            <a:r>
              <a:rPr kumimoji="0" lang="en-US" sz="1600" b="0" i="0" u="none" strike="noStrike" kern="1200" cap="none" spc="0" normalizeH="0" baseline="0" noProof="0">
                <a:ln>
                  <a:noFill/>
                </a:ln>
                <a:solidFill>
                  <a:srgbClr val="C03BC4"/>
                </a:solidFill>
                <a:effectLst/>
                <a:uLnTx/>
                <a:uFillTx/>
                <a:latin typeface="Segoe UI" panose="020B0502040204020203" pitchFamily="34" charset="0"/>
                <a:ea typeface="+mn-ea"/>
                <a:cs typeface="Segoe UI" panose="020B0502040204020203" pitchFamily="34" charset="0"/>
              </a:rPr>
              <a:t>Is a non-native English speaker and uses M365 Copilot as her personal translator</a:t>
            </a:r>
          </a:p>
        </p:txBody>
      </p:sp>
      <p:sp>
        <p:nvSpPr>
          <p:cNvPr id="28" name="Graphic 125">
            <a:extLst>
              <a:ext uri="{FF2B5EF4-FFF2-40B4-BE49-F238E27FC236}">
                <a16:creationId xmlns:a16="http://schemas.microsoft.com/office/drawing/2014/main" id="{1FB0D374-3C31-F797-B200-CACCE45BA3F2}"/>
              </a:ext>
              <a:ext uri="{C183D7F6-B498-43B3-948B-1728B52AA6E4}">
                <adec:decorative xmlns:adec="http://schemas.microsoft.com/office/drawing/2017/decorative" val="1"/>
              </a:ext>
            </a:extLst>
          </p:cNvPr>
          <p:cNvSpPr/>
          <p:nvPr/>
        </p:nvSpPr>
        <p:spPr>
          <a:xfrm rot="10800000">
            <a:off x="11456586" y="4315226"/>
            <a:ext cx="228991" cy="228991"/>
          </a:xfrm>
          <a:custGeom>
            <a:avLst/>
            <a:gdLst>
              <a:gd name="connsiteX0" fmla="*/ 228992 w 228991"/>
              <a:gd name="connsiteY0" fmla="*/ 114496 h 228991"/>
              <a:gd name="connsiteX1" fmla="*/ 114496 w 228991"/>
              <a:gd name="connsiteY1" fmla="*/ 0 h 228991"/>
              <a:gd name="connsiteX2" fmla="*/ 0 w 228991"/>
              <a:gd name="connsiteY2" fmla="*/ 114496 h 228991"/>
              <a:gd name="connsiteX3" fmla="*/ 114496 w 228991"/>
              <a:gd name="connsiteY3" fmla="*/ 228992 h 228991"/>
              <a:gd name="connsiteX4" fmla="*/ 228992 w 228991"/>
              <a:gd name="connsiteY4" fmla="*/ 114496 h 228991"/>
              <a:gd name="connsiteX5" fmla="*/ 62629 w 228991"/>
              <a:gd name="connsiteY5" fmla="*/ 117702 h 228991"/>
              <a:gd name="connsiteX6" fmla="*/ 61793 w 228991"/>
              <a:gd name="connsiteY6" fmla="*/ 106527 h 228991"/>
              <a:gd name="connsiteX7" fmla="*/ 62629 w 228991"/>
              <a:gd name="connsiteY7" fmla="*/ 105554 h 228991"/>
              <a:gd name="connsiteX8" fmla="*/ 108428 w 228991"/>
              <a:gd name="connsiteY8" fmla="*/ 59755 h 228991"/>
              <a:gd name="connsiteX9" fmla="*/ 119614 w 228991"/>
              <a:gd name="connsiteY9" fmla="*/ 58920 h 228991"/>
              <a:gd name="connsiteX10" fmla="*/ 120587 w 228991"/>
              <a:gd name="connsiteY10" fmla="*/ 59755 h 228991"/>
              <a:gd name="connsiteX11" fmla="*/ 166385 w 228991"/>
              <a:gd name="connsiteY11" fmla="*/ 105565 h 228991"/>
              <a:gd name="connsiteX12" fmla="*/ 166403 w 228991"/>
              <a:gd name="connsiteY12" fmla="*/ 117710 h 228991"/>
              <a:gd name="connsiteX13" fmla="*/ 155199 w 228991"/>
              <a:gd name="connsiteY13" fmla="*/ 118538 h 228991"/>
              <a:gd name="connsiteX14" fmla="*/ 154237 w 228991"/>
              <a:gd name="connsiteY14" fmla="*/ 117713 h 228991"/>
              <a:gd name="connsiteX15" fmla="*/ 123094 w 228991"/>
              <a:gd name="connsiteY15" fmla="*/ 86547 h 228991"/>
              <a:gd name="connsiteX16" fmla="*/ 123094 w 228991"/>
              <a:gd name="connsiteY16" fmla="*/ 163157 h 228991"/>
              <a:gd name="connsiteX17" fmla="*/ 115664 w 228991"/>
              <a:gd name="connsiteY17" fmla="*/ 171675 h 228991"/>
              <a:gd name="connsiteX18" fmla="*/ 114496 w 228991"/>
              <a:gd name="connsiteY18" fmla="*/ 171732 h 228991"/>
              <a:gd name="connsiteX19" fmla="*/ 105989 w 228991"/>
              <a:gd name="connsiteY19" fmla="*/ 164313 h 228991"/>
              <a:gd name="connsiteX20" fmla="*/ 105909 w 228991"/>
              <a:gd name="connsiteY20" fmla="*/ 163145 h 228991"/>
              <a:gd name="connsiteX21" fmla="*/ 105909 w 228991"/>
              <a:gd name="connsiteY21" fmla="*/ 86547 h 228991"/>
              <a:gd name="connsiteX22" fmla="*/ 74766 w 228991"/>
              <a:gd name="connsiteY22" fmla="*/ 117690 h 228991"/>
              <a:gd name="connsiteX23" fmla="*/ 63591 w 228991"/>
              <a:gd name="connsiteY23" fmla="*/ 118526 h 228991"/>
              <a:gd name="connsiteX24" fmla="*/ 62629 w 228991"/>
              <a:gd name="connsiteY24" fmla="*/ 117690 h 22899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28991" h="228991">
                <a:moveTo>
                  <a:pt x="228992" y="114496"/>
                </a:moveTo>
                <a:cubicBezTo>
                  <a:pt x="228992" y="51260"/>
                  <a:pt x="177743" y="0"/>
                  <a:pt x="114496" y="0"/>
                </a:cubicBezTo>
                <a:cubicBezTo>
                  <a:pt x="51271" y="0"/>
                  <a:pt x="0" y="51260"/>
                  <a:pt x="0" y="114496"/>
                </a:cubicBezTo>
                <a:cubicBezTo>
                  <a:pt x="0" y="177732"/>
                  <a:pt x="51271" y="228992"/>
                  <a:pt x="114496" y="228992"/>
                </a:cubicBezTo>
                <a:cubicBezTo>
                  <a:pt x="177743" y="228992"/>
                  <a:pt x="228992" y="177732"/>
                  <a:pt x="228992" y="114496"/>
                </a:cubicBezTo>
                <a:close/>
                <a:moveTo>
                  <a:pt x="62629" y="117702"/>
                </a:moveTo>
                <a:cubicBezTo>
                  <a:pt x="59624" y="114697"/>
                  <a:pt x="59268" y="109946"/>
                  <a:pt x="61793" y="106527"/>
                </a:cubicBezTo>
                <a:lnTo>
                  <a:pt x="62629" y="105554"/>
                </a:lnTo>
                <a:lnTo>
                  <a:pt x="108428" y="59755"/>
                </a:lnTo>
                <a:cubicBezTo>
                  <a:pt x="111434" y="56743"/>
                  <a:pt x="116193" y="56388"/>
                  <a:pt x="119614" y="58920"/>
                </a:cubicBezTo>
                <a:lnTo>
                  <a:pt x="120587" y="59755"/>
                </a:lnTo>
                <a:lnTo>
                  <a:pt x="166385" y="105565"/>
                </a:lnTo>
                <a:cubicBezTo>
                  <a:pt x="169744" y="108914"/>
                  <a:pt x="169750" y="114352"/>
                  <a:pt x="166403" y="117710"/>
                </a:cubicBezTo>
                <a:cubicBezTo>
                  <a:pt x="163391" y="120728"/>
                  <a:pt x="158621" y="121080"/>
                  <a:pt x="155199" y="118538"/>
                </a:cubicBezTo>
                <a:lnTo>
                  <a:pt x="154237" y="117713"/>
                </a:lnTo>
                <a:lnTo>
                  <a:pt x="123094" y="86547"/>
                </a:lnTo>
                <a:lnTo>
                  <a:pt x="123094" y="163157"/>
                </a:lnTo>
                <a:cubicBezTo>
                  <a:pt x="123099" y="167456"/>
                  <a:pt x="119924" y="171096"/>
                  <a:pt x="115664" y="171675"/>
                </a:cubicBezTo>
                <a:lnTo>
                  <a:pt x="114496" y="171732"/>
                </a:lnTo>
                <a:cubicBezTo>
                  <a:pt x="110205" y="171732"/>
                  <a:pt x="106573" y="168564"/>
                  <a:pt x="105989" y="164313"/>
                </a:cubicBezTo>
                <a:lnTo>
                  <a:pt x="105909" y="163145"/>
                </a:lnTo>
                <a:lnTo>
                  <a:pt x="105909" y="86547"/>
                </a:lnTo>
                <a:lnTo>
                  <a:pt x="74766" y="117690"/>
                </a:lnTo>
                <a:cubicBezTo>
                  <a:pt x="71761" y="120696"/>
                  <a:pt x="67009" y="121051"/>
                  <a:pt x="63591" y="118526"/>
                </a:cubicBezTo>
                <a:lnTo>
                  <a:pt x="62629" y="117690"/>
                </a:lnTo>
                <a:close/>
              </a:path>
            </a:pathLst>
          </a:custGeom>
          <a:solidFill>
            <a:schemeClr val="accent3"/>
          </a:solidFill>
          <a:ln w="11113" cap="flat">
            <a:noFill/>
            <a:prstDash val="solid"/>
            <a:miter/>
          </a:ln>
        </p:spPr>
        <p:txBody>
          <a:bodyPr rtlCol="0" anchor="ctr"/>
          <a:lstStyle/>
          <a:p>
            <a:endParaRPr lang="en-US"/>
          </a:p>
        </p:txBody>
      </p:sp>
      <p:sp>
        <p:nvSpPr>
          <p:cNvPr id="152" name="Text Placeholder 60">
            <a:extLst>
              <a:ext uri="{FF2B5EF4-FFF2-40B4-BE49-F238E27FC236}">
                <a16:creationId xmlns:a16="http://schemas.microsoft.com/office/drawing/2014/main" id="{62EEC982-B44E-F91B-3064-E2586602C694}"/>
              </a:ext>
              <a:ext uri="{C183D7F6-B498-43B3-948B-1728B52AA6E4}">
                <adec:decorative xmlns:adec="http://schemas.microsoft.com/office/drawing/2017/decorative" val="1"/>
              </a:ext>
            </a:extLst>
          </p:cNvPr>
          <p:cNvSpPr>
            <a:spLocks noGrp="1"/>
          </p:cNvSpPr>
          <p:nvPr>
            <p:ph type="body" sz="quarter" idx="38"/>
          </p:nvPr>
        </p:nvSpPr>
        <p:spPr>
          <a:xfrm>
            <a:off x="11417128" y="357645"/>
            <a:ext cx="127000" cy="125999"/>
          </a:xfrm>
          <a:solidFill>
            <a:srgbClr val="0078D4"/>
          </a:solidFill>
        </p:spPr>
        <p:txBody>
          <a:bodyPr/>
          <a:lstStyle/>
          <a:p>
            <a:endParaRPr lang="en-US" noProof="0"/>
          </a:p>
        </p:txBody>
      </p:sp>
      <p:sp>
        <p:nvSpPr>
          <p:cNvPr id="153" name="Text Placeholder 61">
            <a:extLst>
              <a:ext uri="{FF2B5EF4-FFF2-40B4-BE49-F238E27FC236}">
                <a16:creationId xmlns:a16="http://schemas.microsoft.com/office/drawing/2014/main" id="{335A05B2-6E1E-8206-9672-4368BA0BB7D6}"/>
              </a:ext>
              <a:ext uri="{C183D7F6-B498-43B3-948B-1728B52AA6E4}">
                <adec:decorative xmlns:adec="http://schemas.microsoft.com/office/drawing/2017/decorative" val="1"/>
              </a:ext>
            </a:extLst>
          </p:cNvPr>
          <p:cNvSpPr>
            <a:spLocks noGrp="1"/>
          </p:cNvSpPr>
          <p:nvPr>
            <p:ph type="body" sz="quarter" idx="39"/>
          </p:nvPr>
        </p:nvSpPr>
        <p:spPr>
          <a:xfrm>
            <a:off x="11588664" y="357645"/>
            <a:ext cx="127000" cy="125999"/>
          </a:xfrm>
          <a:solidFill>
            <a:srgbClr val="0078D4"/>
          </a:solidFill>
        </p:spPr>
        <p:txBody>
          <a:bodyPr/>
          <a:lstStyle/>
          <a:p>
            <a:endParaRPr lang="en-US" noProof="0"/>
          </a:p>
        </p:txBody>
      </p:sp>
      <p:sp>
        <p:nvSpPr>
          <p:cNvPr id="154" name="Text Placeholder 62">
            <a:extLst>
              <a:ext uri="{FF2B5EF4-FFF2-40B4-BE49-F238E27FC236}">
                <a16:creationId xmlns:a16="http://schemas.microsoft.com/office/drawing/2014/main" id="{A9427190-BBBC-0AB6-4C0A-C46AFCD5A43E}"/>
              </a:ext>
              <a:ext uri="{C183D7F6-B498-43B3-948B-1728B52AA6E4}">
                <adec:decorative xmlns:adec="http://schemas.microsoft.com/office/drawing/2017/decorative" val="1"/>
              </a:ext>
            </a:extLst>
          </p:cNvPr>
          <p:cNvSpPr>
            <a:spLocks noGrp="1"/>
          </p:cNvSpPr>
          <p:nvPr>
            <p:ph type="body" sz="quarter" idx="40"/>
          </p:nvPr>
        </p:nvSpPr>
        <p:spPr>
          <a:xfrm>
            <a:off x="11760200" y="357645"/>
            <a:ext cx="127000" cy="125999"/>
          </a:xfrm>
        </p:spPr>
        <p:txBody>
          <a:bodyPr/>
          <a:lstStyle/>
          <a:p>
            <a:endParaRPr lang="en-US" noProof="0"/>
          </a:p>
        </p:txBody>
      </p:sp>
      <p:pic>
        <p:nvPicPr>
          <p:cNvPr id="8" name="Picture 7">
            <a:extLst>
              <a:ext uri="{FF2B5EF4-FFF2-40B4-BE49-F238E27FC236}">
                <a16:creationId xmlns:a16="http://schemas.microsoft.com/office/drawing/2014/main" id="{8EB619CA-B63C-A4B6-46E8-269135B4E1E8}"/>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4052311" y="2923119"/>
            <a:ext cx="360000" cy="360000"/>
          </a:xfrm>
          <a:prstGeom prst="ellipse">
            <a:avLst/>
          </a:prstGeom>
          <a:solidFill>
            <a:srgbClr val="FFFFFF"/>
          </a:solidFill>
        </p:spPr>
      </p:pic>
      <p:pic>
        <p:nvPicPr>
          <p:cNvPr id="14" name="Picture 13">
            <a:hlinkClick r:id="rId3"/>
            <a:extLst>
              <a:ext uri="{FF2B5EF4-FFF2-40B4-BE49-F238E27FC236}">
                <a16:creationId xmlns:a16="http://schemas.microsoft.com/office/drawing/2014/main" id="{1CB4A6E1-1188-7B95-BA61-B0D01A5EE0BA}"/>
              </a:ext>
              <a:ext uri="{C183D7F6-B498-43B3-948B-1728B52AA6E4}">
                <adec:decorative xmlns:adec="http://schemas.microsoft.com/office/drawing/2017/decorative" val="1"/>
              </a:ext>
            </a:extLst>
          </p:cNvPr>
          <p:cNvPicPr>
            <a:picLocks noChangeAspect="1" noChangeArrowheads="1"/>
          </p:cNvPicPr>
          <p:nvPr/>
        </p:nvPicPr>
        <p:blipFill rotWithShape="1">
          <a:blip r:embed="rId4" cstate="screen">
            <a:extLst>
              <a:ext uri="{28A0092B-C50C-407E-A947-70E740481C1C}">
                <a14:useLocalDpi xmlns:a14="http://schemas.microsoft.com/office/drawing/2010/main"/>
              </a:ext>
            </a:extLst>
          </a:blip>
          <a:srcRect l="-43278" t="-53646" r="-43278" b="-53646"/>
          <a:stretch/>
        </p:blipFill>
        <p:spPr bwMode="auto">
          <a:xfrm>
            <a:off x="872193" y="2920720"/>
            <a:ext cx="360000" cy="360000"/>
          </a:xfrm>
          <a:prstGeom prst="ellipse">
            <a:avLst/>
          </a:prstGeom>
          <a:solidFill>
            <a:srgbClr val="FFFFFF"/>
          </a:solidFill>
        </p:spPr>
      </p:pic>
      <p:pic>
        <p:nvPicPr>
          <p:cNvPr id="19" name="Picture 18">
            <a:extLst>
              <a:ext uri="{FF2B5EF4-FFF2-40B4-BE49-F238E27FC236}">
                <a16:creationId xmlns:a16="http://schemas.microsoft.com/office/drawing/2014/main" id="{8582D916-4602-F660-8E8A-91FD4B4608E6}"/>
              </a:ext>
              <a:ext uri="{C183D7F6-B498-43B3-948B-1728B52AA6E4}">
                <adec:decorative xmlns:adec="http://schemas.microsoft.com/office/drawing/2017/decorative" val="1"/>
              </a:ext>
            </a:extLst>
          </p:cNvPr>
          <p:cNvPicPr>
            <a:picLocks noChangeAspect="1"/>
          </p:cNvPicPr>
          <p:nvPr/>
        </p:nvPicPr>
        <p:blipFill>
          <a:blip r:embed="rId2" cstate="screen">
            <a:extLst>
              <a:ext uri="{28A0092B-C50C-407E-A947-70E740481C1C}">
                <a14:useLocalDpi xmlns:a14="http://schemas.microsoft.com/office/drawing/2010/main"/>
              </a:ext>
            </a:extLst>
          </a:blip>
          <a:stretch>
            <a:fillRect/>
          </a:stretch>
        </p:blipFill>
        <p:spPr>
          <a:xfrm>
            <a:off x="7403914" y="2899149"/>
            <a:ext cx="360000" cy="360000"/>
          </a:xfrm>
          <a:prstGeom prst="ellipse">
            <a:avLst/>
          </a:prstGeom>
          <a:solidFill>
            <a:srgbClr val="FFFFFF"/>
          </a:solidFill>
        </p:spPr>
      </p:pic>
      <p:pic>
        <p:nvPicPr>
          <p:cNvPr id="7" name="Picture 6">
            <a:extLst>
              <a:ext uri="{FF2B5EF4-FFF2-40B4-BE49-F238E27FC236}">
                <a16:creationId xmlns:a16="http://schemas.microsoft.com/office/drawing/2014/main" id="{9BF7D952-3596-5B7A-325A-9117B2119E4E}"/>
              </a:ext>
              <a:ext uri="{C183D7F6-B498-43B3-948B-1728B52AA6E4}">
                <adec:decorative xmlns:adec="http://schemas.microsoft.com/office/drawing/2017/decorative" val="1"/>
              </a:ext>
            </a:extLst>
          </p:cNvPr>
          <p:cNvPicPr>
            <a:picLocks noChangeAspect="1"/>
          </p:cNvPicPr>
          <p:nvPr/>
        </p:nvPicPr>
        <p:blipFill>
          <a:blip r:embed="rId5" cstate="screen">
            <a:extLst>
              <a:ext uri="{28A0092B-C50C-407E-A947-70E740481C1C}">
                <a14:useLocalDpi xmlns:a14="http://schemas.microsoft.com/office/drawing/2010/main"/>
              </a:ext>
            </a:extLst>
          </a:blip>
          <a:stretch>
            <a:fillRect/>
          </a:stretch>
        </p:blipFill>
        <p:spPr>
          <a:xfrm>
            <a:off x="7403914" y="5448569"/>
            <a:ext cx="360000" cy="360000"/>
          </a:xfrm>
          <a:prstGeom prst="ellipse">
            <a:avLst/>
          </a:prstGeom>
          <a:solidFill>
            <a:schemeClr val="bg1"/>
          </a:solidFill>
        </p:spPr>
      </p:pic>
      <p:pic>
        <p:nvPicPr>
          <p:cNvPr id="22" name="Picture 21">
            <a:extLst>
              <a:ext uri="{FF2B5EF4-FFF2-40B4-BE49-F238E27FC236}">
                <a16:creationId xmlns:a16="http://schemas.microsoft.com/office/drawing/2014/main" id="{F37A5138-A1AC-A1F1-C91F-03050DD4E7C0}"/>
              </a:ext>
              <a:ext uri="{C183D7F6-B498-43B3-948B-1728B52AA6E4}">
                <adec:decorative xmlns:adec="http://schemas.microsoft.com/office/drawing/2017/decorative" val="1"/>
              </a:ext>
            </a:extLst>
          </p:cNvPr>
          <p:cNvPicPr>
            <a:picLocks noChangeAspect="1"/>
          </p:cNvPicPr>
          <p:nvPr/>
        </p:nvPicPr>
        <p:blipFill>
          <a:blip r:embed="rId6" cstate="screen">
            <a:extLst>
              <a:ext uri="{28A0092B-C50C-407E-A947-70E740481C1C}">
                <a14:useLocalDpi xmlns:a14="http://schemas.microsoft.com/office/drawing/2010/main"/>
              </a:ext>
            </a:extLst>
          </a:blip>
          <a:stretch>
            <a:fillRect/>
          </a:stretch>
        </p:blipFill>
        <p:spPr>
          <a:xfrm>
            <a:off x="4052312" y="5441638"/>
            <a:ext cx="360000" cy="360000"/>
          </a:xfrm>
          <a:prstGeom prst="ellipse">
            <a:avLst/>
          </a:prstGeom>
          <a:solidFill>
            <a:srgbClr val="FFFFFF"/>
          </a:solidFill>
        </p:spPr>
      </p:pic>
      <p:pic>
        <p:nvPicPr>
          <p:cNvPr id="26" name="Picture 25">
            <a:extLst>
              <a:ext uri="{FF2B5EF4-FFF2-40B4-BE49-F238E27FC236}">
                <a16:creationId xmlns:a16="http://schemas.microsoft.com/office/drawing/2014/main" id="{0DA0ABC1-D49D-2D26-97C3-14A39DF9D27A}"/>
              </a:ext>
              <a:ext uri="{C183D7F6-B498-43B3-948B-1728B52AA6E4}">
                <adec:decorative xmlns:adec="http://schemas.microsoft.com/office/drawing/2017/decorative" val="1"/>
              </a:ext>
            </a:extLst>
          </p:cNvPr>
          <p:cNvPicPr>
            <a:picLocks noChangeAspect="1"/>
          </p:cNvPicPr>
          <p:nvPr/>
        </p:nvPicPr>
        <p:blipFill>
          <a:blip r:embed="rId7" cstate="screen">
            <a:extLst>
              <a:ext uri="{28A0092B-C50C-407E-A947-70E740481C1C}">
                <a14:useLocalDpi xmlns:a14="http://schemas.microsoft.com/office/drawing/2010/main"/>
              </a:ext>
            </a:extLst>
          </a:blip>
          <a:stretch>
            <a:fillRect/>
          </a:stretch>
        </p:blipFill>
        <p:spPr>
          <a:xfrm>
            <a:off x="877892" y="5438558"/>
            <a:ext cx="360000" cy="360000"/>
          </a:xfrm>
          <a:prstGeom prst="ellipse">
            <a:avLst/>
          </a:prstGeom>
          <a:solidFill>
            <a:srgbClr val="FFFFFF"/>
          </a:solidFill>
        </p:spPr>
      </p:pic>
      <p:pic>
        <p:nvPicPr>
          <p:cNvPr id="16" name="Picture 15" descr="Elena in tiger pattern dress and red shoes sitting in a comfy chair smiling.">
            <a:extLst>
              <a:ext uri="{FF2B5EF4-FFF2-40B4-BE49-F238E27FC236}">
                <a16:creationId xmlns:a16="http://schemas.microsoft.com/office/drawing/2014/main" id="{1A89D705-1CD9-8219-D171-3CB34221D080}"/>
              </a:ext>
            </a:extLst>
          </p:cNvPr>
          <p:cNvPicPr>
            <a:picLocks noChangeAspect="1"/>
          </p:cNvPicPr>
          <p:nvPr/>
        </p:nvPicPr>
        <p:blipFill>
          <a:blip r:embed="rId8" cstate="screen">
            <a:extLst>
              <a:ext uri="{28A0092B-C50C-407E-A947-70E740481C1C}">
                <a14:useLocalDpi xmlns:a14="http://schemas.microsoft.com/office/drawing/2010/main"/>
              </a:ext>
            </a:extLst>
          </a:blip>
          <a:srcRect/>
          <a:stretch/>
        </p:blipFill>
        <p:spPr>
          <a:xfrm>
            <a:off x="10495244" y="4624663"/>
            <a:ext cx="1711307" cy="2238703"/>
          </a:xfrm>
          <a:prstGeom prst="rect">
            <a:avLst/>
          </a:prstGeom>
        </p:spPr>
      </p:pic>
    </p:spTree>
    <p:extLst>
      <p:ext uri="{BB962C8B-B14F-4D97-AF65-F5344CB8AC3E}">
        <p14:creationId xmlns:p14="http://schemas.microsoft.com/office/powerpoint/2010/main" val="2870440237"/>
      </p:ext>
    </p:extLst>
  </p:cSld>
  <p:clrMapOvr>
    <a:masterClrMapping/>
  </p:clrMapOvr>
  <p:transition>
    <p:fade/>
  </p:transition>
</p:sld>
</file>

<file path=ppt/theme/theme1.xml><?xml version="1.0" encoding="utf-8"?>
<a:theme xmlns:a="http://schemas.openxmlformats.org/drawingml/2006/main" name="Light 16x9">
  <a:themeElements>
    <a:clrScheme name="Custom 7">
      <a:dk1>
        <a:srgbClr val="000000"/>
      </a:dk1>
      <a:lt1>
        <a:srgbClr val="FFFFFF"/>
      </a:lt1>
      <a:dk2>
        <a:srgbClr val="463668"/>
      </a:dk2>
      <a:lt2>
        <a:srgbClr val="E8E6DF"/>
      </a:lt2>
      <a:accent1>
        <a:srgbClr val="463668"/>
      </a:accent1>
      <a:accent2>
        <a:srgbClr val="C5B4E3"/>
      </a:accent2>
      <a:accent3>
        <a:srgbClr val="C03BC4"/>
      </a:accent3>
      <a:accent4>
        <a:srgbClr val="8C8279"/>
      </a:accent4>
      <a:accent5>
        <a:srgbClr val="D59ED7"/>
      </a:accent5>
      <a:accent6>
        <a:srgbClr val="D7D2CB"/>
      </a:accent6>
      <a:hlink>
        <a:srgbClr val="8661C5"/>
      </a:hlink>
      <a:folHlink>
        <a:srgbClr val="8661C5"/>
      </a:folHlink>
    </a:clrScheme>
    <a:fontScheme name="Microsoft 2019 Brand Templates">
      <a:majorFont>
        <a:latin typeface="Segoe UI Semibold"/>
        <a:ea typeface=""/>
        <a:cs typeface=""/>
      </a:majorFont>
      <a:minorFont>
        <a:latin typeface="Segoe UI"/>
        <a:ea typeface=""/>
        <a:cs typeface=""/>
      </a:minorFont>
    </a:fontScheme>
    <a:fmtScheme name="Couture">
      <a:fillStyleLst>
        <a:solidFill>
          <a:schemeClr val="phClr"/>
        </a:solidFill>
        <a:solidFill>
          <a:schemeClr val="phClr">
            <a:tint val="65000"/>
          </a:schemeClr>
        </a:solidFill>
        <a:solidFill>
          <a:schemeClr val="phClr">
            <a:shade val="80000"/>
            <a:satMod val="18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9050" h="31750" prst="coolSlant"/>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accent1"/>
        </a:solidFill>
        <a:ln>
          <a:noFill/>
          <a:headEnd type="none" w="med" len="med"/>
          <a:tailEnd type="none" w="med" len="med"/>
        </a:ln>
        <a:effectLst/>
      </a:spPr>
      <a:bodyPr rot="0" spcFirstLastPara="0" vertOverflow="overflow" horzOverflow="overflow" vert="horz" wrap="square" lIns="182880" tIns="146304" rIns="182880" bIns="146304" numCol="1" spcCol="0" rtlCol="0" fromWordArt="0" anchor="t" anchorCtr="0" forceAA="0" compatLnSpc="1">
        <a:prstTxWarp prst="textNoShape">
          <a:avLst/>
        </a:prstTxWarp>
        <a:noAutofit/>
      </a:bodyPr>
      <a:lstStyle>
        <a:defPPr algn="l" defTabSz="932472" fontAlgn="base">
          <a:spcBef>
            <a:spcPct val="0"/>
          </a:spcBef>
          <a:spcAft>
            <a:spcPct val="0"/>
          </a:spcAft>
          <a:defRPr sz="2000" dirty="0" err="1" smtClean="0">
            <a:solidFill>
              <a:srgbClr val="FFFFFF"/>
            </a:solidFill>
            <a:ea typeface="Segoe UI" pitchFamily="34" charset="0"/>
            <a:cs typeface="Segoe UI" pitchFamily="34" charset="0"/>
          </a:defRPr>
        </a:defPPr>
      </a:lstStyle>
      <a:style>
        <a:lnRef idx="1">
          <a:schemeClr val="accent2"/>
        </a:lnRef>
        <a:fillRef idx="3">
          <a:schemeClr val="accent2"/>
        </a:fillRef>
        <a:effectRef idx="2">
          <a:schemeClr val="accent2"/>
        </a:effectRef>
        <a:fontRef idx="minor">
          <a:schemeClr val="lt1"/>
        </a:fontRef>
      </a:style>
    </a:spDef>
    <a:lnDef>
      <a:spPr>
        <a:ln>
          <a:solidFill>
            <a:schemeClr val="tx1"/>
          </a:solidFill>
          <a:headEnd type="none" w="lg" len="med"/>
          <a:tailEnd type="none" w="lg" len="med"/>
        </a:ln>
      </a:spPr>
      <a:bodyPr/>
      <a:lstStyle/>
      <a:style>
        <a:lnRef idx="1">
          <a:schemeClr val="accent1"/>
        </a:lnRef>
        <a:fillRef idx="0">
          <a:schemeClr val="accent1"/>
        </a:fillRef>
        <a:effectRef idx="0">
          <a:schemeClr val="accent1"/>
        </a:effectRef>
        <a:fontRef idx="minor">
          <a:schemeClr val="tx1"/>
        </a:fontRef>
      </a:style>
    </a:lnDef>
    <a:txDef>
      <a:spPr>
        <a:noFill/>
      </a:spPr>
      <a:bodyPr wrap="square" lIns="0" tIns="0" rIns="0" bIns="0" rtlCol="0">
        <a:spAutoFit/>
      </a:bodyPr>
      <a:lstStyle>
        <a:defPPr algn="l">
          <a:defRPr sz="2000" dirty="0" err="1" smtClean="0"/>
        </a:defPPr>
      </a:lstStyle>
    </a:txDef>
  </a:objectDefaults>
  <a:extraClrSchemeLst/>
  <a:custClrLst>
    <a:custClr name="Light Brown">
      <a:srgbClr val="E1D3C7"/>
    </a:custClr>
    <a:custClr name="Light Yellow">
      <a:srgbClr val="FFE399"/>
    </a:custClr>
    <a:custClr name="Light Orange">
      <a:srgbClr val="FFA38B"/>
    </a:custClr>
    <a:custClr name="Light Red">
      <a:srgbClr val="FFB3BB"/>
    </a:custClr>
    <a:custClr name="Light Magenta">
      <a:srgbClr val="D59ED7"/>
    </a:custClr>
    <a:custClr name="Light Purple">
      <a:srgbClr val="C5B4E3"/>
    </a:custClr>
    <a:custClr name="Light Blue">
      <a:srgbClr val="8DC8E8"/>
    </a:custClr>
    <a:custClr name="Light Teal">
      <a:srgbClr val="B9DCD2"/>
    </a:custClr>
    <a:custClr name="Light Green">
      <a:srgbClr val="D4EC8E"/>
    </a:custClr>
    <a:custClr name="Blue Black">
      <a:srgbClr val="091F2C"/>
    </a:custClr>
    <a:custClr name="Brown">
      <a:srgbClr val="BF9474"/>
    </a:custClr>
    <a:custClr name="Yellow">
      <a:srgbClr val="FFB900"/>
    </a:custClr>
    <a:custClr name="Orange">
      <a:srgbClr val="FF5C39"/>
    </a:custClr>
    <a:custClr name="Red">
      <a:srgbClr val="F4364C"/>
    </a:custClr>
    <a:custClr name="Magenta">
      <a:srgbClr val="C03BC4"/>
    </a:custClr>
    <a:custClr name="Purple">
      <a:srgbClr val="8661C5"/>
    </a:custClr>
    <a:custClr name="Blue">
      <a:srgbClr val="0078D4"/>
    </a:custClr>
    <a:custClr name="Teal">
      <a:srgbClr val="49C5B1"/>
    </a:custClr>
    <a:custClr name="Green">
      <a:srgbClr val="8DE971"/>
    </a:custClr>
    <a:custClr name="Rich Black">
      <a:srgbClr val="000000"/>
    </a:custClr>
    <a:custClr name="Dark Brown">
      <a:srgbClr val="5C4738"/>
    </a:custClr>
    <a:custClr name="Dark Yellow">
      <a:srgbClr val="7F5A1A"/>
    </a:custClr>
    <a:custClr name="Dark Orange">
      <a:srgbClr val="73391D"/>
    </a:custClr>
    <a:custClr name="Dark Red">
      <a:srgbClr val="73262F"/>
    </a:custClr>
    <a:custClr name="Dark Magenta">
      <a:srgbClr val="702573"/>
    </a:custClr>
    <a:custClr name="Dark Purple">
      <a:srgbClr val="463668"/>
    </a:custClr>
    <a:custClr name="Dark Blue">
      <a:srgbClr val="2A446F"/>
    </a:custClr>
    <a:custClr name="Dark Teal">
      <a:srgbClr val="225B62"/>
    </a:custClr>
    <a:custClr name="Dark Green">
      <a:srgbClr val="07641D"/>
    </a:custClr>
    <a:custClr name="Brown Black">
      <a:srgbClr val="291817"/>
    </a:custClr>
    <a:custClr name="Pure White">
      <a:srgbClr val="FFFFFF"/>
    </a:custClr>
    <a:custClr name="Off White">
      <a:srgbClr val="F4F3F5"/>
    </a:custClr>
    <a:custClr name="Warm White">
      <a:srgbClr val="FFF8F3"/>
    </a:custClr>
    <a:custClr name="Warm Light Gray">
      <a:srgbClr val="E8E6DF"/>
    </a:custClr>
    <a:custClr name="Mid Gray">
      <a:srgbClr val="D7D2CB"/>
    </a:custClr>
    <a:custClr name="Warm Gray">
      <a:srgbClr val="8C8279"/>
    </a:custClr>
    <a:custClr name="Light Gray">
      <a:srgbClr val="D9D9D6"/>
    </a:custClr>
    <a:custClr name="Cool Gray">
      <a:srgbClr val="B1B3B3"/>
    </a:custClr>
    <a:custClr name="Dark Gray">
      <a:srgbClr val="454142"/>
    </a:custClr>
    <a:custClr name="Pure White">
      <a:srgbClr val="FFFFFF"/>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 name="Blank">
      <a:srgbClr val="F0F0F0"/>
    </a:custClr>
  </a:custClrLst>
  <a:extLst>
    <a:ext uri="{05A4C25C-085E-4340-85A3-A5531E510DB2}">
      <thm15:themeFamily xmlns:thm15="http://schemas.microsoft.com/office/thememl/2012/main" name="Microsoft brand template starter - 16x9 v04.potx" id="{4908BB59-E0F9-4262-9337-B2D75939F852}" vid="{C1F6406B-B671-42E9-A581-A06DD50715F3}"/>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7696B5C021C36A4B948619657DF31541" ma:contentTypeVersion="13" ma:contentTypeDescription="Create a new document." ma:contentTypeScope="" ma:versionID="3179e1be26f23a129528d230448053e8">
  <xsd:schema xmlns:xsd="http://www.w3.org/2001/XMLSchema" xmlns:xs="http://www.w3.org/2001/XMLSchema" xmlns:p="http://schemas.microsoft.com/office/2006/metadata/properties" xmlns:ns1="http://schemas.microsoft.com/sharepoint/v3" xmlns:ns2="c12c9beb-9115-4dd4-b4b0-98592a7680e2" xmlns:ns3="9b9b331a-5640-4f50-a010-6cc4266aa39c" targetNamespace="http://schemas.microsoft.com/office/2006/metadata/properties" ma:root="true" ma:fieldsID="d3f859843280ba2968dbadbb5350bb26" ns1:_="" ns2:_="" ns3:_="">
    <xsd:import namespace="http://schemas.microsoft.com/sharepoint/v3"/>
    <xsd:import namespace="c12c9beb-9115-4dd4-b4b0-98592a7680e2"/>
    <xsd:import namespace="9b9b331a-5640-4f50-a010-6cc4266aa39c"/>
    <xsd:element name="properties">
      <xsd:complexType>
        <xsd:sequence>
          <xsd:element name="documentManagement">
            <xsd:complexType>
              <xsd:all>
                <xsd:element ref="ns1:_ip_UnifiedCompliancePolicyProperties" minOccurs="0"/>
                <xsd:element ref="ns1:_ip_UnifiedCompliancePolicyUIAction" minOccurs="0"/>
                <xsd:element ref="ns2:MediaServiceMetadata" minOccurs="0"/>
                <xsd:element ref="ns2:MediaServiceFastMetadata" minOccurs="0"/>
                <xsd:element ref="ns2:MediaServiceSearchProperties" minOccurs="0"/>
                <xsd:element ref="ns2:MediaServiceObjectDetectorVersions" minOccurs="0"/>
                <xsd:element ref="ns3:SharedWithUsers" minOccurs="0"/>
                <xsd:element ref="ns3:SharedWithDetails" minOccurs="0"/>
                <xsd:element ref="ns2:MediaServiceDateTaken" minOccurs="0"/>
                <xsd:element ref="ns2:MediaServiceGenerationTime" minOccurs="0"/>
                <xsd:element ref="ns2:MediaServiceEventHashCode" minOccurs="0"/>
                <xsd:element ref="ns2:MediaLengthInSeconds" minOccurs="0"/>
                <xsd:element ref="ns2:MediaServiceBillingMetadata"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8" nillable="true" ma:displayName="Unified Compliance Policy Properties" ma:hidden="true" ma:internalName="_ip_UnifiedCompliancePolicyProperties">
      <xsd:simpleType>
        <xsd:restriction base="dms:Note"/>
      </xsd:simpleType>
    </xsd:element>
    <xsd:element name="_ip_UnifiedCompliancePolicyUIAction" ma:index="9"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c12c9beb-9115-4dd4-b4b0-98592a7680e2"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SearchProperties" ma:index="12" nillable="true" ma:displayName="MediaServiceSearchProperties" ma:hidden="true" ma:internalName="MediaServiceSearchProperties" ma:readOnly="true">
      <xsd:simpleType>
        <xsd:restriction base="dms:Note"/>
      </xsd:simpleType>
    </xsd:element>
    <xsd:element name="MediaServiceObjectDetectorVersions" ma:index="13" nillable="true" ma:displayName="MediaServiceObjectDetectorVersions" ma:hidden="true" ma:indexed="true" ma:internalName="MediaServiceObjectDetectorVersions" ma:readOnly="true">
      <xsd:simpleType>
        <xsd:restriction base="dms:Text"/>
      </xsd:simpleType>
    </xsd:element>
    <xsd:element name="MediaServiceDateTaken" ma:index="16" nillable="true" ma:displayName="MediaServiceDateTaken" ma:hidden="true" ma:indexed="true" ma:internalName="MediaServiceDateTaken" ma:readOnly="true">
      <xsd:simpleType>
        <xsd:restriction base="dms:Text"/>
      </xsd:simpleType>
    </xsd:element>
    <xsd:element name="MediaServiceGenerationTime" ma:index="17" nillable="true" ma:displayName="MediaServiceGenerationTime" ma:hidden="true" ma:internalName="MediaServiceGenerationTime" ma:readOnly="true">
      <xsd:simpleType>
        <xsd:restriction base="dms:Text"/>
      </xsd:simpleType>
    </xsd:element>
    <xsd:element name="MediaServiceEventHashCode" ma:index="18" nillable="true" ma:displayName="MediaServiceEventHashCode" ma:hidden="true" ma:internalName="MediaServiceEventHashCode" ma:readOnly="true">
      <xsd:simpleType>
        <xsd:restriction base="dms:Text"/>
      </xsd:simpleType>
    </xsd:element>
    <xsd:element name="MediaLengthInSeconds" ma:index="19" nillable="true" ma:displayName="MediaLengthInSeconds" ma:hidden="true" ma:internalName="MediaLengthInSeconds" ma:readOnly="true">
      <xsd:simpleType>
        <xsd:restriction base="dms:Unknown"/>
      </xsd:simpleType>
    </xsd:element>
    <xsd:element name="MediaServiceBillingMetadata" ma:index="20" nillable="true" ma:displayName="MediaServiceBillingMetadata" ma:hidden="true" ma:internalName="MediaServiceBillingMetadata"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9b9b331a-5640-4f50-a010-6cc4266aa39c"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_ip_UnifiedCompliancePolicyProperties xmlns="http://schemas.microsoft.com/sharepoint/v3" xsi:nil="true"/>
  </documentManagement>
</p:properties>
</file>

<file path=customXml/itemProps1.xml><?xml version="1.0" encoding="utf-8"?>
<ds:datastoreItem xmlns:ds="http://schemas.openxmlformats.org/officeDocument/2006/customXml" ds:itemID="{8906DCFC-57BE-471C-9AA9-8C94A7A505DA}">
  <ds:schemaRefs>
    <ds:schemaRef ds:uri="http://schemas.microsoft.com/sharepoint/v3/contenttype/forms"/>
  </ds:schemaRefs>
</ds:datastoreItem>
</file>

<file path=customXml/itemProps2.xml><?xml version="1.0" encoding="utf-8"?>
<ds:datastoreItem xmlns:ds="http://schemas.openxmlformats.org/officeDocument/2006/customXml" ds:itemID="{E4F575D1-D3E6-4B2E-81B9-7181EE16BCA3}">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c12c9beb-9115-4dd4-b4b0-98592a7680e2"/>
    <ds:schemaRef ds:uri="9b9b331a-5640-4f50-a010-6cc4266aa39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549B3AD-9962-4CE5-8E0A-2C8D95E7DE3D}">
  <ds:schemaRefs>
    <ds:schemaRef ds:uri="9b9b331a-5640-4f50-a010-6cc4266aa39c"/>
    <ds:schemaRef ds:uri="http://schemas.microsoft.com/sharepoint/v3"/>
    <ds:schemaRef ds:uri="http://schemas.microsoft.com/office/2006/documentManagement/types"/>
    <ds:schemaRef ds:uri="http://purl.org/dc/elements/1.1/"/>
    <ds:schemaRef ds:uri="c12c9beb-9115-4dd4-b4b0-98592a7680e2"/>
    <ds:schemaRef ds:uri="http://purl.org/dc/dcmitype/"/>
    <ds:schemaRef ds:uri="http://www.w3.org/XML/1998/namespace"/>
    <ds:schemaRef ds:uri="http://purl.org/dc/terms/"/>
    <ds:schemaRef ds:uri="http://schemas.microsoft.com/office/infopath/2007/PartnerControls"/>
    <ds:schemaRef ds:uri="http://schemas.openxmlformats.org/package/2006/metadata/core-properties"/>
    <ds:schemaRef ds:uri="http://schemas.microsoft.com/office/2006/metadata/properties"/>
  </ds:schemaRefs>
</ds:datastoreItem>
</file>

<file path=docMetadata/LabelInfo.xml><?xml version="1.0" encoding="utf-8"?>
<clbl:labelList xmlns:clbl="http://schemas.microsoft.com/office/2020/mipLabelMetadata">
  <clbl:label id="{f42aa342-8706-4288-bd11-ebb85995028c}" enabled="1" method="Privileged" siteId="{72f988bf-86f1-41af-91ab-2d7cd011db47}" removed="0"/>
</clbl:labelList>
</file>

<file path=docProps/app.xml><?xml version="1.0" encoding="utf-8"?>
<Properties xmlns="http://schemas.openxmlformats.org/officeDocument/2006/extended-properties" xmlns:vt="http://schemas.openxmlformats.org/officeDocument/2006/docPropsVTypes">
  <TotalTime>1725</TotalTime>
  <Words>399</Words>
  <Application>Microsoft Office PowerPoint</Application>
  <PresentationFormat>Widescreen</PresentationFormat>
  <Paragraphs>32</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Aptos</vt:lpstr>
      <vt:lpstr>Arial</vt:lpstr>
      <vt:lpstr>Segoe Sans Display</vt:lpstr>
      <vt:lpstr>Segoe UI</vt:lpstr>
      <vt:lpstr>Segoe UI Semibold</vt:lpstr>
      <vt:lpstr>Wingdings</vt:lpstr>
      <vt:lpstr>Light 16x9</vt:lpstr>
      <vt:lpstr>A day in the life of a non-native English speaker</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Daryl Schaal (SYNAXIS CORPORATION)</dc:creator>
  <cp:lastModifiedBy>Daryl Schaal</cp:lastModifiedBy>
  <cp:revision>4</cp:revision>
  <dcterms:created xsi:type="dcterms:W3CDTF">2024-09-25T15:39:48Z</dcterms:created>
  <dcterms:modified xsi:type="dcterms:W3CDTF">2025-02-11T22:33:47Z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0x0101007696B5C021C36A4B948619657DF31541</vt:lpwstr>
  </property>
</Properties>
</file>