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E4AD-6029-4797-B4F8-FB020ACDF89A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C747-5297-48A0-9DCC-079A0FB4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4773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29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2533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837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552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1939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57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279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65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651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58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850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003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6307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0929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000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30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15453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004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043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1641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s://www.microsoft.com/en-us/videoplayer/embed/RW1lDwa" TargetMode="External"/><Relationship Id="rId3" Type="http://schemas.openxmlformats.org/officeDocument/2006/relationships/image" Target="../media/image6.sv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hyperlink" Target="https://copilot.microsoft.com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453D989-050E-0BEC-8DF2-48EB99AE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7160208" cy="263149"/>
          </a:xfrm>
        </p:spPr>
        <p:txBody>
          <a:bodyPr/>
          <a:lstStyle/>
          <a:p>
            <a:r>
              <a:rPr lang="en-GB"/>
              <a:t>A day in the life of a Marketing Manager (Copilot Studio)</a:t>
            </a:r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80DEFE5-4E87-ADAE-C22F-D4F9D6419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0564ACF-D246-49A6-82F5-E3FF76CFAE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Mio uses Microsoft Copilot in Word to prepare a brief to give to the agencies bidding on a new advertising campaign.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9C9EDC-908B-83E2-3EA6-1290AAC1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Prepare a brief </a:t>
            </a:r>
            <a:r>
              <a:rPr lang="en-GB"/>
              <a:t>outlining the advertising strategy from [Contoso widget marketing plan]. Include sections on target market, pricing, tone, imagery, and taglines.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EEB90A4-7DC7-4161-0580-675A60B9E3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8:30 am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70E1DB5-95FF-03BC-3F46-FB40ADEAF4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/>
          <a:lstStyle/>
          <a:p>
            <a:r>
              <a:rPr lang="en-GB"/>
              <a:t>Mio meets with the team to brainstorm feature enhancements based on customer feedback. Copilot in Whiteboard categorizes the ideas for easier discussion.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82C09F-CA59-F428-6AE9-AA8E1B811C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Action: 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Categorize the ideas.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8E9F72D-0C53-EBF3-BEC7-27A25AE9A6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10:00 am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2A6AD1-94A8-CCBD-A028-2FC3CC9BA2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4" y="1939481"/>
            <a:ext cx="2917355" cy="951488"/>
          </a:xfrm>
        </p:spPr>
        <p:txBody>
          <a:bodyPr vert="horz" wrap="square" lIns="90000" tIns="36000" rIns="90000" bIns="3600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Using plugins made in Copilot Studio, Copilot provides a list of active campaigns, pulling data from their email marketing platform. Mio uses Copilot in Excel to prepare charts that show data trends.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28CB7E3-4503-566D-47E4-B343A4153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Action: 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Show all data insights.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457A297-3E57-9B57-D833-11DBEBC2502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4:00 pm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096F055-2249-E49A-4633-4484FBF83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Mio needs to catch up on email and chats before end of day. Copilot speeds up the work by summarizing recent email and chat threads.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DE41677-6C39-ADD7-A36A-72A0C347B5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Action: </a:t>
            </a:r>
            <a:r>
              <a:rPr lang="en-GB"/>
              <a:t>In the Copilot Teams app select – </a:t>
            </a:r>
            <a:br>
              <a:rPr lang="en-GB"/>
            </a:b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 latest emails.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186F012-295B-A7BF-E6C5-FF30A2A520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2:00 pm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81A0D3F-C252-8024-EE04-05E2EE52F8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/>
              <a:t>Mio uses Copilot in PowerPoint updates the roadmap deck to reflect the commitments from the engineering team meeting.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AD24541-668B-8BE9-8650-E5DB349F2B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Add a slide </a:t>
            </a:r>
            <a:r>
              <a:rPr lang="en-GB"/>
              <a:t>based on [copy in </a:t>
            </a:r>
            <a:br>
              <a:rPr lang="en-GB"/>
            </a:br>
            <a:r>
              <a:rPr lang="en-GB"/>
              <a:t>bulleted list of roadmap updates]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AC3FAF4-5927-CA7A-C6E3-DAF5D6D72A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11:00 am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3E8C264-D29E-A6FF-327E-4F8F753EEBB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/>
          <a:lstStyle/>
          <a:p>
            <a:r>
              <a:rPr lang="en-GB"/>
              <a:t>Mio meets with the engineering team to plan the development of new features. During the meeting, Mio uses Copilot in Teams to take meeting notes, noting prioritized features.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66B8976F-F79B-8193-1CF2-5B4293F876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Create a table </a:t>
            </a:r>
            <a:r>
              <a:rPr lang="en-GB"/>
              <a:t>to categorize </a:t>
            </a:r>
            <a:br>
              <a:rPr lang="en-GB"/>
            </a:br>
            <a:r>
              <a:rPr lang="en-GB"/>
              <a:t>the features discussed so far by priority.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E528C67F-0813-6C64-86FC-B17E23C552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08F246F-EEAB-EC23-7F52-533C77D691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901A15-C32E-1C8A-131E-3B8DEA45C92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428494"/>
            <a:chOff x="10195084" y="1462475"/>
            <a:chExt cx="1696592" cy="142849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Mio  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marketing manager at Contoso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616179"/>
              <a:ext cx="274790" cy="274790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F8FFE99-03CD-D6CA-E7DD-94F6A8B2BF5D}"/>
              </a:ext>
            </a:extLst>
          </p:cNvPr>
          <p:cNvGrpSpPr/>
          <p:nvPr/>
        </p:nvGrpSpPr>
        <p:grpSpPr>
          <a:xfrm>
            <a:off x="1215714" y="2753574"/>
            <a:ext cx="1544973" cy="360000"/>
            <a:chOff x="588263" y="2657420"/>
            <a:chExt cx="1544973" cy="360000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6971446-F6BA-D57B-37A1-8F1409D76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16BB191-97D1-80A2-F8B2-107CEDFBD2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602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963EE1A-F71A-D309-28F1-F4A297E36AEE}"/>
              </a:ext>
            </a:extLst>
          </p:cNvPr>
          <p:cNvGrpSpPr/>
          <p:nvPr/>
        </p:nvGrpSpPr>
        <p:grpSpPr>
          <a:xfrm>
            <a:off x="4217430" y="2753575"/>
            <a:ext cx="1926936" cy="360000"/>
            <a:chOff x="588263" y="4096916"/>
            <a:chExt cx="1926936" cy="360000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BFDDE11-E5C3-2264-F334-B8A802616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F434F81-A80F-D1D1-E855-16857B4EEB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46798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3B0FE0-1AAE-B9EC-93A1-A3AA5AD597CD}"/>
              </a:ext>
            </a:extLst>
          </p:cNvPr>
          <p:cNvGrpSpPr/>
          <p:nvPr/>
        </p:nvGrpSpPr>
        <p:grpSpPr>
          <a:xfrm>
            <a:off x="8545236" y="2753575"/>
            <a:ext cx="1149807" cy="360000"/>
            <a:chOff x="577439" y="3137252"/>
            <a:chExt cx="1149807" cy="36000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2A92C845-772D-60ED-D62E-F8EE816DB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BBB7ED2-7D0C-DED7-2694-C29F20B911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147976"/>
              <a:ext cx="680032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Excel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EB40861-C03F-9FC0-F365-BC77BE3DB1FC}"/>
              </a:ext>
            </a:extLst>
          </p:cNvPr>
          <p:cNvGrpSpPr/>
          <p:nvPr/>
        </p:nvGrpSpPr>
        <p:grpSpPr>
          <a:xfrm>
            <a:off x="7052147" y="2753575"/>
            <a:ext cx="1376052" cy="360000"/>
            <a:chOff x="588263" y="1217924"/>
            <a:chExt cx="1376052" cy="360000"/>
          </a:xfrm>
        </p:grpSpPr>
        <p:pic>
          <p:nvPicPr>
            <p:cNvPr id="115" name="Picture 114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94556D92-61A9-FDCE-6B73-C10AAFC04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E1B3094-DE87-FCDB-C544-4415468AEF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91710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5638B33-8F70-2ADA-C511-045A5AD55BA8}"/>
              </a:ext>
            </a:extLst>
          </p:cNvPr>
          <p:cNvGrpSpPr/>
          <p:nvPr/>
        </p:nvGrpSpPr>
        <p:grpSpPr>
          <a:xfrm>
            <a:off x="1004070" y="5198502"/>
            <a:ext cx="996180" cy="360000"/>
            <a:chOff x="588263" y="1217924"/>
            <a:chExt cx="996180" cy="360000"/>
          </a:xfrm>
        </p:grpSpPr>
        <p:pic>
          <p:nvPicPr>
            <p:cNvPr id="118" name="Picture 117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24A2AB4-A47C-9234-EFFE-960374D50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AE11EF1-018B-1AE5-CD40-A2D0948694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3722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C1C7B0-74F2-D5A1-F651-26798D220F47}"/>
              </a:ext>
            </a:extLst>
          </p:cNvPr>
          <p:cNvGrpSpPr/>
          <p:nvPr/>
        </p:nvGrpSpPr>
        <p:grpSpPr>
          <a:xfrm>
            <a:off x="4065588" y="5198502"/>
            <a:ext cx="1941512" cy="360000"/>
            <a:chOff x="588263" y="2177588"/>
            <a:chExt cx="1941512" cy="360000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82D4FF28-D320-0A66-3134-AEBAF3B08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8B8E48-E466-A0E8-4DA2-1BD6711DDD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8256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865CCCD-BBDE-5E89-DD4B-1593A260D4C9}"/>
              </a:ext>
            </a:extLst>
          </p:cNvPr>
          <p:cNvGrpSpPr/>
          <p:nvPr/>
        </p:nvGrpSpPr>
        <p:grpSpPr>
          <a:xfrm>
            <a:off x="7568618" y="5198503"/>
            <a:ext cx="1609955" cy="360000"/>
            <a:chOff x="588263" y="3617084"/>
            <a:chExt cx="1609955" cy="36000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B940754B-9619-4674-9EF6-9BBE7A50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FA2F3BD-C75C-A707-217C-942B5BFF0F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5100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411331FC-0AA7-365D-D71C-CBF51309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785" y="4008841"/>
            <a:ext cx="2072216" cy="2849159"/>
          </a:xfrm>
          <a:prstGeom prst="rect">
            <a:avLst/>
          </a:prstGeom>
        </p:spPr>
      </p:pic>
      <p:sp>
        <p:nvSpPr>
          <p:cNvPr id="69" name="Rectangle: Rounded Corners 6">
            <a:extLst>
              <a:ext uri="{FF2B5EF4-FFF2-40B4-BE49-F238E27FC236}">
                <a16:creationId xmlns:a16="http://schemas.microsoft.com/office/drawing/2014/main" id="{8B196BB6-D4B3-59D7-771B-53742347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85F56F-CB0D-52DD-4BA6-A7FA71A4984B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A21CDDF9-0501-3249-9B0B-487BADA5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91691D19-15A7-0A46-106F-E9D04504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00B862-B8BB-20EF-739F-5DE53F9C9DFD}"/>
              </a:ext>
            </a:extLst>
          </p:cNvPr>
          <p:cNvGrpSpPr/>
          <p:nvPr/>
        </p:nvGrpSpPr>
        <p:grpSpPr>
          <a:xfrm>
            <a:off x="5754503" y="1134767"/>
            <a:ext cx="2673696" cy="216000"/>
            <a:chOff x="6235579" y="969899"/>
            <a:chExt cx="2673696" cy="216000"/>
          </a:xfrm>
        </p:grpSpPr>
        <p:sp>
          <p:nvSpPr>
            <p:cNvPr id="74" name="Rectangle: Rounded Corners 6">
              <a:extLst>
                <a:ext uri="{FF2B5EF4-FFF2-40B4-BE49-F238E27FC236}">
                  <a16:creationId xmlns:a16="http://schemas.microsoft.com/office/drawing/2014/main" id="{8A78C911-27E6-FA16-FE49-5276F3226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Campaign management &amp; communication</a:t>
              </a:r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EAB7EB5E-8E56-2424-5856-4C4FB40B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A00A199-B5D6-1820-4235-DC95F55AE309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77" name="Rectangle: Rounded Corners 6">
              <a:extLst>
                <a:ext uri="{FF2B5EF4-FFF2-40B4-BE49-F238E27FC236}">
                  <a16:creationId xmlns:a16="http://schemas.microsoft.com/office/drawing/2014/main" id="{28BB3D7E-9A82-E938-507D-7987C8AF2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Strategic programs</a:t>
              </a:r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3613A522-9991-6929-8FE7-C83892C83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3" name="Graphic 2">
            <a:hlinkClick r:id="rId18"/>
            <a:extLst>
              <a:ext uri="{FF2B5EF4-FFF2-40B4-BE49-F238E27FC236}">
                <a16:creationId xmlns:a16="http://schemas.microsoft.com/office/drawing/2014/main" id="{40952EF6-24B8-8003-6A35-5533E08ABC6F}"/>
              </a:ext>
            </a:extLst>
          </p:cNvPr>
          <p:cNvSpPr/>
          <p:nvPr/>
        </p:nvSpPr>
        <p:spPr>
          <a:xfrm>
            <a:off x="6584898" y="437325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D2B03E0C-9C54-FB55-DEC0-8351F2618905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9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9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058615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417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A day in the life of a Marketing Manager (Copilot Studio)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2024-07-13T20:45:12Z</dcterms:created>
  <dcterms:modified xsi:type="dcterms:W3CDTF">2024-07-13T21:35:44Z</dcterms:modified>
</cp:coreProperties>
</file>