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3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svg"/><Relationship Id="rId2" Type="http://schemas.openxmlformats.org/officeDocument/2006/relationships/hyperlink" Target="https://support.microsoft.com/topic/getting-started-with-office-agent-6d043333-6eeb-49d8-a80c-681d29ab7c0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hyperlink" Target="https://support.microsoft.com/en-us/topic/overview-of-microsoft-365-chat-preview-5b00a52d-7296-48ee-b938-b95b7209f737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8336090-C54A-0446-1D33-DBFC691D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Product Counsel at Microsoft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C2DDAA2-F358-D8A8-9377-4AED945DF4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F57150F-4322-DE0A-2EE2-8CF3A53F2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7A651F6-46AB-357E-E234-1169F360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Organize your day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F55608C-75C4-0A2C-45F8-9A226B8E3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Lerna begins her day by asking Copilot to identify any action items from emails and chat messages that came in from her clients in Asia and Europe.</a:t>
            </a:r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27982D55-3F92-6401-0183-AE5731F937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Identify</a:t>
            </a:r>
            <a:r>
              <a:rPr lang="en-US" noProof="0"/>
              <a:t> any action items for me from my unread emails and chat messages.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D44787D-D2D3-FC35-05D9-4A398F9D57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9:00 am – Respond to chats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6B41256-8239-D42D-540B-7A18934506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 noProof="0"/>
              <a:t>After identifying chats that have action items, Lerna uses Copilot in Teams to summarize these chats. Lerna uses Copilot in Teams to help better draft some responses.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AD8FA386-357C-9E13-4640-78829472B4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prompts: </a:t>
            </a:r>
            <a:r>
              <a:rPr lang="en-US" noProof="0">
                <a:latin typeface="+mj-lt"/>
              </a:rPr>
              <a:t>Recap</a:t>
            </a:r>
            <a:r>
              <a:rPr lang="en-US" b="1" noProof="0"/>
              <a:t> </a:t>
            </a:r>
            <a:r>
              <a:rPr lang="en-US" noProof="0"/>
              <a:t>the last 24 hours of this chat and create a detailed summary.</a:t>
            </a:r>
          </a:p>
          <a:p>
            <a:r>
              <a:rPr lang="en-US" noProof="0">
                <a:latin typeface="+mj-lt"/>
              </a:rPr>
              <a:t>Rewrite</a:t>
            </a:r>
            <a:r>
              <a:rPr lang="en-US" b="1" noProof="0"/>
              <a:t> </a:t>
            </a:r>
            <a:r>
              <a:rPr lang="en-US" noProof="0"/>
              <a:t>this message to sound more formal.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E7F0EA8-5749-1DE1-BB0D-34861D79F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10:00am – Create a presentation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000EE57-8E47-F58D-3924-F65C3C38FC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Lerna is organizing materials for a presentation to her team on exciting new Microsoft features. Lerna uses Office Agent to create a PowerPoint presentation, with a slide specifically focusing on new features.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AC2BFBB9-1F3B-FAAB-F7DB-C48E47BA14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751138" cy="625475"/>
          </a:xfrm>
        </p:spPr>
        <p:txBody>
          <a:bodyPr/>
          <a:lstStyle/>
          <a:p>
            <a:r>
              <a:rPr lang="en-US" noProof="0"/>
              <a:t>Example prompts: </a:t>
            </a:r>
            <a:r>
              <a:rPr lang="en-US" noProof="0">
                <a:latin typeface="+mj-lt"/>
              </a:rPr>
              <a:t>Create</a:t>
            </a:r>
            <a:r>
              <a:rPr lang="en-US" noProof="0"/>
              <a:t> a presentation from file [New Microsoft Features.docx].</a:t>
            </a:r>
            <a:br>
              <a:rPr lang="en-US" noProof="0"/>
            </a:br>
            <a:r>
              <a:rPr lang="en-US" noProof="0">
                <a:latin typeface="+mj-lt"/>
              </a:rPr>
              <a:t>Add</a:t>
            </a:r>
            <a:r>
              <a:rPr lang="en-US" noProof="0"/>
              <a:t> a slide just for new Copilot features.</a:t>
            </a:r>
          </a:p>
          <a:p>
            <a:r>
              <a:rPr lang="en-US" u="sng">
                <a:hlinkClick r:id="rId2"/>
              </a:rPr>
              <a:t>Get started with Office Agent</a:t>
            </a:r>
            <a:endParaRPr lang="en-US" noProof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9BE5AE2-4222-E065-C74B-20A66B496C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1:00 pm – Recap a meeting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E877A5B-D80F-06EF-7D27-F9D93109C85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Since Lerna had two conflicting meetings, she uses Copilot in Teams to summarize the meeting she missed and provide any actions for her.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9D3C678E-DE2D-BF4A-5791-97E066D8CF0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542705" cy="626701"/>
          </a:xfrm>
        </p:spPr>
        <p:txBody>
          <a:bodyPr/>
          <a:lstStyle/>
          <a:p>
            <a:r>
              <a:rPr lang="en-US" noProof="0"/>
              <a:t>Example prompts: </a:t>
            </a:r>
            <a:r>
              <a:rPr lang="en-US" noProof="0">
                <a:latin typeface="+mj-lt"/>
              </a:rPr>
              <a:t>Summarize</a:t>
            </a:r>
            <a:r>
              <a:rPr lang="en-US" noProof="0"/>
              <a:t> what was discussed during this meeting.</a:t>
            </a:r>
          </a:p>
          <a:p>
            <a:r>
              <a:rPr lang="en-US" noProof="0">
                <a:latin typeface="+mj-lt"/>
              </a:rPr>
              <a:t>Tell me </a:t>
            </a:r>
            <a:r>
              <a:rPr lang="en-US" noProof="0"/>
              <a:t>if I have any actions items.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6B81C5E-005C-66E1-0ADD-609369A3DF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2:00 pm – Create a packing list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943958F-3CD6-1EF2-7349-36A7043495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/>
              <a:t>Lerna is leaving on a weekend trip and needs some help with figuring out what to pack. Lerna asks Copilot in Bing to create a packing list for her.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705095B-A349-5EAA-555B-A060E72CC7D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What </a:t>
            </a:r>
            <a:r>
              <a:rPr lang="en-US" noProof="0"/>
              <a:t>should I pack for a weekend trip to San Diego where I plan on spending some time on the beach and hiking?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E0A95DA-C6D1-7182-024A-5A3353622E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Create a to-do list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5D9703-1841-1CC4-18F3-E29C00743C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760980" cy="627063"/>
          </a:xfrm>
        </p:spPr>
        <p:txBody>
          <a:bodyPr/>
          <a:lstStyle/>
          <a:p>
            <a:r>
              <a:rPr lang="en-US" noProof="0"/>
              <a:t>Lerna is getting ready to wrap up her day and wants to be prepared for tomorrow. She asks Copilot to create a to-do list for her based on some unread emails and chats.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3BA5F524-7474-98E0-62BF-1CEC82EEF3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Create</a:t>
            </a:r>
            <a:r>
              <a:rPr lang="en-US" noProof="0"/>
              <a:t> a to-do list for me based on my unread chats and emails.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214391-A987-6AB8-2A0D-A379E348139E}"/>
              </a:ext>
            </a:extLst>
          </p:cNvPr>
          <p:cNvSpPr txBox="1"/>
          <p:nvPr/>
        </p:nvSpPr>
        <p:spPr>
          <a:xfrm>
            <a:off x="10195084" y="1462475"/>
            <a:ext cx="169659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Lerna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Product Counsel at Microsoft.</a:t>
            </a: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20AF53-53C8-FC7F-6C6A-797D5F69C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E384-6482-C446-0D2A-387863A896FD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3C396BBC-334C-BE08-4CA3-996D1DAFD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~1.5 hours per day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A6D3239-B99B-6BF0-758A-EDC1022A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CE9DA60-89C3-9594-ACDF-3FA4786F52F1}"/>
              </a:ext>
            </a:extLst>
          </p:cNvPr>
          <p:cNvGrpSpPr/>
          <p:nvPr/>
        </p:nvGrpSpPr>
        <p:grpSpPr>
          <a:xfrm>
            <a:off x="5754502" y="1134767"/>
            <a:ext cx="2722747" cy="216000"/>
            <a:chOff x="5754502" y="1134767"/>
            <a:chExt cx="2722747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C20D191-5385-8805-FABF-435CFFAF5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502" y="1134767"/>
              <a:ext cx="272274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Quick start to new documents and slide decks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E58B725-EDFC-0FC1-B8FE-5E96202C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01636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EB2B79-242D-39F4-AE7C-47FFC206EC34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713DCC62-B79F-1F87-9C2D-81A5D7AB2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Faster responses on new features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9FA928-1874-1E01-57DB-8D9DE0393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08D2F8E-4C1E-42D7-0C19-55F27D9263CC}"/>
              </a:ext>
            </a:extLst>
          </p:cNvPr>
          <p:cNvGrpSpPr/>
          <p:nvPr/>
        </p:nvGrpSpPr>
        <p:grpSpPr>
          <a:xfrm>
            <a:off x="584200" y="2849825"/>
            <a:ext cx="2351135" cy="360000"/>
            <a:chOff x="588263" y="1217924"/>
            <a:chExt cx="2351135" cy="360000"/>
          </a:xfrm>
        </p:grpSpPr>
        <p:pic>
          <p:nvPicPr>
            <p:cNvPr id="166" name="Picture 165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36CF269A-D509-7B62-EBF6-46299ECD3F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842E135-A400-F11A-4D5B-37A9AECB18C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3BC7C5F9-5E5C-CB2E-1373-A07CD96CCE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849" y="2953592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7ED052D-5340-91FE-9D84-8BD7D28650D4}"/>
              </a:ext>
            </a:extLst>
          </p:cNvPr>
          <p:cNvGrpSpPr>
            <a:grpSpLocks/>
          </p:cNvGrpSpPr>
          <p:nvPr/>
        </p:nvGrpSpPr>
        <p:grpSpPr>
          <a:xfrm>
            <a:off x="6969125" y="2850538"/>
            <a:ext cx="2251075" cy="360000"/>
            <a:chOff x="6969125" y="5260425"/>
            <a:chExt cx="2251075" cy="360000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B73B512-9E5A-A29B-544A-D10F5BE69BF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1889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Office Agent with PowerPoint</a:t>
              </a: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3C6D1B7-B938-32F3-E730-8A59F4428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36A66C7-E2C1-74E0-D73F-0C54D77F42B6}"/>
              </a:ext>
            </a:extLst>
          </p:cNvPr>
          <p:cNvGrpSpPr/>
          <p:nvPr/>
        </p:nvGrpSpPr>
        <p:grpSpPr>
          <a:xfrm>
            <a:off x="3776898" y="5266178"/>
            <a:ext cx="2351135" cy="360000"/>
            <a:chOff x="588263" y="1217924"/>
            <a:chExt cx="2351135" cy="360000"/>
          </a:xfrm>
        </p:grpSpPr>
        <p:pic>
          <p:nvPicPr>
            <p:cNvPr id="194" name="Picture 193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ED560202-B66A-645E-4CE6-B14DF72B8B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6B5570A-50C7-C0D3-667F-271683CDFC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DC9A840-C3F3-75B7-DF2D-AD8D0EE76AB9}"/>
              </a:ext>
            </a:extLst>
          </p:cNvPr>
          <p:cNvGrpSpPr/>
          <p:nvPr/>
        </p:nvGrpSpPr>
        <p:grpSpPr>
          <a:xfrm>
            <a:off x="584200" y="5266401"/>
            <a:ext cx="2351135" cy="360000"/>
            <a:chOff x="588263" y="1217924"/>
            <a:chExt cx="2351135" cy="360000"/>
          </a:xfrm>
        </p:grpSpPr>
        <p:pic>
          <p:nvPicPr>
            <p:cNvPr id="197" name="Picture 196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E43F5788-1521-5434-A42C-D46C3F183A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E686809-257C-564A-250F-E04F85AF27F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95194074-0EC6-45A3-CE54-CEE82879B5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232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1D87D5D-BD6B-4DFB-B5C2-1B40C49C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0905985" y="2560657"/>
            <a:ext cx="274790" cy="274790"/>
          </a:xfrm>
          <a:prstGeom prst="rect">
            <a:avLst/>
          </a:prstGeom>
        </p:spPr>
      </p:pic>
      <p:pic>
        <p:nvPicPr>
          <p:cNvPr id="15" name="Picture 14" descr="A person with long blonde hair&#10;&#10;Description automatically generated">
            <a:extLst>
              <a:ext uri="{FF2B5EF4-FFF2-40B4-BE49-F238E27FC236}">
                <a16:creationId xmlns:a16="http://schemas.microsoft.com/office/drawing/2014/main" id="{9D82784E-AFED-576B-8139-C96D8B953C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1120" y="3303620"/>
            <a:ext cx="3230880" cy="3558911"/>
          </a:xfrm>
          <a:prstGeom prst="rect">
            <a:avLst/>
          </a:prstGeom>
        </p:spPr>
      </p:pic>
      <p:pic>
        <p:nvPicPr>
          <p:cNvPr id="6" name="Picture 5" descr="PowerPoint logo">
            <a:extLst>
              <a:ext uri="{FF2B5EF4-FFF2-40B4-BE49-F238E27FC236}">
                <a16:creationId xmlns:a16="http://schemas.microsoft.com/office/drawing/2014/main" id="{FD8FC988-A4DE-1633-D691-0AB12F9071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6537" y="2896791"/>
            <a:ext cx="265176" cy="265176"/>
          </a:xfrm>
          <a:prstGeom prst="rect">
            <a:avLst/>
          </a:prstGeom>
        </p:spPr>
      </p:pic>
      <p:pic>
        <p:nvPicPr>
          <p:cNvPr id="12" name="Picture 11" descr="Teams logo">
            <a:extLst>
              <a:ext uri="{FF2B5EF4-FFF2-40B4-BE49-F238E27FC236}">
                <a16:creationId xmlns:a16="http://schemas.microsoft.com/office/drawing/2014/main" id="{2C3386A7-F836-5901-ECFC-68CE6B1A53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4310" y="2896791"/>
            <a:ext cx="265176" cy="265176"/>
          </a:xfrm>
          <a:prstGeom prst="rect">
            <a:avLst/>
          </a:prstGeom>
        </p:spPr>
      </p:pic>
      <p:pic>
        <p:nvPicPr>
          <p:cNvPr id="13" name="Picture 12" descr="Teams logo">
            <a:extLst>
              <a:ext uri="{FF2B5EF4-FFF2-40B4-BE49-F238E27FC236}">
                <a16:creationId xmlns:a16="http://schemas.microsoft.com/office/drawing/2014/main" id="{59CF1928-DB50-D0E2-8A96-3BD2948131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0412" y="5312338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14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Product Counsel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2025-11-21T04:23:07Z</dcterms:modified>
</cp:coreProperties>
</file>