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hyperlink" Target="https://copilot.microsoft.com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hyperlink" Target="https://www.microsoft.com/en-us/videoplayer/embed/RW1lvKH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/>
              <a:t>A day in the life of a Launch Infrastructure Manager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782EA4-388F-0D82-82C0-730E539B8B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784426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Jeff begins his day wanting to get caught up on </a:t>
            </a:r>
            <a:br>
              <a:rPr lang="en-US" noProof="0" dirty="0"/>
            </a:br>
            <a:r>
              <a:rPr lang="en-US" noProof="0" dirty="0"/>
              <a:t>a few meetings. He asks Microsoft Copilot</a:t>
            </a:r>
            <a:r>
              <a:rPr lang="en-US" baseline="30000" noProof="0" dirty="0"/>
              <a:t>2</a:t>
            </a:r>
            <a:r>
              <a:rPr lang="en-US" noProof="0" dirty="0"/>
              <a:t> to provide a list of open </a:t>
            </a:r>
            <a:r>
              <a:rPr lang="en-US" dirty="0"/>
              <a:t>issues</a:t>
            </a:r>
            <a:r>
              <a:rPr lang="en-US" noProof="0" dirty="0"/>
              <a:t> assigned to him from Jira using plugins built in Copilot Studio.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85D43FA8-B323-06B5-9B86-9832147970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meeting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notes and actions from meetings recorded yesterday and call out any specific actions called out.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9:30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25BBE530-2649-6CCB-1805-A18004E806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/>
          <a:lstStyle/>
          <a:p>
            <a:r>
              <a:rPr lang="en-US" noProof="0" dirty="0"/>
              <a:t>He later has a regular 1:1 with a business stakeholder and wants to prep for the meeting. He uses Copilot to summarize key topics from email, Teams, and various documents.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555B1487-38AF-2C0D-00D0-11561AF2D7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the emails, Teams messages, and documents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be sure to list all asks and actions that need to be discussed or closed out.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10:00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EE01249F-3779-EECF-C288-C8E9937415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919316" cy="784426"/>
          </a:xfrm>
        </p:spPr>
        <p:txBody>
          <a:bodyPr>
            <a:normAutofit/>
          </a:bodyPr>
          <a:lstStyle/>
          <a:p>
            <a:r>
              <a:rPr lang="en-US" noProof="0"/>
              <a:t>Jeff is working on a proposal for a launch process. He received a deck on the proposal but wants to share a whitepaper with stakeholders. He uses Copilot in Word to draft the whitepaper from the deck.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7F258D29-0ECB-CC7C-9A6F-E520B037A8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900" kern="0" dirty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Generate whitepaper </a:t>
            </a: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from PowerPoint with the following key headings and be clear on next steps and schedule.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3D6063C7-688E-5E6D-B789-76B816A084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completing his review of the engineering scenarios, he utilizes Copilot in PowerPoint to draft </a:t>
            </a:r>
            <a:b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 deck to share with key stakeholders the next week.</a:t>
            </a:r>
          </a:p>
        </p:txBody>
      </p:sp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4F6E75AC-D8D5-3209-C5A9-EA95CC01FAA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PowerPoint deck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with content from the excel and whitepaper.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773742F1-6EF5-48D5-ABE2-1B793284623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Switching gears, Jeff uses Copilot in Excel review and summarize the list of submitted engineering scenarios that have come in across the organization as the final review is next week.</a:t>
            </a:r>
          </a:p>
        </p:txBody>
      </p:sp>
      <p:sp>
        <p:nvSpPr>
          <p:cNvPr id="185" name="Text Placeholder 184">
            <a:extLst>
              <a:ext uri="{FF2B5EF4-FFF2-40B4-BE49-F238E27FC236}">
                <a16:creationId xmlns:a16="http://schemas.microsoft.com/office/drawing/2014/main" id="{6F7C37A2-3BAD-85FB-68C9-D66CE65662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engineering scenarios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by key initiative, impact category and financial value in a table.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DFE51ACE-8937-179B-D1F7-E0724F9A844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creating the whitepaper, Jeff wants some help drafting a mail to his stakeholders to get feedback on the whitepaper so utilizes Copilot in Outlook.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45AF0F50-C47B-8F91-305D-CE1572D9BD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 to my stakeholders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with this content ensuring it is clear and actionable on next steps.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Extend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445921"/>
            <a:chOff x="10195084" y="1462475"/>
            <a:chExt cx="1696592" cy="144592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Jeff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 Launch Infrastructure Manager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633606"/>
              <a:ext cx="274790" cy="27479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CDAF34-F2D1-B48D-B130-6113032A7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911" y="2938683"/>
            <a:ext cx="2303089" cy="39193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2B2B490-F024-A9E3-F22F-1D4F9964E1D3}"/>
              </a:ext>
            </a:extLst>
          </p:cNvPr>
          <p:cNvGrpSpPr/>
          <p:nvPr/>
        </p:nvGrpSpPr>
        <p:grpSpPr>
          <a:xfrm>
            <a:off x="812633" y="2833012"/>
            <a:ext cx="2351135" cy="360000"/>
            <a:chOff x="588263" y="1217924"/>
            <a:chExt cx="2351135" cy="360000"/>
          </a:xfrm>
        </p:grpSpPr>
        <p:pic>
          <p:nvPicPr>
            <p:cNvPr id="222" name="Picture 22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198A1F19-37B2-1467-84FE-563119EE8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CD0BA214-497B-E838-0D03-50731C62BCC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  <a:b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FEC4FF2-B48A-581E-FBE2-50FD27CD53C7}"/>
              </a:ext>
            </a:extLst>
          </p:cNvPr>
          <p:cNvGrpSpPr/>
          <p:nvPr/>
        </p:nvGrpSpPr>
        <p:grpSpPr>
          <a:xfrm>
            <a:off x="3947719" y="2833012"/>
            <a:ext cx="2351135" cy="360000"/>
            <a:chOff x="588263" y="1217924"/>
            <a:chExt cx="2351135" cy="360000"/>
          </a:xfrm>
        </p:grpSpPr>
        <p:pic>
          <p:nvPicPr>
            <p:cNvPr id="225" name="Picture 224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8549BC52-E620-4AE3-D7F0-B82A4220A5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4542F74-BBF5-9A45-BF8C-31DC6032198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45E5EBC-4FF6-63EA-7235-DC41EB8B3D64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2177588"/>
            <a:chExt cx="2351135" cy="360000"/>
          </a:xfrm>
        </p:grpSpPr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16DA5E2F-0C9E-9F03-0CC1-D8CFA7ED1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3784042-1402-84E5-76F1-75F1A75532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8B3C03F-5A1E-8837-67D1-DDA5868244F3}"/>
              </a:ext>
            </a:extLst>
          </p:cNvPr>
          <p:cNvGrpSpPr/>
          <p:nvPr/>
        </p:nvGrpSpPr>
        <p:grpSpPr>
          <a:xfrm>
            <a:off x="7198028" y="2833012"/>
            <a:ext cx="2351135" cy="360000"/>
            <a:chOff x="588263" y="2657420"/>
            <a:chExt cx="2351135" cy="360000"/>
          </a:xfrm>
        </p:grpSpPr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B60C94B3-CE8E-7B2D-8494-824AC4838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D0B1965-0198-EB33-7C8E-0AA7A162102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2EA251E-A430-61B9-4250-C5F27373E259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1697756"/>
            <a:chExt cx="2351135" cy="360000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4A4265AD-2361-EC03-B45B-656D2015E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4E07075-A88D-B90E-452A-BB4E3A61FC1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8A518B2-CD41-27F9-751B-2C1C9AE47AA8}"/>
              </a:ext>
            </a:extLst>
          </p:cNvPr>
          <p:cNvGrpSpPr/>
          <p:nvPr/>
        </p:nvGrpSpPr>
        <p:grpSpPr>
          <a:xfrm>
            <a:off x="3947719" y="5156688"/>
            <a:ext cx="2361959" cy="360000"/>
            <a:chOff x="577439" y="3137252"/>
            <a:chExt cx="2361959" cy="360000"/>
          </a:xfrm>
        </p:grpSpPr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5C96E77F-3FE0-D246-60D7-DA567ED85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49ACC7F-C5F5-51F1-C055-A64E9385F9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39" name="Text Placeholder 60">
            <a:extLst>
              <a:ext uri="{FF2B5EF4-FFF2-40B4-BE49-F238E27FC236}">
                <a16:creationId xmlns:a16="http://schemas.microsoft.com/office/drawing/2014/main" id="{9FFCED35-3727-7143-0828-856EB8F2D95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40" name="Text Placeholder 61">
            <a:extLst>
              <a:ext uri="{FF2B5EF4-FFF2-40B4-BE49-F238E27FC236}">
                <a16:creationId xmlns:a16="http://schemas.microsoft.com/office/drawing/2014/main" id="{B0189F5A-8A6A-19F9-A278-EA322C4C362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41" name="Text Placeholder 62">
            <a:extLst>
              <a:ext uri="{FF2B5EF4-FFF2-40B4-BE49-F238E27FC236}">
                <a16:creationId xmlns:a16="http://schemas.microsoft.com/office/drawing/2014/main" id="{BAF11F7D-DFA2-6112-BB81-F16A3449414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D71821D4-4053-6717-C7CB-8C9B4163C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F9BE2C-DCCD-DBCE-AB14-2B4102BDF433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DEE266D7-04C6-ACAE-F94D-94CAC8B2B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42E94A3-8D6B-D21B-93F2-9B88267F7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7AE40D-BE68-C0A8-9933-0917928A5B1F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8E51E235-26CD-0FC4-C53E-00A9D5C5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Managing additional projects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AEE76D9-23B1-E3A2-4FBC-388F36D5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16989D-0BFE-C335-9FF3-765D5BC035BB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B5EDAFC5-30B6-3657-DD0C-869A1D64B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Analysis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819D51F-D4E2-A27B-0E4C-6DACBD16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34" name="Graphic 2">
            <a:hlinkClick r:id="rId17"/>
            <a:extLst>
              <a:ext uri="{FF2B5EF4-FFF2-40B4-BE49-F238E27FC236}">
                <a16:creationId xmlns:a16="http://schemas.microsoft.com/office/drawing/2014/main" id="{246BE58B-4E0C-D817-B1EA-11222CC12B72}"/>
              </a:ext>
            </a:extLst>
          </p:cNvPr>
          <p:cNvSpPr/>
          <p:nvPr/>
        </p:nvSpPr>
        <p:spPr>
          <a:xfrm>
            <a:off x="5979601" y="419677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6D9A0C93-E784-5783-20F3-393379BC00D1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8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8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0205036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Launch Infrastructure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11</cp:revision>
  <dcterms:created xsi:type="dcterms:W3CDTF">2024-07-13T20:52:56Z</dcterms:created>
  <dcterms:modified xsi:type="dcterms:W3CDTF">2024-07-13T21:48:18Z</dcterms:modified>
</cp:coreProperties>
</file>