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7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5" Type="http://schemas.openxmlformats.org/officeDocument/2006/relationships/image" Target="../media/image19.png"/><Relationship Id="rId10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194B-BF2E-989E-677F-97ACE70DD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/>
              <a:t>A day in the life of a </a:t>
            </a:r>
            <a:br>
              <a:rPr lang="en-US" noProof="0"/>
            </a:br>
            <a:r>
              <a:rPr lang="en-US" noProof="0"/>
              <a:t>K-12 Educator</a:t>
            </a:r>
          </a:p>
        </p:txBody>
      </p:sp>
      <p:sp>
        <p:nvSpPr>
          <p:cNvPr id="27" name="Rectangle: Rounded Corners 6">
            <a:extLst>
              <a:ext uri="{FF2B5EF4-FFF2-40B4-BE49-F238E27FC236}">
                <a16:creationId xmlns:a16="http://schemas.microsoft.com/office/drawing/2014/main" id="{E3E181E4-32F1-2A2E-D1D9-C25D2C4B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53FAC62-A350-1870-430B-91AEABED0F9A}"/>
              </a:ext>
            </a:extLst>
          </p:cNvPr>
          <p:cNvGrpSpPr/>
          <p:nvPr/>
        </p:nvGrpSpPr>
        <p:grpSpPr>
          <a:xfrm>
            <a:off x="1286540" y="1134767"/>
            <a:ext cx="1703112" cy="216000"/>
            <a:chOff x="1372194" y="969899"/>
            <a:chExt cx="1703112" cy="216000"/>
          </a:xfrm>
        </p:grpSpPr>
        <p:sp>
          <p:nvSpPr>
            <p:cNvPr id="29" name="Rectangle: Rounded Corners 6">
              <a:extLst>
                <a:ext uri="{FF2B5EF4-FFF2-40B4-BE49-F238E27FC236}">
                  <a16:creationId xmlns:a16="http://schemas.microsoft.com/office/drawing/2014/main" id="{42EBC526-A652-8269-5267-ABDEDEEF2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703112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Save 25 minutes per day</a:t>
              </a: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F38D399C-A9B3-995E-0502-0D33B889B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4D07EC6-78A5-80E1-A1BD-9FE30BB2FB09}"/>
              </a:ext>
            </a:extLst>
          </p:cNvPr>
          <p:cNvGrpSpPr/>
          <p:nvPr/>
        </p:nvGrpSpPr>
        <p:grpSpPr>
          <a:xfrm>
            <a:off x="4890252" y="1134767"/>
            <a:ext cx="1712105" cy="216000"/>
            <a:chOff x="4879419" y="1134767"/>
            <a:chExt cx="1712105" cy="216000"/>
          </a:xfrm>
        </p:grpSpPr>
        <p:sp>
          <p:nvSpPr>
            <p:cNvPr id="32" name="Rectangle: Rounded Corners 6">
              <a:extLst>
                <a:ext uri="{FF2B5EF4-FFF2-40B4-BE49-F238E27FC236}">
                  <a16:creationId xmlns:a16="http://schemas.microsoft.com/office/drawing/2014/main" id="{D9872BDF-EBF4-7649-9558-AD985D6535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879419" y="1134767"/>
              <a:ext cx="1712105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73391D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Increased communication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6F2B12FF-E5D0-840F-A8CA-3ED346B20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19926" y="1170767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AEEF88B-39BF-9907-7775-CF0F29662C65}"/>
              </a:ext>
            </a:extLst>
          </p:cNvPr>
          <p:cNvGrpSpPr/>
          <p:nvPr/>
        </p:nvGrpSpPr>
        <p:grpSpPr>
          <a:xfrm>
            <a:off x="3040322" y="1134767"/>
            <a:ext cx="1790096" cy="216000"/>
            <a:chOff x="3040322" y="1134767"/>
            <a:chExt cx="1790096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82483E23-9727-D111-34D9-312944B2E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040322" y="1134767"/>
              <a:ext cx="179009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More time to grade papers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89A342E-759D-FC4F-FF43-434CCEE3F60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100156" y="1170767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A8E2D83-475C-16E2-10D6-11B644B2D5F6}"/>
              </a:ext>
            </a:extLst>
          </p:cNvPr>
          <p:cNvGrpSpPr/>
          <p:nvPr/>
        </p:nvGrpSpPr>
        <p:grpSpPr>
          <a:xfrm>
            <a:off x="10430234" y="1708697"/>
            <a:ext cx="1461442" cy="1224982"/>
            <a:chOff x="10430234" y="1708697"/>
            <a:chExt cx="1461442" cy="1224982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A30575C-D013-0CCE-D6CF-C8DD2498778C}"/>
                </a:ext>
              </a:extLst>
            </p:cNvPr>
            <p:cNvSpPr txBox="1"/>
            <p:nvPr/>
          </p:nvSpPr>
          <p:spPr>
            <a:xfrm>
              <a:off x="10430234" y="1708697"/>
              <a:ext cx="1461442" cy="861774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Cassandra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is a K-12 Educator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D15CB10C-3A44-AFC7-AAAC-E3A3C81564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0800000">
              <a:off x="11616886" y="2658889"/>
              <a:ext cx="274790" cy="274790"/>
            </a:xfrm>
            <a:prstGeom prst="rect">
              <a:avLst/>
            </a:prstGeom>
          </p:spPr>
        </p:pic>
      </p:grpSp>
      <p:sp>
        <p:nvSpPr>
          <p:cNvPr id="82" name="Rectangle: Rounded Corners 11">
            <a:extLst>
              <a:ext uri="{FF2B5EF4-FFF2-40B4-BE49-F238E27FC236}">
                <a16:creationId xmlns:a16="http://schemas.microsoft.com/office/drawing/2014/main" id="{33AA6323-7834-DD27-2D70-C2D33CBB4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7:00 am</a:t>
            </a:r>
          </a:p>
        </p:txBody>
      </p:sp>
      <p:sp>
        <p:nvSpPr>
          <p:cNvPr id="83" name="Rectangle: Rounded Corners 15">
            <a:extLst>
              <a:ext uri="{FF2B5EF4-FFF2-40B4-BE49-F238E27FC236}">
                <a16:creationId xmlns:a16="http://schemas.microsoft.com/office/drawing/2014/main" id="{6AD2B9A5-918F-348E-8778-A392A4BB2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9:00 am</a:t>
            </a:r>
          </a:p>
        </p:txBody>
      </p:sp>
      <p:sp>
        <p:nvSpPr>
          <p:cNvPr id="84" name="Rectangle: Rounded Corners 13">
            <a:extLst>
              <a:ext uri="{FF2B5EF4-FFF2-40B4-BE49-F238E27FC236}">
                <a16:creationId xmlns:a16="http://schemas.microsoft.com/office/drawing/2014/main" id="{5EC7D5E4-8992-0B28-1681-1FF09A894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8:15 am</a:t>
            </a:r>
          </a:p>
        </p:txBody>
      </p:sp>
      <p:sp>
        <p:nvSpPr>
          <p:cNvPr id="85" name="Rectangle: Rounded Corners 4">
            <a:extLst>
              <a:ext uri="{FF2B5EF4-FFF2-40B4-BE49-F238E27FC236}">
                <a16:creationId xmlns:a16="http://schemas.microsoft.com/office/drawing/2014/main" id="{4A23CF75-EA25-5CDA-A161-40C9CE8A1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4:00 pm</a:t>
            </a:r>
          </a:p>
        </p:txBody>
      </p:sp>
      <p:sp>
        <p:nvSpPr>
          <p:cNvPr id="86" name="Rectangle: Rounded Corners 19">
            <a:extLst>
              <a:ext uri="{FF2B5EF4-FFF2-40B4-BE49-F238E27FC236}">
                <a16:creationId xmlns:a16="http://schemas.microsoft.com/office/drawing/2014/main" id="{DF8D37EE-A5C9-CEBE-4CC3-F4A3D3069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2:00 pm</a:t>
            </a:r>
          </a:p>
        </p:txBody>
      </p:sp>
      <p:sp>
        <p:nvSpPr>
          <p:cNvPr id="88" name="Rectangle: Rounded Corners 7">
            <a:extLst>
              <a:ext uri="{FF2B5EF4-FFF2-40B4-BE49-F238E27FC236}">
                <a16:creationId xmlns:a16="http://schemas.microsoft.com/office/drawing/2014/main" id="{0BA9A1DD-9049-F84A-4DCF-E3F81802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11:00 am</a:t>
            </a:r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77A93D3A-A477-5B21-CD37-8D02B3172048}"/>
              </a:ext>
            </a:extLst>
          </p:cNvPr>
          <p:cNvSpPr txBox="1">
            <a:spLocks noGrp="1"/>
          </p:cNvSpPr>
          <p:nvPr>
            <p:ph type="body" sz="quarter" idx="18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Cassandra needs to catch up parent emails and critical messages from school administration, so she has Copilot summarize her emails and chats from the past week with key actions.</a:t>
            </a:r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FB7C08A2-0550-44E1-0623-7A63DEB8F66C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xfrm>
            <a:off x="3776898" y="2032188"/>
            <a:ext cx="2523562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Cassandra asks Copilot to create a general message that outlines the plan tonight’s parent and guardian meeting. </a:t>
            </a:r>
          </a:p>
        </p:txBody>
      </p:sp>
      <p:sp>
        <p:nvSpPr>
          <p:cNvPr id="92" name="Text Placeholder 91">
            <a:extLst>
              <a:ext uri="{FF2B5EF4-FFF2-40B4-BE49-F238E27FC236}">
                <a16:creationId xmlns:a16="http://schemas.microsoft.com/office/drawing/2014/main" id="{D7BE2D28-D4D7-0331-8111-F0527D9A9ADB}"/>
              </a:ext>
            </a:extLst>
          </p:cNvPr>
          <p:cNvSpPr txBox="1"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Cassandra uses Copilot in Word to review her lesson plan, add differentiated learning activities, and adjust the reading level for the formative assessment questions. </a:t>
            </a:r>
          </a:p>
        </p:txBody>
      </p:sp>
      <p:sp>
        <p:nvSpPr>
          <p:cNvPr id="93" name="Text Placeholder 92">
            <a:extLst>
              <a:ext uri="{FF2B5EF4-FFF2-40B4-BE49-F238E27FC236}">
                <a16:creationId xmlns:a16="http://schemas.microsoft.com/office/drawing/2014/main" id="{739169E7-8FB6-FD08-815D-C5E779A506D1}"/>
              </a:ext>
            </a:extLst>
          </p:cNvPr>
          <p:cNvSpPr txBox="1">
            <a:spLocks noGrp="1"/>
          </p:cNvSpPr>
          <p:nvPr>
            <p:ph type="body" sz="quarter" idx="35"/>
          </p:nvPr>
        </p:nvSpPr>
        <p:spPr>
          <a:xfrm>
            <a:off x="6969594" y="4488366"/>
            <a:ext cx="3149333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Cassandra uses Copilot in Excel to get insights from the data that help her understand where and which students might be struggling ahead of their next exam.</a:t>
            </a:r>
          </a:p>
        </p:txBody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E330DD64-B98F-ECA8-5148-77AF8D9B5B67}"/>
              </a:ext>
            </a:extLst>
          </p:cNvPr>
          <p:cNvSpPr txBox="1">
            <a:spLocks noGrp="1"/>
          </p:cNvSpPr>
          <p:nvPr>
            <p:ph type="body" sz="quarter" idx="32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Cassandra missed the curriculum meeting while taking students to the library. She uses Copilot to review the meeting summary and next steps.</a:t>
            </a:r>
          </a:p>
        </p:txBody>
      </p: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5DB8ED6C-41CB-E833-B81B-E0BA7AE5EB22}"/>
              </a:ext>
            </a:extLst>
          </p:cNvPr>
          <p:cNvSpPr txBox="1">
            <a:spLocks noGrp="1"/>
          </p:cNvSpPr>
          <p:nvPr>
            <p:ph type="body" sz="quarter" idx="29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Cassandra is making the final touches for tonight's meeting. She uses Copilot in PowerPoint to quickly build a presentation based on the class syllabus. </a:t>
            </a:r>
          </a:p>
        </p:txBody>
      </p:sp>
      <p:sp>
        <p:nvSpPr>
          <p:cNvPr id="96" name="Rectangle: Rounded Corners 6">
            <a:extLst>
              <a:ext uri="{FF2B5EF4-FFF2-40B4-BE49-F238E27FC236}">
                <a16:creationId xmlns:a16="http://schemas.microsoft.com/office/drawing/2014/main" id="{7045FDB1-F5C9-520C-7691-07730D8DF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 bwMode="auto"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Easily catch up </a:t>
            </a:r>
            <a:r>
              <a:rPr lang="en-US" noProof="0"/>
              <a:t>on mail and focus on the most important messages to address. Use additional time to prepare for the day. </a:t>
            </a:r>
          </a:p>
        </p:txBody>
      </p:sp>
      <p:sp>
        <p:nvSpPr>
          <p:cNvPr id="98" name="Rectangle: Rounded Corners 6">
            <a:extLst>
              <a:ext uri="{FF2B5EF4-FFF2-40B4-BE49-F238E27FC236}">
                <a16:creationId xmlns:a16="http://schemas.microsoft.com/office/drawing/2014/main" id="{2A8A01B0-3433-B536-EA16-98957AFDF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Get started </a:t>
            </a:r>
            <a:r>
              <a:rPr lang="en-US" noProof="0"/>
              <a:t>with a draft and spend more time working on the details based on recent </a:t>
            </a:r>
            <a:br>
              <a:rPr lang="en-US" noProof="0"/>
            </a:br>
            <a:r>
              <a:rPr lang="en-US" noProof="0"/>
              <a:t>community feedback.</a:t>
            </a:r>
          </a:p>
        </p:txBody>
      </p:sp>
      <p:sp>
        <p:nvSpPr>
          <p:cNvPr id="99" name="Rectangle: Rounded Corners 6">
            <a:extLst>
              <a:ext uri="{FF2B5EF4-FFF2-40B4-BE49-F238E27FC236}">
                <a16:creationId xmlns:a16="http://schemas.microsoft.com/office/drawing/2014/main" id="{DD74B24C-6BBE-4898-B1B0-3B2294AAB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Personalize learning </a:t>
            </a:r>
            <a:r>
              <a:rPr lang="en-US" noProof="0"/>
              <a:t>for students to ensure the class materials are provided in the way that works best for them. </a:t>
            </a:r>
          </a:p>
        </p:txBody>
      </p:sp>
      <p:sp>
        <p:nvSpPr>
          <p:cNvPr id="100" name="Rectangle: Rounded Corners 6">
            <a:extLst>
              <a:ext uri="{FF2B5EF4-FFF2-40B4-BE49-F238E27FC236}">
                <a16:creationId xmlns:a16="http://schemas.microsoft.com/office/drawing/2014/main" id="{F6717E77-CA65-2BF5-2753-B11AD3A9C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Effortlessly identify insights </a:t>
            </a:r>
            <a:r>
              <a:rPr lang="en-US" noProof="0"/>
              <a:t>and use them to build a plan for a review session that focuses where they might need more support. </a:t>
            </a:r>
          </a:p>
        </p:txBody>
      </p:sp>
      <p:sp>
        <p:nvSpPr>
          <p:cNvPr id="101" name="Rectangle: Rounded Corners 6">
            <a:extLst>
              <a:ext uri="{FF2B5EF4-FFF2-40B4-BE49-F238E27FC236}">
                <a16:creationId xmlns:a16="http://schemas.microsoft.com/office/drawing/2014/main" id="{5662B49F-52D4-762D-7752-849B75323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>
                <a:solidFill>
                  <a:schemeClr val="tx1"/>
                </a:solidFill>
                <a:cs typeface="Segoe UI" panose="020B0502040204020203" pitchFamily="34" charset="0"/>
              </a:rPr>
              <a:t>Avoid feeling behind </a:t>
            </a:r>
            <a:r>
              <a:rPr lang="en-US" noProof="0">
                <a:solidFill>
                  <a:schemeClr val="tx1"/>
                </a:solidFill>
                <a:cs typeface="Segoe UI" panose="020B0502040204020203" pitchFamily="34" charset="0"/>
              </a:rPr>
              <a:t>and stay connected while prioritizing time with students. </a:t>
            </a:r>
          </a:p>
        </p:txBody>
      </p:sp>
      <p:sp>
        <p:nvSpPr>
          <p:cNvPr id="102" name="Rectangle: Rounded Corners 6">
            <a:extLst>
              <a:ext uri="{FF2B5EF4-FFF2-40B4-BE49-F238E27FC236}">
                <a16:creationId xmlns:a16="http://schemas.microsoft.com/office/drawing/2014/main" id="{841B5F82-E8FA-3162-99C3-2F80AD071C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Bring your files to life </a:t>
            </a:r>
            <a:r>
              <a:rPr lang="en-US" noProof="0"/>
              <a:t>and focus on your ideas and final touches for the meeting. 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05063314-AD0E-6EFC-F748-5FD8AFA01D4A}"/>
              </a:ext>
            </a:extLst>
          </p:cNvPr>
          <p:cNvGrpSpPr/>
          <p:nvPr/>
        </p:nvGrpSpPr>
        <p:grpSpPr>
          <a:xfrm>
            <a:off x="818241" y="2733532"/>
            <a:ext cx="2351135" cy="360000"/>
            <a:chOff x="588263" y="1217924"/>
            <a:chExt cx="2351135" cy="360000"/>
          </a:xfrm>
        </p:grpSpPr>
        <p:pic>
          <p:nvPicPr>
            <p:cNvPr id="105" name="Picture 104" descr="Zip Co logo SVG free download, id: 101874 - Brandlogos.net">
              <a:hlinkClick r:id="rId10"/>
              <a:extLst>
                <a:ext uri="{FF2B5EF4-FFF2-40B4-BE49-F238E27FC236}">
                  <a16:creationId xmlns:a16="http://schemas.microsoft.com/office/drawing/2014/main" id="{5EED1C12-3B28-8A66-DA83-7392DE54635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20E83BF2-8905-8E3C-F887-0AFCE99DF07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839360D-765B-A216-A875-839F8239734B}"/>
              </a:ext>
            </a:extLst>
          </p:cNvPr>
          <p:cNvGrpSpPr/>
          <p:nvPr/>
        </p:nvGrpSpPr>
        <p:grpSpPr>
          <a:xfrm>
            <a:off x="3949325" y="5092700"/>
            <a:ext cx="2351135" cy="360000"/>
            <a:chOff x="588263" y="3617084"/>
            <a:chExt cx="2351135" cy="360000"/>
          </a:xfrm>
        </p:grpSpPr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9E785C46-07FB-E635-4CF8-7F14B4F4C1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2734C78B-7F26-997D-EB76-AEC45938EB3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CED6BA9D-9CCA-3FBC-0B65-8A869CDD115D}"/>
              </a:ext>
            </a:extLst>
          </p:cNvPr>
          <p:cNvGrpSpPr/>
          <p:nvPr/>
        </p:nvGrpSpPr>
        <p:grpSpPr>
          <a:xfrm>
            <a:off x="3949325" y="2728999"/>
            <a:ext cx="2351135" cy="360000"/>
            <a:chOff x="588263" y="1697756"/>
            <a:chExt cx="2351135" cy="360000"/>
          </a:xfrm>
        </p:grpSpPr>
        <p:pic>
          <p:nvPicPr>
            <p:cNvPr id="111" name="Picture 110">
              <a:extLst>
                <a:ext uri="{FF2B5EF4-FFF2-40B4-BE49-F238E27FC236}">
                  <a16:creationId xmlns:a16="http://schemas.microsoft.com/office/drawing/2014/main" id="{D5EE8D4B-2D7A-0834-B4CC-C54890EB3E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F31B611A-4E57-7649-EFBD-7AC802B73F2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1A826823-98FC-4FFD-C08D-3320E54B8983}"/>
              </a:ext>
            </a:extLst>
          </p:cNvPr>
          <p:cNvGrpSpPr/>
          <p:nvPr/>
        </p:nvGrpSpPr>
        <p:grpSpPr>
          <a:xfrm>
            <a:off x="818241" y="5092700"/>
            <a:ext cx="2351135" cy="360000"/>
            <a:chOff x="588263" y="2177588"/>
            <a:chExt cx="2351135" cy="360000"/>
          </a:xfrm>
        </p:grpSpPr>
        <p:pic>
          <p:nvPicPr>
            <p:cNvPr id="114" name="Picture 113">
              <a:extLst>
                <a:ext uri="{FF2B5EF4-FFF2-40B4-BE49-F238E27FC236}">
                  <a16:creationId xmlns:a16="http://schemas.microsoft.com/office/drawing/2014/main" id="{5D05D5AD-3888-6160-8A2F-CC75BBA0C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A68917D9-7146-67E7-3011-757821B079C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28365079-B7AB-A08F-2C29-CA52F4D640F0}"/>
              </a:ext>
            </a:extLst>
          </p:cNvPr>
          <p:cNvGrpSpPr/>
          <p:nvPr/>
        </p:nvGrpSpPr>
        <p:grpSpPr>
          <a:xfrm>
            <a:off x="7192616" y="5092700"/>
            <a:ext cx="2361959" cy="360000"/>
            <a:chOff x="577439" y="3137252"/>
            <a:chExt cx="2361959" cy="360000"/>
          </a:xfrm>
        </p:grpSpPr>
        <p:pic>
          <p:nvPicPr>
            <p:cNvPr id="117" name="Picture 116">
              <a:extLst>
                <a:ext uri="{FF2B5EF4-FFF2-40B4-BE49-F238E27FC236}">
                  <a16:creationId xmlns:a16="http://schemas.microsoft.com/office/drawing/2014/main" id="{316B1FAA-32F4-4F23-5807-A79406F276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29D7E317-7E74-E958-B43E-FFB11A1A6B0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63C847CA-0951-17AF-EA59-D57DC01B26FD}"/>
              </a:ext>
            </a:extLst>
          </p:cNvPr>
          <p:cNvGrpSpPr/>
          <p:nvPr/>
        </p:nvGrpSpPr>
        <p:grpSpPr>
          <a:xfrm>
            <a:off x="7192616" y="2728999"/>
            <a:ext cx="2351135" cy="360000"/>
            <a:chOff x="588263" y="2657420"/>
            <a:chExt cx="2351135" cy="360000"/>
          </a:xfrm>
        </p:grpSpPr>
        <p:pic>
          <p:nvPicPr>
            <p:cNvPr id="120" name="Picture 119">
              <a:extLst>
                <a:ext uri="{FF2B5EF4-FFF2-40B4-BE49-F238E27FC236}">
                  <a16:creationId xmlns:a16="http://schemas.microsoft.com/office/drawing/2014/main" id="{9CFBD8AA-0BE5-E46F-7D65-B843AEC7C0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0D8324A9-6EEF-E44E-75B8-B6C8D9F28EE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5" name="Picture 4" descr="A person holding a notebook and pen&#10;&#10;Description automatically generated">
            <a:extLst>
              <a:ext uri="{FF2B5EF4-FFF2-40B4-BE49-F238E27FC236}">
                <a16:creationId xmlns:a16="http://schemas.microsoft.com/office/drawing/2014/main" id="{071A12B3-8A6C-B509-14E8-63B46EB53687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1981"/>
          <a:stretch/>
        </p:blipFill>
        <p:spPr>
          <a:xfrm flipH="1">
            <a:off x="9433820" y="3545563"/>
            <a:ext cx="2758180" cy="3311098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24322076-F55D-0390-857A-FAADD496B6CD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9E48D71-1900-3D62-03C6-7A8599C0DBDC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E101DD0-A7B0-A2E0-A21E-439243B55A20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4832BD1-F09C-961E-1C47-CF0B07174A07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 Placeholder 150">
              <a:extLst>
                <a:ext uri="{FF2B5EF4-FFF2-40B4-BE49-F238E27FC236}">
                  <a16:creationId xmlns:a16="http://schemas.microsoft.com/office/drawing/2014/main" id="{37D4FBFB-8F4E-CB1E-0F14-C2B770EC35E9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1" name="Text Placeholder 151">
              <a:extLst>
                <a:ext uri="{FF2B5EF4-FFF2-40B4-BE49-F238E27FC236}">
                  <a16:creationId xmlns:a16="http://schemas.microsoft.com/office/drawing/2014/main" id="{0093B8D4-C35A-9838-5923-9CA69DFCED4B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2" name="Text Placeholder 152">
              <a:extLst>
                <a:ext uri="{FF2B5EF4-FFF2-40B4-BE49-F238E27FC236}">
                  <a16:creationId xmlns:a16="http://schemas.microsoft.com/office/drawing/2014/main" id="{10DDEA60-D884-DF15-8C87-910DC52F88BE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3" name="Text Placeholder 185">
              <a:extLst>
                <a:ext uri="{FF2B5EF4-FFF2-40B4-BE49-F238E27FC236}">
                  <a16:creationId xmlns:a16="http://schemas.microsoft.com/office/drawing/2014/main" id="{0970227B-60D8-1108-0A51-56C2EAD43761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14" name="Text Placeholder 198">
              <a:extLst>
                <a:ext uri="{FF2B5EF4-FFF2-40B4-BE49-F238E27FC236}">
                  <a16:creationId xmlns:a16="http://schemas.microsoft.com/office/drawing/2014/main" id="{49B842C5-E793-04E5-5458-655D046F2721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971322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352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 K-12 Educator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