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4"/>
  </p:sldMasterIdLst>
  <p:notesMasterIdLst>
    <p:notesMasterId r:id="rId6"/>
  </p:notesMasterIdLst>
  <p:sldIdLst>
    <p:sldId id="27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orient="horz" pos="2160">
          <p15:clr>
            <a:srgbClr val="A4A3A4"/>
          </p15:clr>
        </p15:guide>
        <p15:guide id="3"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42827239-A550-492D-1576-CE1DCACE4914}" name="Daryl Schaal (SYNAXIS CORPORATION)" initials="DS" userId="S::v-darsch@microsoft.com::a951ecaa-969a-4477-a8c9-df0dfa026182" providerId="AD"/>
  <p188:author id="{1CC9BD66-4965-66EC-D43C-4175EDB96078}" name="Erin McHugh Saif" initials="" userId="S::ermchugh@microsoft.com::9f93b4d3-52d4-4220-a190-55567abe2076" providerId="AD"/>
  <p188:author id="{0AF83D72-BA31-CE2B-D76F-59446C5DD042}" name="Aysha Kaushik" initials="AK" userId="S::aypathak@microsoft.com::549cd2d3-dab8-4c0c-ac06-1c38fc8f43a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B63EC5"/>
    <a:srgbClr val="0078D4"/>
    <a:srgbClr val="B1B3B3"/>
    <a:srgbClr val="49C5B1"/>
    <a:srgbClr val="F5EBE9"/>
    <a:srgbClr val="593794"/>
    <a:srgbClr val="E4DFDC"/>
    <a:srgbClr val="FFFFFF"/>
    <a:srgbClr val="E7E3E0"/>
    <a:srgbClr val="ECE9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07E090-2898-4C5B-8636-B01C91BC2635}" v="2539" dt="2025-02-10T22:01:53.4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360" y="9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7ABE1F-CA5A-2B44-8AB1-8023C3D7A890}" type="datetimeFigureOut">
              <a:rPr lang="en-US" smtClean="0"/>
              <a:t>2/11/2025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57A88C-D68B-7E43-B6BD-8EAA3060908E}" type="slidenum">
              <a:rPr lang="en-US" smtClean="0"/>
              <a:t>‹#›</a:t>
            </a:fld>
            <a:endParaRPr lang="en-US"/>
          </a:p>
        </p:txBody>
      </p:sp>
    </p:spTree>
    <p:extLst>
      <p:ext uri="{BB962C8B-B14F-4D97-AF65-F5344CB8AC3E}">
        <p14:creationId xmlns:p14="http://schemas.microsoft.com/office/powerpoint/2010/main" val="4154804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s://m365copilot.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quare photo 2">
    <p:bg>
      <p:bgPr>
        <a:solidFill>
          <a:srgbClr val="FFF8F3"/>
        </a:solidFill>
        <a:effectLst/>
      </p:bgPr>
    </p:bg>
    <p:spTree>
      <p:nvGrpSpPr>
        <p:cNvPr id="1" name=""/>
        <p:cNvGrpSpPr/>
        <p:nvPr/>
      </p:nvGrpSpPr>
      <p:grpSpPr>
        <a:xfrm>
          <a:off x="0" y="0"/>
          <a:ext cx="0" cy="0"/>
          <a:chOff x="0" y="0"/>
          <a:chExt cx="0" cy="0"/>
        </a:xfrm>
      </p:grpSpPr>
      <p:pic>
        <p:nvPicPr>
          <p:cNvPr id="4" name="Picture 3" descr="A close-up of a spiral&#10;&#10;Description automatically generated">
            <a:extLst>
              <a:ext uri="{FF2B5EF4-FFF2-40B4-BE49-F238E27FC236}">
                <a16:creationId xmlns:a16="http://schemas.microsoft.com/office/drawing/2014/main" id="{361D5F98-BDD8-425B-488B-22D9DCB8038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418D8C93-A68F-427F-AC31-AE3104AD1194}"/>
              </a:ext>
            </a:extLst>
          </p:cNvPr>
          <p:cNvSpPr/>
          <p:nvPr userDrawn="1"/>
        </p:nvSpPr>
        <p:spPr bwMode="auto">
          <a:xfrm>
            <a:off x="0" y="0"/>
            <a:ext cx="12192000" cy="6858000"/>
          </a:xfrm>
          <a:prstGeom prst="rect">
            <a:avLst/>
          </a:prstGeom>
          <a:solidFill>
            <a:schemeClr val="bg1">
              <a:alpha val="24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err="1">
              <a:solidFill>
                <a:srgbClr val="FFFFFF"/>
              </a:solidFill>
              <a:ea typeface="Segoe UI" pitchFamily="34" charset="0"/>
              <a:cs typeface="Segoe UI" pitchFamily="34" charset="0"/>
            </a:endParaRPr>
          </a:p>
        </p:txBody>
      </p:sp>
      <p:sp>
        <p:nvSpPr>
          <p:cNvPr id="2" name="Title 1">
            <a:extLst>
              <a:ext uri="{FF2B5EF4-FFF2-40B4-BE49-F238E27FC236}">
                <a16:creationId xmlns:a16="http://schemas.microsoft.com/office/drawing/2014/main" id="{25D0408F-4A76-4E13-B20C-89E0FD40DC32}"/>
              </a:ext>
            </a:extLst>
          </p:cNvPr>
          <p:cNvSpPr>
            <a:spLocks noGrp="1"/>
          </p:cNvSpPr>
          <p:nvPr>
            <p:ph type="title" hasCustomPrompt="1"/>
          </p:nvPr>
        </p:nvSpPr>
        <p:spPr>
          <a:xfrm>
            <a:off x="588263" y="2917984"/>
            <a:ext cx="7758903" cy="615553"/>
          </a:xfrm>
        </p:spPr>
        <p:txBody>
          <a:bodyPr wrap="square" anchor="b" anchorCtr="0">
            <a:spAutoFit/>
          </a:bodyPr>
          <a:lstStyle>
            <a:lvl1pPr>
              <a:defRPr sz="4000">
                <a:solidFill>
                  <a:schemeClr val="tx1"/>
                </a:solidFill>
              </a:defRPr>
            </a:lvl1pPr>
          </a:lstStyle>
          <a:p>
            <a:r>
              <a:rPr lang="en-US"/>
              <a:t>Event name or presentation title </a:t>
            </a:r>
          </a:p>
        </p:txBody>
      </p:sp>
      <p:sp>
        <p:nvSpPr>
          <p:cNvPr id="5" name="Text Placeholder 4"/>
          <p:cNvSpPr>
            <a:spLocks noGrp="1"/>
          </p:cNvSpPr>
          <p:nvPr>
            <p:ph type="body" sz="quarter" idx="12" hasCustomPrompt="1"/>
          </p:nvPr>
        </p:nvSpPr>
        <p:spPr>
          <a:xfrm>
            <a:off x="582042" y="3962400"/>
            <a:ext cx="7752752" cy="246221"/>
          </a:xfrm>
          <a:noFill/>
        </p:spPr>
        <p:txBody>
          <a:bodyPr wrap="square" lIns="0" tIns="0" rIns="0" bIns="0">
            <a:spAutoFit/>
          </a:bodyPr>
          <a:lstStyle>
            <a:lvl1pPr marL="0" indent="0">
              <a:spcBef>
                <a:spcPts val="0"/>
              </a:spcBef>
              <a:buNone/>
              <a:defRPr sz="1600" spc="0" baseline="0">
                <a:solidFill>
                  <a:schemeClr val="tx1"/>
                </a:solidFill>
                <a:latin typeface="+mn-lt"/>
                <a:cs typeface="Segoe UI" panose="020B0502040204020203" pitchFamily="34" charset="0"/>
              </a:defRPr>
            </a:lvl1pPr>
          </a:lstStyle>
          <a:p>
            <a:pPr lvl="0"/>
            <a:r>
              <a:rPr lang="en-US"/>
              <a:t>Speaker name or subtitle</a:t>
            </a:r>
          </a:p>
        </p:txBody>
      </p:sp>
      <p:pic>
        <p:nvPicPr>
          <p:cNvPr id="7" name="MS logo gray - EMF" descr="Microsoft logo, gray text version">
            <a:extLst>
              <a:ext uri="{FF2B5EF4-FFF2-40B4-BE49-F238E27FC236}">
                <a16:creationId xmlns:a16="http://schemas.microsoft.com/office/drawing/2014/main" id="{D4D1E6E7-6980-34C8-5B50-9BC3D2B8E20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bwMode="black">
          <a:xfrm>
            <a:off x="584200" y="585788"/>
            <a:ext cx="1366440" cy="292608"/>
          </a:xfrm>
          <a:prstGeom prst="rect">
            <a:avLst/>
          </a:prstGeom>
        </p:spPr>
      </p:pic>
    </p:spTree>
    <p:extLst>
      <p:ext uri="{BB962C8B-B14F-4D97-AF65-F5344CB8AC3E}">
        <p14:creationId xmlns:p14="http://schemas.microsoft.com/office/powerpoint/2010/main" val="12547835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2" orient="horz" pos="2496">
          <p15:clr>
            <a:srgbClr val="5ACBF0"/>
          </p15:clr>
        </p15:guide>
        <p15:guide id="3" pos="3360">
          <p15:clr>
            <a:srgbClr val="5ACBF0"/>
          </p15:clr>
        </p15:guide>
        <p15:guide id="5" orient="horz" pos="2160">
          <p15:clr>
            <a:srgbClr val="FBAE40"/>
          </p15:clr>
        </p15:guide>
        <p15:guide id="6" orient="horz" pos="2229">
          <p15:clr>
            <a:srgbClr val="5ACBF0"/>
          </p15:clr>
        </p15:guide>
        <p15:guide id="7" pos="2996">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5" name="Picture 4" descr="A blue sky with white clouds&#10;&#10;AI-generated content may be incorrect.">
            <a:extLst>
              <a:ext uri="{FF2B5EF4-FFF2-40B4-BE49-F238E27FC236}">
                <a16:creationId xmlns:a16="http://schemas.microsoft.com/office/drawing/2014/main" id="{D06997A8-9B2A-B93C-F597-79B38162AF6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57784871"/>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46527458"/>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38">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 left side ">
    <p:spTree>
      <p:nvGrpSpPr>
        <p:cNvPr id="1" name=""/>
        <p:cNvGrpSpPr/>
        <p:nvPr/>
      </p:nvGrpSpPr>
      <p:grpSpPr>
        <a:xfrm>
          <a:off x="0" y="0"/>
          <a:ext cx="0" cy="0"/>
          <a:chOff x="0" y="0"/>
          <a:chExt cx="0" cy="0"/>
        </a:xfrm>
      </p:grpSpPr>
      <p:pic>
        <p:nvPicPr>
          <p:cNvPr id="3" name="Picture 2" descr="A close-up of a curved object">
            <a:extLst>
              <a:ext uri="{FF2B5EF4-FFF2-40B4-BE49-F238E27FC236}">
                <a16:creationId xmlns:a16="http://schemas.microsoft.com/office/drawing/2014/main" id="{65978E02-7B42-4283-0732-A5ECD04C20F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Rectangle 3">
            <a:extLst>
              <a:ext uri="{FF2B5EF4-FFF2-40B4-BE49-F238E27FC236}">
                <a16:creationId xmlns:a16="http://schemas.microsoft.com/office/drawing/2014/main" id="{FD9B2C81-3582-FD54-9197-2A2E6EA52FF9}"/>
              </a:ext>
            </a:extLst>
          </p:cNvPr>
          <p:cNvSpPr/>
          <p:nvPr userDrawn="1"/>
        </p:nvSpPr>
        <p:spPr bwMode="auto">
          <a:xfrm>
            <a:off x="0" y="0"/>
            <a:ext cx="8586216" cy="6858000"/>
          </a:xfrm>
          <a:prstGeom prst="rect">
            <a:avLst/>
          </a:prstGeom>
          <a:gradFill>
            <a:gsLst>
              <a:gs pos="0">
                <a:srgbClr val="FFF8F3"/>
              </a:gs>
              <a:gs pos="100000">
                <a:srgbClr val="FFF8F3">
                  <a:alpha val="0"/>
                </a:srgbClr>
              </a:gs>
            </a:gsLst>
            <a:lin ang="0" scaled="1"/>
          </a:gra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400" err="1">
              <a:gradFill>
                <a:gsLst>
                  <a:gs pos="0">
                    <a:srgbClr val="FFFFFF"/>
                  </a:gs>
                  <a:gs pos="100000">
                    <a:srgbClr val="FFFFFF"/>
                  </a:gs>
                </a:gsLst>
                <a:lin ang="5400000" scaled="0"/>
              </a:gradFill>
              <a:ea typeface="Segoe UI" pitchFamily="34" charset="0"/>
              <a:cs typeface="Segoe UI" pitchFamily="34" charset="0"/>
            </a:endParaRPr>
          </a:p>
        </p:txBody>
      </p:sp>
      <p:sp>
        <p:nvSpPr>
          <p:cNvPr id="2" name="Title 1">
            <a:extLst>
              <a:ext uri="{FF2B5EF4-FFF2-40B4-BE49-F238E27FC236}">
                <a16:creationId xmlns:a16="http://schemas.microsoft.com/office/drawing/2014/main" id="{D0AAD849-7CFE-4AF7-A7C5-6BBD50C88C1A}"/>
              </a:ext>
            </a:extLst>
          </p:cNvPr>
          <p:cNvSpPr>
            <a:spLocks noGrp="1"/>
          </p:cNvSpPr>
          <p:nvPr>
            <p:ph type="title"/>
          </p:nvPr>
        </p:nvSpPr>
        <p:spPr>
          <a:xfrm>
            <a:off x="588264" y="2875002"/>
            <a:ext cx="4127692" cy="1107996"/>
          </a:xfrm>
        </p:spPr>
        <p:txBody>
          <a:bodyPr wrap="square" anchor="ctr">
            <a:spAutoFit/>
          </a:bodyPr>
          <a:lstStyle/>
          <a:p>
            <a:r>
              <a:rPr lang="en-US"/>
              <a:t>Click to edit Master title style</a:t>
            </a:r>
          </a:p>
        </p:txBody>
      </p:sp>
    </p:spTree>
    <p:extLst>
      <p:ext uri="{BB962C8B-B14F-4D97-AF65-F5344CB8AC3E}">
        <p14:creationId xmlns:p14="http://schemas.microsoft.com/office/powerpoint/2010/main" val="1326365060"/>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30" orient="horz" pos="288">
          <p15:clr>
            <a:srgbClr val="5ACBF0"/>
          </p15:clr>
        </p15:guide>
        <p15:guide id="32" orient="horz" pos="2160">
          <p15:clr>
            <a:srgbClr val="5ACBF0"/>
          </p15:clr>
        </p15:guide>
        <p15:guide id="33" pos="2976">
          <p15:clr>
            <a:srgbClr val="5ACBF0"/>
          </p15:clr>
        </p15:guide>
        <p15:guide id="34" pos="3336">
          <p15:clr>
            <a:srgbClr val="5ACBF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mall title - half page">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p:nvPr>
        </p:nvSpPr>
        <p:spPr>
          <a:xfrm>
            <a:off x="584200" y="457200"/>
            <a:ext cx="5508419" cy="307777"/>
          </a:xfrm>
        </p:spPr>
        <p:txBody>
          <a:bodyPr tIns="0"/>
          <a:lstStyle>
            <a:lvl1pPr>
              <a:defRPr sz="2000" spc="0">
                <a:latin typeface="+mj-lt"/>
                <a:cs typeface="Segoe UI" panose="020B0502040204020203" pitchFamily="34" charset="0"/>
              </a:defRPr>
            </a:lvl1pPr>
          </a:lstStyle>
          <a:p>
            <a:r>
              <a:rPr lang="en-US"/>
              <a:t>Click to edit Master title style</a:t>
            </a:r>
          </a:p>
        </p:txBody>
      </p:sp>
    </p:spTree>
    <p:extLst>
      <p:ext uri="{BB962C8B-B14F-4D97-AF65-F5344CB8AC3E}">
        <p14:creationId xmlns:p14="http://schemas.microsoft.com/office/powerpoint/2010/main" val="407522268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enario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4" name="Freeform: Shape 2">
            <a:extLst>
              <a:ext uri="{FF2B5EF4-FFF2-40B4-BE49-F238E27FC236}">
                <a16:creationId xmlns:a16="http://schemas.microsoft.com/office/drawing/2014/main" id="{2F51F4A4-9D1C-10B6-3868-E6FD8FD9C23B}"/>
              </a:ext>
              <a:ext uri="{C183D7F6-B498-43B3-948B-1728B52AA6E4}">
                <adec:decorative xmlns:adec="http://schemas.microsoft.com/office/drawing/2017/decorative" val="1"/>
              </a:ext>
            </a:extLst>
          </p:cNvPr>
          <p:cNvSpPr/>
          <p:nvPr userDrawn="1"/>
        </p:nvSpPr>
        <p:spPr bwMode="auto">
          <a:xfrm>
            <a:off x="-1576" y="1761263"/>
            <a:ext cx="11100760"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0 w 9706877"/>
              <a:gd name="connsiteY0" fmla="*/ 0 h 2491048"/>
              <a:gd name="connsiteX1" fmla="*/ 9486494 w 9706877"/>
              <a:gd name="connsiteY1" fmla="*/ 0 h 2491048"/>
              <a:gd name="connsiteX2" fmla="*/ 9706877 w 9706877"/>
              <a:gd name="connsiteY2" fmla="*/ 220383 h 2491048"/>
              <a:gd name="connsiteX3" fmla="*/ 9706877 w 9706877"/>
              <a:gd name="connsiteY3" fmla="*/ 2270665 h 2491048"/>
              <a:gd name="connsiteX4" fmla="*/ 9486494 w 9706877"/>
              <a:gd name="connsiteY4" fmla="*/ 2491048 h 2491048"/>
              <a:gd name="connsiteX5" fmla="*/ 635902 w 9706877"/>
              <a:gd name="connsiteY5" fmla="*/ 2491048 h 2491048"/>
              <a:gd name="connsiteX0" fmla="*/ 19270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289046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745418"/>
              <a:gd name="connsiteY0" fmla="*/ 0 h 2491048"/>
              <a:gd name="connsiteX1" fmla="*/ 9525035 w 9745418"/>
              <a:gd name="connsiteY1" fmla="*/ 0 h 2491048"/>
              <a:gd name="connsiteX2" fmla="*/ 9745418 w 9745418"/>
              <a:gd name="connsiteY2" fmla="*/ 220383 h 2491048"/>
              <a:gd name="connsiteX3" fmla="*/ 9745418 w 9745418"/>
              <a:gd name="connsiteY3" fmla="*/ 2270665 h 2491048"/>
              <a:gd name="connsiteX4" fmla="*/ 9525035 w 9745418"/>
              <a:gd name="connsiteY4" fmla="*/ 2491048 h 2491048"/>
              <a:gd name="connsiteX5" fmla="*/ 19271 w 9745418"/>
              <a:gd name="connsiteY5" fmla="*/ 2491048 h 2491048"/>
              <a:gd name="connsiteX0" fmla="*/ 28903 w 9726147"/>
              <a:gd name="connsiteY0" fmla="*/ 0 h 2491048"/>
              <a:gd name="connsiteX1" fmla="*/ 9505764 w 9726147"/>
              <a:gd name="connsiteY1" fmla="*/ 0 h 2491048"/>
              <a:gd name="connsiteX2" fmla="*/ 9726147 w 9726147"/>
              <a:gd name="connsiteY2" fmla="*/ 220383 h 2491048"/>
              <a:gd name="connsiteX3" fmla="*/ 9726147 w 9726147"/>
              <a:gd name="connsiteY3" fmla="*/ 2270665 h 2491048"/>
              <a:gd name="connsiteX4" fmla="*/ 9505764 w 9726147"/>
              <a:gd name="connsiteY4" fmla="*/ 2491048 h 2491048"/>
              <a:gd name="connsiteX5" fmla="*/ 0 w 9726147"/>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54159 w 9697244"/>
              <a:gd name="connsiteY5" fmla="*/ 2491048 h 2491048"/>
              <a:gd name="connsiteX0" fmla="*/ 0 w 9697244"/>
              <a:gd name="connsiteY0" fmla="*/ 0 h 2491048"/>
              <a:gd name="connsiteX1" fmla="*/ 9476861 w 9697244"/>
              <a:gd name="connsiteY1" fmla="*/ 0 h 2491048"/>
              <a:gd name="connsiteX2" fmla="*/ 9697244 w 9697244"/>
              <a:gd name="connsiteY2" fmla="*/ 220383 h 2491048"/>
              <a:gd name="connsiteX3" fmla="*/ 9697244 w 9697244"/>
              <a:gd name="connsiteY3" fmla="*/ 2270665 h 2491048"/>
              <a:gd name="connsiteX4" fmla="*/ 9476861 w 9697244"/>
              <a:gd name="connsiteY4" fmla="*/ 2491048 h 2491048"/>
              <a:gd name="connsiteX5" fmla="*/ 1 w 9697244"/>
              <a:gd name="connsiteY5" fmla="*/ 2491048 h 2491048"/>
              <a:gd name="connsiteX0" fmla="*/ 240871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9634 w 9938115"/>
              <a:gd name="connsiteY0" fmla="*/ 0 h 2491048"/>
              <a:gd name="connsiteX1" fmla="*/ 9717732 w 9938115"/>
              <a:gd name="connsiteY1" fmla="*/ 0 h 2491048"/>
              <a:gd name="connsiteX2" fmla="*/ 9938115 w 9938115"/>
              <a:gd name="connsiteY2" fmla="*/ 220383 h 2491048"/>
              <a:gd name="connsiteX3" fmla="*/ 9938115 w 9938115"/>
              <a:gd name="connsiteY3" fmla="*/ 2270665 h 2491048"/>
              <a:gd name="connsiteX4" fmla="*/ 9717732 w 9938115"/>
              <a:gd name="connsiteY4" fmla="*/ 2491048 h 2491048"/>
              <a:gd name="connsiteX5" fmla="*/ 0 w 9938115"/>
              <a:gd name="connsiteY5" fmla="*/ 2491048 h 2491048"/>
              <a:gd name="connsiteX0" fmla="*/ 0 w 10058822"/>
              <a:gd name="connsiteY0" fmla="*/ 0 h 2491048"/>
              <a:gd name="connsiteX1" fmla="*/ 9838439 w 10058822"/>
              <a:gd name="connsiteY1" fmla="*/ 0 h 2491048"/>
              <a:gd name="connsiteX2" fmla="*/ 10058822 w 10058822"/>
              <a:gd name="connsiteY2" fmla="*/ 220383 h 2491048"/>
              <a:gd name="connsiteX3" fmla="*/ 10058822 w 10058822"/>
              <a:gd name="connsiteY3" fmla="*/ 2270665 h 2491048"/>
              <a:gd name="connsiteX4" fmla="*/ 9838439 w 10058822"/>
              <a:gd name="connsiteY4" fmla="*/ 2491048 h 2491048"/>
              <a:gd name="connsiteX5" fmla="*/ 120707 w 10058822"/>
              <a:gd name="connsiteY5" fmla="*/ 2491048 h 2491048"/>
              <a:gd name="connsiteX0" fmla="*/ 324 w 10059146"/>
              <a:gd name="connsiteY0" fmla="*/ 0 h 2491048"/>
              <a:gd name="connsiteX1" fmla="*/ 9838763 w 10059146"/>
              <a:gd name="connsiteY1" fmla="*/ 0 h 2491048"/>
              <a:gd name="connsiteX2" fmla="*/ 10059146 w 10059146"/>
              <a:gd name="connsiteY2" fmla="*/ 220383 h 2491048"/>
              <a:gd name="connsiteX3" fmla="*/ 10059146 w 10059146"/>
              <a:gd name="connsiteY3" fmla="*/ 2270665 h 2491048"/>
              <a:gd name="connsiteX4" fmla="*/ 9838763 w 10059146"/>
              <a:gd name="connsiteY4" fmla="*/ 2491048 h 2491048"/>
              <a:gd name="connsiteX5" fmla="*/ 0 w 10059146"/>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59146" h="2491048">
                <a:moveTo>
                  <a:pt x="324" y="0"/>
                </a:moveTo>
                <a:lnTo>
                  <a:pt x="9838763" y="0"/>
                </a:lnTo>
                <a:cubicBezTo>
                  <a:pt x="9960477" y="0"/>
                  <a:pt x="10059146" y="98669"/>
                  <a:pt x="10059146" y="220383"/>
                </a:cubicBezTo>
                <a:lnTo>
                  <a:pt x="10059146" y="2270665"/>
                </a:lnTo>
                <a:cubicBezTo>
                  <a:pt x="10059146" y="2392379"/>
                  <a:pt x="9960477" y="2491048"/>
                  <a:pt x="9838763"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41" name="Group 40">
            <a:extLst>
              <a:ext uri="{FF2B5EF4-FFF2-40B4-BE49-F238E27FC236}">
                <a16:creationId xmlns:a16="http://schemas.microsoft.com/office/drawing/2014/main" id="{09DFAC3A-9D18-4DFA-67CB-EE7054879BA6}"/>
              </a:ext>
              <a:ext uri="{C183D7F6-B498-43B3-948B-1728B52AA6E4}">
                <adec:decorative xmlns:adec="http://schemas.microsoft.com/office/drawing/2017/decorative" val="1"/>
              </a:ext>
            </a:extLst>
          </p:cNvPr>
          <p:cNvGrpSpPr/>
          <p:nvPr userDrawn="1"/>
        </p:nvGrpSpPr>
        <p:grpSpPr>
          <a:xfrm>
            <a:off x="3636944" y="1684408"/>
            <a:ext cx="166152" cy="166152"/>
            <a:chOff x="5214995" y="-1168400"/>
            <a:chExt cx="431800" cy="431800"/>
          </a:xfrm>
        </p:grpSpPr>
        <p:sp>
          <p:nvSpPr>
            <p:cNvPr id="42" name="Oval 41">
              <a:extLst>
                <a:ext uri="{FF2B5EF4-FFF2-40B4-BE49-F238E27FC236}">
                  <a16:creationId xmlns:a16="http://schemas.microsoft.com/office/drawing/2014/main" id="{71508D32-3003-665E-D9C9-67ACD21C3D71}"/>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43" name="Rectangle 89">
              <a:extLst>
                <a:ext uri="{FF2B5EF4-FFF2-40B4-BE49-F238E27FC236}">
                  <a16:creationId xmlns:a16="http://schemas.microsoft.com/office/drawing/2014/main" id="{248CF6DE-65DC-C736-D623-1F2A06E914A7}"/>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4" name="Group 43">
            <a:extLst>
              <a:ext uri="{FF2B5EF4-FFF2-40B4-BE49-F238E27FC236}">
                <a16:creationId xmlns:a16="http://schemas.microsoft.com/office/drawing/2014/main" id="{D45B81D1-84F0-94E4-4DE4-7A327E9B2AE4}"/>
              </a:ext>
              <a:ext uri="{C183D7F6-B498-43B3-948B-1728B52AA6E4}">
                <adec:decorative xmlns:adec="http://schemas.microsoft.com/office/drawing/2017/decorative" val="1"/>
              </a:ext>
            </a:extLst>
          </p:cNvPr>
          <p:cNvGrpSpPr/>
          <p:nvPr userDrawn="1"/>
        </p:nvGrpSpPr>
        <p:grpSpPr>
          <a:xfrm>
            <a:off x="7100584" y="1684408"/>
            <a:ext cx="166152" cy="166152"/>
            <a:chOff x="5214995" y="-1168400"/>
            <a:chExt cx="431800" cy="431800"/>
          </a:xfrm>
        </p:grpSpPr>
        <p:sp>
          <p:nvSpPr>
            <p:cNvPr id="45" name="Oval 44">
              <a:extLst>
                <a:ext uri="{FF2B5EF4-FFF2-40B4-BE49-F238E27FC236}">
                  <a16:creationId xmlns:a16="http://schemas.microsoft.com/office/drawing/2014/main" id="{E8C73BD9-3028-F45B-8158-789AEF32D47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6" name="Rectangle 89">
              <a:extLst>
                <a:ext uri="{FF2B5EF4-FFF2-40B4-BE49-F238E27FC236}">
                  <a16:creationId xmlns:a16="http://schemas.microsoft.com/office/drawing/2014/main" id="{FAF601F9-E0B9-1FBF-2750-424B7916332E}"/>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47" name="Group 46">
            <a:extLst>
              <a:ext uri="{FF2B5EF4-FFF2-40B4-BE49-F238E27FC236}">
                <a16:creationId xmlns:a16="http://schemas.microsoft.com/office/drawing/2014/main" id="{F779840A-3B56-4441-9EB1-044204839ABC}"/>
              </a:ext>
              <a:ext uri="{C183D7F6-B498-43B3-948B-1728B52AA6E4}">
                <adec:decorative xmlns:adec="http://schemas.microsoft.com/office/drawing/2017/decorative" val="1"/>
              </a:ext>
            </a:extLst>
          </p:cNvPr>
          <p:cNvGrpSpPr/>
          <p:nvPr userDrawn="1"/>
        </p:nvGrpSpPr>
        <p:grpSpPr>
          <a:xfrm flipH="1">
            <a:off x="3636944" y="4142745"/>
            <a:ext cx="166152" cy="166152"/>
            <a:chOff x="5214995" y="-1168400"/>
            <a:chExt cx="431800" cy="431800"/>
          </a:xfrm>
        </p:grpSpPr>
        <p:sp>
          <p:nvSpPr>
            <p:cNvPr id="48" name="Oval 47">
              <a:extLst>
                <a:ext uri="{FF2B5EF4-FFF2-40B4-BE49-F238E27FC236}">
                  <a16:creationId xmlns:a16="http://schemas.microsoft.com/office/drawing/2014/main" id="{2672E089-DCD3-79B1-E202-7C5F962CAC83}"/>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49" name="Rectangle 89">
              <a:extLst>
                <a:ext uri="{FF2B5EF4-FFF2-40B4-BE49-F238E27FC236}">
                  <a16:creationId xmlns:a16="http://schemas.microsoft.com/office/drawing/2014/main" id="{5A2EC4C6-437C-8108-922E-C4B4286B3B35}"/>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0" name="Group 49">
            <a:extLst>
              <a:ext uri="{FF2B5EF4-FFF2-40B4-BE49-F238E27FC236}">
                <a16:creationId xmlns:a16="http://schemas.microsoft.com/office/drawing/2014/main" id="{B64E915B-BA21-E031-5D19-4519F1D78B45}"/>
              </a:ext>
              <a:ext uri="{C183D7F6-B498-43B3-948B-1728B52AA6E4}">
                <adec:decorative xmlns:adec="http://schemas.microsoft.com/office/drawing/2017/decorative" val="1"/>
              </a:ext>
            </a:extLst>
          </p:cNvPr>
          <p:cNvGrpSpPr/>
          <p:nvPr userDrawn="1"/>
        </p:nvGrpSpPr>
        <p:grpSpPr>
          <a:xfrm flipH="1">
            <a:off x="7100584" y="4142745"/>
            <a:ext cx="166152" cy="166152"/>
            <a:chOff x="5214995" y="-1168400"/>
            <a:chExt cx="431800" cy="431800"/>
          </a:xfrm>
        </p:grpSpPr>
        <p:sp>
          <p:nvSpPr>
            <p:cNvPr id="51" name="Oval 50">
              <a:extLst>
                <a:ext uri="{FF2B5EF4-FFF2-40B4-BE49-F238E27FC236}">
                  <a16:creationId xmlns:a16="http://schemas.microsoft.com/office/drawing/2014/main" id="{02B82046-E842-DA14-9AF1-3064C6A958A2}"/>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2" name="Rectangle 89">
              <a:extLst>
                <a:ext uri="{FF2B5EF4-FFF2-40B4-BE49-F238E27FC236}">
                  <a16:creationId xmlns:a16="http://schemas.microsoft.com/office/drawing/2014/main" id="{C23BDFA1-27FE-AFFE-BAFA-178EC2BDEE68}"/>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3" name="Group 52">
            <a:extLst>
              <a:ext uri="{FF2B5EF4-FFF2-40B4-BE49-F238E27FC236}">
                <a16:creationId xmlns:a16="http://schemas.microsoft.com/office/drawing/2014/main" id="{2A8269E9-7FA7-00B4-27D8-BD3C30EC9C33}"/>
              </a:ext>
              <a:ext uri="{C183D7F6-B498-43B3-948B-1728B52AA6E4}">
                <adec:decorative xmlns:adec="http://schemas.microsoft.com/office/drawing/2017/decorative" val="1"/>
              </a:ext>
            </a:extLst>
          </p:cNvPr>
          <p:cNvGrpSpPr/>
          <p:nvPr userDrawn="1"/>
        </p:nvGrpSpPr>
        <p:grpSpPr>
          <a:xfrm rot="5400000">
            <a:off x="11016108" y="2124548"/>
            <a:ext cx="166152" cy="166152"/>
            <a:chOff x="5214995" y="-1168400"/>
            <a:chExt cx="431800" cy="431800"/>
          </a:xfrm>
        </p:grpSpPr>
        <p:sp>
          <p:nvSpPr>
            <p:cNvPr id="54" name="Oval 53">
              <a:extLst>
                <a:ext uri="{FF2B5EF4-FFF2-40B4-BE49-F238E27FC236}">
                  <a16:creationId xmlns:a16="http://schemas.microsoft.com/office/drawing/2014/main" id="{4716AABC-F343-A221-57CC-C5D99F7B3846}"/>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5" name="Rectangle 89">
              <a:extLst>
                <a:ext uri="{FF2B5EF4-FFF2-40B4-BE49-F238E27FC236}">
                  <a16:creationId xmlns:a16="http://schemas.microsoft.com/office/drawing/2014/main" id="{061DE92A-41EF-BE20-2B32-1F1C759D49C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56" name="Group 55">
            <a:extLst>
              <a:ext uri="{FF2B5EF4-FFF2-40B4-BE49-F238E27FC236}">
                <a16:creationId xmlns:a16="http://schemas.microsoft.com/office/drawing/2014/main" id="{3D806EBC-6CF0-B99D-315F-A10C3C5C5E85}"/>
              </a:ext>
              <a:ext uri="{C183D7F6-B498-43B3-948B-1728B52AA6E4}">
                <adec:decorative xmlns:adec="http://schemas.microsoft.com/office/drawing/2017/decorative" val="1"/>
              </a:ext>
            </a:extLst>
          </p:cNvPr>
          <p:cNvGrpSpPr/>
          <p:nvPr userDrawn="1"/>
        </p:nvGrpSpPr>
        <p:grpSpPr>
          <a:xfrm rot="5400000">
            <a:off x="11016108" y="3672835"/>
            <a:ext cx="166152" cy="166152"/>
            <a:chOff x="5214995" y="-1168400"/>
            <a:chExt cx="431800" cy="431800"/>
          </a:xfrm>
        </p:grpSpPr>
        <p:sp>
          <p:nvSpPr>
            <p:cNvPr id="57" name="Oval 56">
              <a:extLst>
                <a:ext uri="{FF2B5EF4-FFF2-40B4-BE49-F238E27FC236}">
                  <a16:creationId xmlns:a16="http://schemas.microsoft.com/office/drawing/2014/main" id="{FCE15390-CFE7-F286-A235-8FA675AD4A0E}"/>
                </a:ext>
              </a:extLst>
            </p:cNvPr>
            <p:cNvSpPr/>
            <p:nvPr/>
          </p:nvSpPr>
          <p:spPr bwMode="auto">
            <a:xfrm>
              <a:off x="5214995" y="-1168400"/>
              <a:ext cx="431800" cy="431800"/>
            </a:xfrm>
            <a:prstGeom prst="ellipse">
              <a:avLst/>
            </a:prstGeom>
            <a:solidFill>
              <a:srgbClr val="F2F2F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58" name="Rectangle 89">
              <a:extLst>
                <a:ext uri="{FF2B5EF4-FFF2-40B4-BE49-F238E27FC236}">
                  <a16:creationId xmlns:a16="http://schemas.microsoft.com/office/drawing/2014/main" id="{3AEFD386-8FD7-D901-A569-04180E61B0C0}"/>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75" name="Scenario Level">
            <a:extLst>
              <a:ext uri="{FF2B5EF4-FFF2-40B4-BE49-F238E27FC236}">
                <a16:creationId xmlns:a16="http://schemas.microsoft.com/office/drawing/2014/main" id="{1BB75DAB-4D8A-2933-BB52-0C94AA4816E3}"/>
              </a:ext>
            </a:extLst>
          </p:cNvPr>
          <p:cNvSpPr txBox="1"/>
          <p:nvPr userDrawn="1"/>
        </p:nvSpPr>
        <p:spPr>
          <a:xfrm>
            <a:off x="1036986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5" name="Level">
            <a:extLst>
              <a:ext uri="{FF2B5EF4-FFF2-40B4-BE49-F238E27FC236}">
                <a16:creationId xmlns:a16="http://schemas.microsoft.com/office/drawing/2014/main" id="{D78A2D53-01ED-9D74-9712-451C6F321482}"/>
              </a:ext>
            </a:extLst>
          </p:cNvPr>
          <p:cNvSpPr>
            <a:spLocks noGrp="1"/>
          </p:cNvSpPr>
          <p:nvPr>
            <p:ph type="body" sz="quarter" idx="30" hasCustomPrompt="1"/>
          </p:nvPr>
        </p:nvSpPr>
        <p:spPr>
          <a:xfrm>
            <a:off x="10430351"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26798" y="351933"/>
            <a:ext cx="992247"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dirty="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sp>
        <p:nvSpPr>
          <p:cNvPr id="103" name="Licenses">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224"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789"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p:nvPr>
        </p:nvSpPr>
        <p:spPr>
          <a:xfrm>
            <a:off x="58420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7" name="Step 2 Title">
            <a:extLst>
              <a:ext uri="{FF2B5EF4-FFF2-40B4-BE49-F238E27FC236}">
                <a16:creationId xmlns:a16="http://schemas.microsoft.com/office/drawing/2014/main" id="{3B54AA0B-E0B1-5D11-B277-EFE8393CEB3D}"/>
              </a:ext>
            </a:extLst>
          </p:cNvPr>
          <p:cNvSpPr>
            <a:spLocks noGrp="1"/>
          </p:cNvSpPr>
          <p:nvPr>
            <p:ph type="body" sz="quarter" idx="13"/>
          </p:nvPr>
        </p:nvSpPr>
        <p:spPr>
          <a:xfrm>
            <a:off x="4047840"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7" name="Step 2 Top">
            <a:extLst>
              <a:ext uri="{FF2B5EF4-FFF2-40B4-BE49-F238E27FC236}">
                <a16:creationId xmlns:a16="http://schemas.microsoft.com/office/drawing/2014/main" id="{316E4613-3786-8D83-9628-7E09E4CE5CA3}"/>
              </a:ext>
            </a:extLst>
          </p:cNvPr>
          <p:cNvSpPr>
            <a:spLocks noGrp="1"/>
          </p:cNvSpPr>
          <p:nvPr>
            <p:ph type="body" sz="quarter" idx="19"/>
          </p:nvPr>
        </p:nvSpPr>
        <p:spPr>
          <a:xfrm>
            <a:off x="404784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1" name="Step 2 Bottom">
            <a:extLst>
              <a:ext uri="{FF2B5EF4-FFF2-40B4-BE49-F238E27FC236}">
                <a16:creationId xmlns:a16="http://schemas.microsoft.com/office/drawing/2014/main" id="{C0FC7227-E465-68DB-562C-41F9209C1C45}"/>
              </a:ext>
            </a:extLst>
          </p:cNvPr>
          <p:cNvSpPr>
            <a:spLocks noGrp="1"/>
          </p:cNvSpPr>
          <p:nvPr>
            <p:ph type="body" sz="quarter" idx="23"/>
          </p:nvPr>
        </p:nvSpPr>
        <p:spPr>
          <a:xfrm>
            <a:off x="404784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Level 2</a:t>
            </a:r>
          </a:p>
        </p:txBody>
      </p:sp>
      <p:sp>
        <p:nvSpPr>
          <p:cNvPr id="99" name="Step 3 Title">
            <a:extLst>
              <a:ext uri="{FF2B5EF4-FFF2-40B4-BE49-F238E27FC236}">
                <a16:creationId xmlns:a16="http://schemas.microsoft.com/office/drawing/2014/main" id="{BC06CC83-0BF3-7305-E4C8-4FC7098F2465}"/>
              </a:ext>
            </a:extLst>
          </p:cNvPr>
          <p:cNvSpPr>
            <a:spLocks noGrp="1"/>
          </p:cNvSpPr>
          <p:nvPr>
            <p:ph type="body" sz="quarter" idx="15"/>
          </p:nvPr>
        </p:nvSpPr>
        <p:spPr>
          <a:xfrm>
            <a:off x="7511481" y="1593881"/>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08" name="Step 3 Top">
            <a:extLst>
              <a:ext uri="{FF2B5EF4-FFF2-40B4-BE49-F238E27FC236}">
                <a16:creationId xmlns:a16="http://schemas.microsoft.com/office/drawing/2014/main" id="{78B00E55-70B0-D155-AAB8-EDCD9850B3EA}"/>
              </a:ext>
            </a:extLst>
          </p:cNvPr>
          <p:cNvSpPr>
            <a:spLocks noGrp="1"/>
          </p:cNvSpPr>
          <p:nvPr>
            <p:ph type="body" sz="quarter" idx="20"/>
          </p:nvPr>
        </p:nvSpPr>
        <p:spPr>
          <a:xfrm>
            <a:off x="7511481"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3" name="Step 3 Bottom">
            <a:extLst>
              <a:ext uri="{FF2B5EF4-FFF2-40B4-BE49-F238E27FC236}">
                <a16:creationId xmlns:a16="http://schemas.microsoft.com/office/drawing/2014/main" id="{14FE71DF-89A5-D552-ED14-BA6299A9B591}"/>
              </a:ext>
            </a:extLst>
          </p:cNvPr>
          <p:cNvSpPr>
            <a:spLocks noGrp="1"/>
          </p:cNvSpPr>
          <p:nvPr>
            <p:ph type="body" sz="quarter" idx="25"/>
          </p:nvPr>
        </p:nvSpPr>
        <p:spPr>
          <a:xfrm>
            <a:off x="7511481"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00" name="Step 4 Title">
            <a:extLst>
              <a:ext uri="{FF2B5EF4-FFF2-40B4-BE49-F238E27FC236}">
                <a16:creationId xmlns:a16="http://schemas.microsoft.com/office/drawing/2014/main" id="{B23A96E3-3F83-DC61-A4B8-B2A153768700}"/>
              </a:ext>
            </a:extLst>
          </p:cNvPr>
          <p:cNvSpPr>
            <a:spLocks noGrp="1"/>
          </p:cNvSpPr>
          <p:nvPr>
            <p:ph type="body" sz="quarter" idx="16"/>
          </p:nvPr>
        </p:nvSpPr>
        <p:spPr>
          <a:xfrm>
            <a:off x="7511481"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7" name="Step 4 Top">
            <a:extLst>
              <a:ext uri="{FF2B5EF4-FFF2-40B4-BE49-F238E27FC236}">
                <a16:creationId xmlns:a16="http://schemas.microsoft.com/office/drawing/2014/main" id="{D2CA7E74-0DAF-8C61-3066-8A79C80C0112}"/>
              </a:ext>
            </a:extLst>
          </p:cNvPr>
          <p:cNvSpPr>
            <a:spLocks noGrp="1"/>
          </p:cNvSpPr>
          <p:nvPr>
            <p:ph type="body" sz="quarter" idx="29"/>
          </p:nvPr>
        </p:nvSpPr>
        <p:spPr>
          <a:xfrm>
            <a:off x="751148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4" name="Step 4 Bottom">
            <a:extLst>
              <a:ext uri="{FF2B5EF4-FFF2-40B4-BE49-F238E27FC236}">
                <a16:creationId xmlns:a16="http://schemas.microsoft.com/office/drawing/2014/main" id="{5072DCCC-D271-7D85-5D20-D5B1E137F60B}"/>
              </a:ext>
            </a:extLst>
          </p:cNvPr>
          <p:cNvSpPr>
            <a:spLocks noGrp="1"/>
          </p:cNvSpPr>
          <p:nvPr>
            <p:ph type="body" sz="quarter" idx="26"/>
          </p:nvPr>
        </p:nvSpPr>
        <p:spPr>
          <a:xfrm>
            <a:off x="7511481"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8" name="Step 5 Title">
            <a:extLst>
              <a:ext uri="{FF2B5EF4-FFF2-40B4-BE49-F238E27FC236}">
                <a16:creationId xmlns:a16="http://schemas.microsoft.com/office/drawing/2014/main" id="{F4DCE8BB-0971-09CE-000F-84A576611FD9}"/>
              </a:ext>
            </a:extLst>
          </p:cNvPr>
          <p:cNvSpPr>
            <a:spLocks noGrp="1"/>
          </p:cNvSpPr>
          <p:nvPr>
            <p:ph type="body" sz="quarter" idx="14"/>
          </p:nvPr>
        </p:nvSpPr>
        <p:spPr>
          <a:xfrm>
            <a:off x="404784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6" name="Step 5 Top">
            <a:extLst>
              <a:ext uri="{FF2B5EF4-FFF2-40B4-BE49-F238E27FC236}">
                <a16:creationId xmlns:a16="http://schemas.microsoft.com/office/drawing/2014/main" id="{76F241AD-4900-CAEB-243D-CD8A3BDFB17C}"/>
              </a:ext>
            </a:extLst>
          </p:cNvPr>
          <p:cNvSpPr>
            <a:spLocks noGrp="1"/>
          </p:cNvSpPr>
          <p:nvPr>
            <p:ph type="body" sz="quarter" idx="28"/>
          </p:nvPr>
        </p:nvSpPr>
        <p:spPr>
          <a:xfrm>
            <a:off x="4047841"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2" name="Step 5 Bottom">
            <a:extLst>
              <a:ext uri="{FF2B5EF4-FFF2-40B4-BE49-F238E27FC236}">
                <a16:creationId xmlns:a16="http://schemas.microsoft.com/office/drawing/2014/main" id="{E720EE0E-4289-B4F4-1115-2C86FBB940E8}"/>
              </a:ext>
            </a:extLst>
          </p:cNvPr>
          <p:cNvSpPr>
            <a:spLocks noGrp="1"/>
          </p:cNvSpPr>
          <p:nvPr>
            <p:ph type="body" sz="quarter" idx="24"/>
          </p:nvPr>
        </p:nvSpPr>
        <p:spPr>
          <a:xfrm>
            <a:off x="404784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96" name="Step 6 Title">
            <a:extLst>
              <a:ext uri="{FF2B5EF4-FFF2-40B4-BE49-F238E27FC236}">
                <a16:creationId xmlns:a16="http://schemas.microsoft.com/office/drawing/2014/main" id="{8A6533F9-9132-CD8F-EACD-23DC8A6FF27F}"/>
              </a:ext>
            </a:extLst>
          </p:cNvPr>
          <p:cNvSpPr>
            <a:spLocks noGrp="1"/>
          </p:cNvSpPr>
          <p:nvPr>
            <p:ph type="body" sz="quarter" idx="12"/>
          </p:nvPr>
        </p:nvSpPr>
        <p:spPr>
          <a:xfrm>
            <a:off x="584200" y="4052218"/>
            <a:ext cx="2808000"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Click to edit Master text styles</a:t>
            </a:r>
          </a:p>
        </p:txBody>
      </p:sp>
      <p:sp>
        <p:nvSpPr>
          <p:cNvPr id="115" name="Step 6 Top">
            <a:extLst>
              <a:ext uri="{FF2B5EF4-FFF2-40B4-BE49-F238E27FC236}">
                <a16:creationId xmlns:a16="http://schemas.microsoft.com/office/drawing/2014/main" id="{B939ABEF-8F03-D2E2-59E7-11A40F8ECABB}"/>
              </a:ext>
            </a:extLst>
          </p:cNvPr>
          <p:cNvSpPr>
            <a:spLocks noGrp="1"/>
          </p:cNvSpPr>
          <p:nvPr>
            <p:ph type="body" sz="quarter" idx="27"/>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10" name="Step 6 Bottom">
            <a:extLst>
              <a:ext uri="{FF2B5EF4-FFF2-40B4-BE49-F238E27FC236}">
                <a16:creationId xmlns:a16="http://schemas.microsoft.com/office/drawing/2014/main" id="{A2B81D72-802A-1B65-345D-831621254381}"/>
              </a:ext>
            </a:extLst>
          </p:cNvPr>
          <p:cNvSpPr>
            <a:spLocks noGrp="1"/>
          </p:cNvSpPr>
          <p:nvPr>
            <p:ph type="body" sz="quarter" idx="22"/>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6" name="Circle 1">
            <a:extLst>
              <a:ext uri="{FF2B5EF4-FFF2-40B4-BE49-F238E27FC236}">
                <a16:creationId xmlns:a16="http://schemas.microsoft.com/office/drawing/2014/main" id="{26C3E936-7CEB-8A05-2E47-0AD7851B98F2}"/>
              </a:ext>
            </a:extLst>
          </p:cNvPr>
          <p:cNvSpPr>
            <a:spLocks noGrp="1"/>
          </p:cNvSpPr>
          <p:nvPr>
            <p:ph type="body" sz="quarter" idx="38" hasCustomPrompt="1"/>
          </p:nvPr>
        </p:nvSpPr>
        <p:spPr>
          <a:xfrm>
            <a:off x="11417245"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2">
            <a:extLst>
              <a:ext uri="{FF2B5EF4-FFF2-40B4-BE49-F238E27FC236}">
                <a16:creationId xmlns:a16="http://schemas.microsoft.com/office/drawing/2014/main" id="{04AEA325-90B3-6821-227C-4FFCA898F9AB}"/>
              </a:ext>
            </a:extLst>
          </p:cNvPr>
          <p:cNvSpPr>
            <a:spLocks noGrp="1"/>
          </p:cNvSpPr>
          <p:nvPr>
            <p:ph type="body" sz="quarter" idx="39" hasCustomPrompt="1"/>
          </p:nvPr>
        </p:nvSpPr>
        <p:spPr>
          <a:xfrm>
            <a:off x="11588781"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8" name="Circle 3">
            <a:extLst>
              <a:ext uri="{FF2B5EF4-FFF2-40B4-BE49-F238E27FC236}">
                <a16:creationId xmlns:a16="http://schemas.microsoft.com/office/drawing/2014/main" id="{35386AB7-28CA-0BBA-03F5-CC72BD939DC2}"/>
              </a:ext>
            </a:extLst>
          </p:cNvPr>
          <p:cNvSpPr>
            <a:spLocks noGrp="1"/>
          </p:cNvSpPr>
          <p:nvPr>
            <p:ph type="body" sz="quarter" idx="40" hasCustomPrompt="1"/>
          </p:nvPr>
        </p:nvSpPr>
        <p:spPr>
          <a:xfrm>
            <a:off x="11760317"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3" name="Footnote">
            <a:extLst>
              <a:ext uri="{FF2B5EF4-FFF2-40B4-BE49-F238E27FC236}">
                <a16:creationId xmlns:a16="http://schemas.microsoft.com/office/drawing/2014/main" id="{06DCEE78-A961-202E-B0EE-36041A6708D1}"/>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3670277596"/>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ay in the life six steps">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B2500C4-B436-4E3A-8A91-A02448A774DB}"/>
              </a:ext>
            </a:extLst>
          </p:cNvPr>
          <p:cNvSpPr>
            <a:spLocks noGrp="1"/>
          </p:cNvSpPr>
          <p:nvPr>
            <p:ph type="title" hasCustomPrompt="1"/>
          </p:nvPr>
        </p:nvSpPr>
        <p:spPr>
          <a:xfrm>
            <a:off x="584200" y="387766"/>
            <a:ext cx="5672544" cy="526298"/>
          </a:xfrm>
        </p:spPr>
        <p:txBody>
          <a:bodyPr tIns="0"/>
          <a:lstStyle>
            <a:lvl1pPr>
              <a:lnSpc>
                <a:spcPct val="95000"/>
              </a:lnSpc>
              <a:defRPr sz="1800" spc="0">
                <a:latin typeface="+mj-lt"/>
                <a:cs typeface="Segoe UI" panose="020B0502040204020203" pitchFamily="34" charset="0"/>
              </a:defRPr>
            </a:lvl1pPr>
          </a:lstStyle>
          <a:p>
            <a:r>
              <a:rPr lang="en-US"/>
              <a:t>Click to edit Master title style; can be up to two lines long; lorem ipsum dolor sit </a:t>
            </a:r>
            <a:r>
              <a:rPr lang="en-US" err="1"/>
              <a:t>amet</a:t>
            </a:r>
            <a:r>
              <a:rPr lang="en-US"/>
              <a:t> </a:t>
            </a:r>
            <a:r>
              <a:rPr lang="en-US" err="1"/>
              <a:t>consectetur</a:t>
            </a:r>
            <a:endParaRPr lang="en-US"/>
          </a:p>
        </p:txBody>
      </p:sp>
      <p:sp>
        <p:nvSpPr>
          <p:cNvPr id="75" name="Scenario Level">
            <a:extLst>
              <a:ext uri="{FF2B5EF4-FFF2-40B4-BE49-F238E27FC236}">
                <a16:creationId xmlns:a16="http://schemas.microsoft.com/office/drawing/2014/main" id="{1BB75DAB-4D8A-2933-BB52-0C94AA4816E3}"/>
              </a:ext>
            </a:extLst>
          </p:cNvPr>
          <p:cNvSpPr txBox="1"/>
          <p:nvPr userDrawn="1"/>
        </p:nvSpPr>
        <p:spPr>
          <a:xfrm>
            <a:off x="1043023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Scenario level:</a:t>
            </a:r>
          </a:p>
        </p:txBody>
      </p:sp>
      <p:sp>
        <p:nvSpPr>
          <p:cNvPr id="3" name="Level">
            <a:extLst>
              <a:ext uri="{FF2B5EF4-FFF2-40B4-BE49-F238E27FC236}">
                <a16:creationId xmlns:a16="http://schemas.microsoft.com/office/drawing/2014/main" id="{78D71A05-3479-3DEB-1227-2FC98983A80C}"/>
              </a:ext>
            </a:extLst>
          </p:cNvPr>
          <p:cNvSpPr>
            <a:spLocks noGrp="1"/>
          </p:cNvSpPr>
          <p:nvPr>
            <p:ph type="body" sz="quarter" idx="37" hasCustomPrompt="1"/>
          </p:nvPr>
        </p:nvSpPr>
        <p:spPr>
          <a:xfrm>
            <a:off x="10430234" y="521099"/>
            <a:ext cx="1456966" cy="175614"/>
          </a:xfrm>
        </p:spPr>
        <p:txBody>
          <a:bodyPr/>
          <a:lstStyle>
            <a:lvl1pPr marL="0" indent="0" algn="r">
              <a:spcBef>
                <a:spcPts val="0"/>
              </a:spcBef>
              <a:buNone/>
              <a:defRPr sz="1100" b="1" i="0" spc="-20" baseline="0">
                <a:solidFill>
                  <a:srgbClr val="0078D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r>
              <a:rPr lang="en-US"/>
              <a:t>Buy</a:t>
            </a:r>
          </a:p>
        </p:txBody>
      </p:sp>
      <p:sp>
        <p:nvSpPr>
          <p:cNvPr id="84" name="Available With">
            <a:extLst>
              <a:ext uri="{FF2B5EF4-FFF2-40B4-BE49-F238E27FC236}">
                <a16:creationId xmlns:a16="http://schemas.microsoft.com/office/drawing/2014/main" id="{8D8427AA-F015-D373-46E2-2EB1053D80CE}"/>
              </a:ext>
            </a:extLst>
          </p:cNvPr>
          <p:cNvSpPr txBox="1"/>
          <p:nvPr userDrawn="1"/>
        </p:nvSpPr>
        <p:spPr>
          <a:xfrm>
            <a:off x="9187165" y="351933"/>
            <a:ext cx="931764" cy="153888"/>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00" b="1" u="none" strike="noStrike" kern="1200" cap="none" spc="0" normalizeH="0" baseline="0" noProof="0">
                <a:ln>
                  <a:noFill/>
                </a:ln>
                <a:solidFill>
                  <a:srgbClr val="000000"/>
                </a:solidFill>
                <a:effectLst/>
                <a:uLnTx/>
                <a:uFillTx/>
                <a:latin typeface="Segoe UI Semibold" panose="020B0502040204020203" pitchFamily="34" charset="0"/>
                <a:cs typeface="Segoe UI Semibold" panose="020B0502040204020203" pitchFamily="34" charset="0"/>
              </a:rPr>
              <a:t>Available with:</a:t>
            </a:r>
          </a:p>
        </p:txBody>
      </p:sp>
      <p:cxnSp>
        <p:nvCxnSpPr>
          <p:cNvPr id="86" name="Straight Connector 85">
            <a:extLst>
              <a:ext uri="{FF2B5EF4-FFF2-40B4-BE49-F238E27FC236}">
                <a16:creationId xmlns:a16="http://schemas.microsoft.com/office/drawing/2014/main" id="{4216CED8-8F45-B380-FB1B-B9408979340F}"/>
              </a:ext>
            </a:extLst>
          </p:cNvPr>
          <p:cNvCxnSpPr/>
          <p:nvPr userDrawn="1"/>
        </p:nvCxnSpPr>
        <p:spPr>
          <a:xfrm>
            <a:off x="10357672" y="358721"/>
            <a:ext cx="0" cy="331655"/>
          </a:xfrm>
          <a:prstGeom prst="line">
            <a:avLst/>
          </a:prstGeom>
          <a:ln>
            <a:solidFill>
              <a:srgbClr val="B1B3B3"/>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103" name="License">
            <a:extLst>
              <a:ext uri="{FF2B5EF4-FFF2-40B4-BE49-F238E27FC236}">
                <a16:creationId xmlns:a16="http://schemas.microsoft.com/office/drawing/2014/main" id="{6B562108-00FE-5F42-7550-13BB7DE58EA1}"/>
              </a:ext>
            </a:extLst>
          </p:cNvPr>
          <p:cNvSpPr>
            <a:spLocks noGrp="1"/>
          </p:cNvSpPr>
          <p:nvPr>
            <p:ph type="body" sz="quarter" idx="17" hasCustomPrompt="1"/>
          </p:nvPr>
        </p:nvSpPr>
        <p:spPr>
          <a:xfrm>
            <a:off x="6519107" y="521099"/>
            <a:ext cx="3599821" cy="169277"/>
          </a:xfrm>
        </p:spPr>
        <p:txBody>
          <a:bodyPr/>
          <a:lstStyle>
            <a:lvl1pPr marL="0" indent="0" algn="r">
              <a:spcBef>
                <a:spcPts val="0"/>
              </a:spcBef>
              <a:buNone/>
              <a:defRPr sz="1100" b="1" i="0" spc="-20" baseline="0">
                <a:solidFill>
                  <a:srgbClr val="C03BC4"/>
                </a:solidFill>
                <a:latin typeface="Segoe UI Semibold" panose="020B0502040204020203" pitchFamily="34" charset="0"/>
                <a:cs typeface="Segoe UI Semibold" panose="020B0502040204020203" pitchFamily="34" charset="0"/>
              </a:defRPr>
            </a:lvl1pPr>
            <a:lvl2pPr marL="228600" indent="0" algn="r">
              <a:spcBef>
                <a:spcPts val="0"/>
              </a:spcBef>
              <a:buNone/>
              <a:defRPr sz="1100" spc="-20" baseline="0">
                <a:solidFill>
                  <a:srgbClr val="B1B3B3"/>
                </a:solidFill>
              </a:defRPr>
            </a:lvl2pPr>
            <a:lvl3pPr algn="r">
              <a:defRPr/>
            </a:lvl3pPr>
            <a:lvl4pPr algn="r">
              <a:defRPr/>
            </a:lvl4pPr>
            <a:lvl5pPr algn="r">
              <a:defRPr/>
            </a:lvl5pPr>
          </a:lstStyle>
          <a:p>
            <a:pPr lvl="0"/>
            <a:r>
              <a:rPr lang="en-US"/>
              <a:t>Microsoft 365 Copilot</a:t>
            </a:r>
          </a:p>
        </p:txBody>
      </p:sp>
      <p:sp>
        <p:nvSpPr>
          <p:cNvPr id="119" name="Freeform: Shape 2">
            <a:extLst>
              <a:ext uri="{FF2B5EF4-FFF2-40B4-BE49-F238E27FC236}">
                <a16:creationId xmlns:a16="http://schemas.microsoft.com/office/drawing/2014/main" id="{DFCC0CE5-9BBF-33A2-43D3-995556541219}"/>
              </a:ext>
              <a:ext uri="{C183D7F6-B498-43B3-948B-1728B52AA6E4}">
                <adec:decorative xmlns:adec="http://schemas.microsoft.com/office/drawing/2017/decorative" val="1"/>
              </a:ext>
            </a:extLst>
          </p:cNvPr>
          <p:cNvSpPr/>
          <p:nvPr userDrawn="1"/>
        </p:nvSpPr>
        <p:spPr bwMode="auto">
          <a:xfrm>
            <a:off x="-1" y="1761263"/>
            <a:ext cx="10010265" cy="2453282"/>
          </a:xfrm>
          <a:custGeom>
            <a:avLst/>
            <a:gdLst>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 name="connsiteX0" fmla="*/ 25400 w 9096375"/>
              <a:gd name="connsiteY0" fmla="*/ 0 h 2491048"/>
              <a:gd name="connsiteX1" fmla="*/ 8875992 w 9096375"/>
              <a:gd name="connsiteY1" fmla="*/ 0 h 2491048"/>
              <a:gd name="connsiteX2" fmla="*/ 9096375 w 9096375"/>
              <a:gd name="connsiteY2" fmla="*/ 220383 h 2491048"/>
              <a:gd name="connsiteX3" fmla="*/ 9096375 w 9096375"/>
              <a:gd name="connsiteY3" fmla="*/ 2270665 h 2491048"/>
              <a:gd name="connsiteX4" fmla="*/ 8875992 w 9096375"/>
              <a:gd name="connsiteY4" fmla="*/ 2491048 h 2491048"/>
              <a:gd name="connsiteX5" fmla="*/ 25400 w 9096375"/>
              <a:gd name="connsiteY5" fmla="*/ 2491048 h 2491048"/>
              <a:gd name="connsiteX6" fmla="*/ 0 w 9096375"/>
              <a:gd name="connsiteY6" fmla="*/ 1182948 h 2491048"/>
              <a:gd name="connsiteX7" fmla="*/ 25400 w 9096375"/>
              <a:gd name="connsiteY7" fmla="*/ 0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7" fmla="*/ 91440 w 9096375"/>
              <a:gd name="connsiteY7" fmla="*/ 1274388 h 2491048"/>
              <a:gd name="connsiteX0" fmla="*/ 0 w 9096375"/>
              <a:gd name="connsiteY0" fmla="*/ 1182948 h 2491048"/>
              <a:gd name="connsiteX1" fmla="*/ 25400 w 9096375"/>
              <a:gd name="connsiteY1" fmla="*/ 0 h 2491048"/>
              <a:gd name="connsiteX2" fmla="*/ 8875992 w 9096375"/>
              <a:gd name="connsiteY2" fmla="*/ 0 h 2491048"/>
              <a:gd name="connsiteX3" fmla="*/ 9096375 w 9096375"/>
              <a:gd name="connsiteY3" fmla="*/ 220383 h 2491048"/>
              <a:gd name="connsiteX4" fmla="*/ 9096375 w 9096375"/>
              <a:gd name="connsiteY4" fmla="*/ 2270665 h 2491048"/>
              <a:gd name="connsiteX5" fmla="*/ 8875992 w 9096375"/>
              <a:gd name="connsiteY5" fmla="*/ 2491048 h 2491048"/>
              <a:gd name="connsiteX6" fmla="*/ 25400 w 9096375"/>
              <a:gd name="connsiteY6" fmla="*/ 2491048 h 2491048"/>
              <a:gd name="connsiteX0" fmla="*/ 0 w 9070975"/>
              <a:gd name="connsiteY0" fmla="*/ 0 h 2491048"/>
              <a:gd name="connsiteX1" fmla="*/ 8850592 w 9070975"/>
              <a:gd name="connsiteY1" fmla="*/ 0 h 2491048"/>
              <a:gd name="connsiteX2" fmla="*/ 9070975 w 9070975"/>
              <a:gd name="connsiteY2" fmla="*/ 220383 h 2491048"/>
              <a:gd name="connsiteX3" fmla="*/ 9070975 w 9070975"/>
              <a:gd name="connsiteY3" fmla="*/ 2270665 h 2491048"/>
              <a:gd name="connsiteX4" fmla="*/ 8850592 w 9070975"/>
              <a:gd name="connsiteY4" fmla="*/ 2491048 h 2491048"/>
              <a:gd name="connsiteX5" fmla="*/ 0 w 9070975"/>
              <a:gd name="connsiteY5" fmla="*/ 2491048 h 249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70975" h="2491048">
                <a:moveTo>
                  <a:pt x="0" y="0"/>
                </a:moveTo>
                <a:lnTo>
                  <a:pt x="8850592" y="0"/>
                </a:lnTo>
                <a:cubicBezTo>
                  <a:pt x="8972306" y="0"/>
                  <a:pt x="9070975" y="98669"/>
                  <a:pt x="9070975" y="220383"/>
                </a:cubicBezTo>
                <a:lnTo>
                  <a:pt x="9070975" y="2270665"/>
                </a:lnTo>
                <a:cubicBezTo>
                  <a:pt x="9070975" y="2392379"/>
                  <a:pt x="8972306" y="2491048"/>
                  <a:pt x="8850592" y="2491048"/>
                </a:cubicBezTo>
                <a:lnTo>
                  <a:pt x="0" y="2491048"/>
                </a:lnTo>
              </a:path>
            </a:pathLst>
          </a:custGeom>
          <a:ln w="15875" cap="flat">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nvGrpSpPr>
          <p:cNvPr id="147" name="Group 146">
            <a:extLst>
              <a:ext uri="{FF2B5EF4-FFF2-40B4-BE49-F238E27FC236}">
                <a16:creationId xmlns:a16="http://schemas.microsoft.com/office/drawing/2014/main" id="{F3E1CBA9-BB11-EF2E-649E-27B49E82FE86}"/>
              </a:ext>
            </a:extLst>
          </p:cNvPr>
          <p:cNvGrpSpPr/>
          <p:nvPr userDrawn="1"/>
        </p:nvGrpSpPr>
        <p:grpSpPr>
          <a:xfrm>
            <a:off x="3476832" y="1696843"/>
            <a:ext cx="166152" cy="166152"/>
            <a:chOff x="5214995" y="-1168400"/>
            <a:chExt cx="431800" cy="431800"/>
          </a:xfrm>
        </p:grpSpPr>
        <p:sp>
          <p:nvSpPr>
            <p:cNvPr id="148" name="Oval 147">
              <a:extLst>
                <a:ext uri="{FF2B5EF4-FFF2-40B4-BE49-F238E27FC236}">
                  <a16:creationId xmlns:a16="http://schemas.microsoft.com/office/drawing/2014/main" id="{E54C8AC7-0DF2-A7B4-59BC-354BDE9A823D}"/>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Segoe UI" pitchFamily="34" charset="0"/>
                <a:cs typeface="Segoe UI" pitchFamily="34" charset="0"/>
              </a:endParaRPr>
            </a:p>
          </p:txBody>
        </p:sp>
        <p:sp>
          <p:nvSpPr>
            <p:cNvPr id="149" name="Rectangle 89">
              <a:extLst>
                <a:ext uri="{FF2B5EF4-FFF2-40B4-BE49-F238E27FC236}">
                  <a16:creationId xmlns:a16="http://schemas.microsoft.com/office/drawing/2014/main" id="{F0376496-3125-ED18-7608-C142A0C35F3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0" name="Group 149">
            <a:extLst>
              <a:ext uri="{FF2B5EF4-FFF2-40B4-BE49-F238E27FC236}">
                <a16:creationId xmlns:a16="http://schemas.microsoft.com/office/drawing/2014/main" id="{3D3E10AB-B82F-F7E8-A33D-8AF61C784420}"/>
              </a:ext>
            </a:extLst>
          </p:cNvPr>
          <p:cNvGrpSpPr/>
          <p:nvPr userDrawn="1"/>
        </p:nvGrpSpPr>
        <p:grpSpPr>
          <a:xfrm>
            <a:off x="6669529" y="1696843"/>
            <a:ext cx="166152" cy="166152"/>
            <a:chOff x="5214995" y="-1168400"/>
            <a:chExt cx="431800" cy="431800"/>
          </a:xfrm>
        </p:grpSpPr>
        <p:sp>
          <p:nvSpPr>
            <p:cNvPr id="151" name="Oval 150">
              <a:extLst>
                <a:ext uri="{FF2B5EF4-FFF2-40B4-BE49-F238E27FC236}">
                  <a16:creationId xmlns:a16="http://schemas.microsoft.com/office/drawing/2014/main" id="{CC526CF7-4F8D-6DB9-E3E9-2381E7AFAF4A}"/>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2" name="Rectangle 89">
              <a:extLst>
                <a:ext uri="{FF2B5EF4-FFF2-40B4-BE49-F238E27FC236}">
                  <a16:creationId xmlns:a16="http://schemas.microsoft.com/office/drawing/2014/main" id="{63E3BD4D-8045-49DC-2041-46643AE5ED02}"/>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3" name="Group 152">
            <a:extLst>
              <a:ext uri="{FF2B5EF4-FFF2-40B4-BE49-F238E27FC236}">
                <a16:creationId xmlns:a16="http://schemas.microsoft.com/office/drawing/2014/main" id="{816F1C59-4D7D-3BDD-0560-654E11A9B15E}"/>
              </a:ext>
            </a:extLst>
          </p:cNvPr>
          <p:cNvGrpSpPr/>
          <p:nvPr userDrawn="1"/>
        </p:nvGrpSpPr>
        <p:grpSpPr>
          <a:xfrm flipH="1">
            <a:off x="3476832" y="4152094"/>
            <a:ext cx="166152" cy="166152"/>
            <a:chOff x="5214995" y="-1168400"/>
            <a:chExt cx="431800" cy="431800"/>
          </a:xfrm>
        </p:grpSpPr>
        <p:sp>
          <p:nvSpPr>
            <p:cNvPr id="154" name="Oval 153">
              <a:extLst>
                <a:ext uri="{FF2B5EF4-FFF2-40B4-BE49-F238E27FC236}">
                  <a16:creationId xmlns:a16="http://schemas.microsoft.com/office/drawing/2014/main" id="{A0C410FC-F149-F1FA-B620-BF7F0EDE7D6C}"/>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5" name="Rectangle 89">
              <a:extLst>
                <a:ext uri="{FF2B5EF4-FFF2-40B4-BE49-F238E27FC236}">
                  <a16:creationId xmlns:a16="http://schemas.microsoft.com/office/drawing/2014/main" id="{5B5C9B65-59ED-2529-1E53-C9ABE9CB79FD}"/>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56" name="Group 155">
            <a:extLst>
              <a:ext uri="{FF2B5EF4-FFF2-40B4-BE49-F238E27FC236}">
                <a16:creationId xmlns:a16="http://schemas.microsoft.com/office/drawing/2014/main" id="{28DAF83D-E0BD-BE8E-ECEC-5E5EDE3E6C74}"/>
              </a:ext>
            </a:extLst>
          </p:cNvPr>
          <p:cNvGrpSpPr/>
          <p:nvPr userDrawn="1"/>
        </p:nvGrpSpPr>
        <p:grpSpPr>
          <a:xfrm flipH="1">
            <a:off x="6669529" y="4152094"/>
            <a:ext cx="166152" cy="166152"/>
            <a:chOff x="5214995" y="-1168400"/>
            <a:chExt cx="431800" cy="431800"/>
          </a:xfrm>
        </p:grpSpPr>
        <p:sp>
          <p:nvSpPr>
            <p:cNvPr id="157" name="Oval 156">
              <a:extLst>
                <a:ext uri="{FF2B5EF4-FFF2-40B4-BE49-F238E27FC236}">
                  <a16:creationId xmlns:a16="http://schemas.microsoft.com/office/drawing/2014/main" id="{2CC39567-C008-3C38-03DA-28EE0BE7483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58" name="Rectangle 89">
              <a:extLst>
                <a:ext uri="{FF2B5EF4-FFF2-40B4-BE49-F238E27FC236}">
                  <a16:creationId xmlns:a16="http://schemas.microsoft.com/office/drawing/2014/main" id="{99B2574B-7594-72E2-E826-4D4DA471A11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77" name="Group 176">
            <a:extLst>
              <a:ext uri="{FF2B5EF4-FFF2-40B4-BE49-F238E27FC236}">
                <a16:creationId xmlns:a16="http://schemas.microsoft.com/office/drawing/2014/main" id="{E60DF7C5-E7F6-A90D-706C-6592ECDDB338}"/>
              </a:ext>
            </a:extLst>
          </p:cNvPr>
          <p:cNvGrpSpPr/>
          <p:nvPr userDrawn="1"/>
        </p:nvGrpSpPr>
        <p:grpSpPr>
          <a:xfrm rot="5400000">
            <a:off x="9928103" y="2137261"/>
            <a:ext cx="166152" cy="166152"/>
            <a:chOff x="5214995" y="-1168400"/>
            <a:chExt cx="431800" cy="431800"/>
          </a:xfrm>
        </p:grpSpPr>
        <p:sp>
          <p:nvSpPr>
            <p:cNvPr id="178" name="Oval 177">
              <a:extLst>
                <a:ext uri="{FF2B5EF4-FFF2-40B4-BE49-F238E27FC236}">
                  <a16:creationId xmlns:a16="http://schemas.microsoft.com/office/drawing/2014/main" id="{11A9EA57-349E-6453-094C-DB252913E583}"/>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79" name="Rectangle 89">
              <a:extLst>
                <a:ext uri="{FF2B5EF4-FFF2-40B4-BE49-F238E27FC236}">
                  <a16:creationId xmlns:a16="http://schemas.microsoft.com/office/drawing/2014/main" id="{217C0C60-8F15-8390-C6A7-0DB9E99CA653}"/>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grpSp>
        <p:nvGrpSpPr>
          <p:cNvPr id="180" name="Group 179">
            <a:extLst>
              <a:ext uri="{FF2B5EF4-FFF2-40B4-BE49-F238E27FC236}">
                <a16:creationId xmlns:a16="http://schemas.microsoft.com/office/drawing/2014/main" id="{3B572509-4831-8A48-B663-AE17D9FD8ED5}"/>
              </a:ext>
            </a:extLst>
          </p:cNvPr>
          <p:cNvGrpSpPr/>
          <p:nvPr userDrawn="1"/>
        </p:nvGrpSpPr>
        <p:grpSpPr>
          <a:xfrm rot="5400000">
            <a:off x="9928103" y="3858268"/>
            <a:ext cx="166152" cy="166152"/>
            <a:chOff x="5214995" y="-1168400"/>
            <a:chExt cx="431800" cy="431800"/>
          </a:xfrm>
        </p:grpSpPr>
        <p:sp>
          <p:nvSpPr>
            <p:cNvPr id="181" name="Oval 180">
              <a:extLst>
                <a:ext uri="{FF2B5EF4-FFF2-40B4-BE49-F238E27FC236}">
                  <a16:creationId xmlns:a16="http://schemas.microsoft.com/office/drawing/2014/main" id="{068A591D-A59C-D3D7-2C67-293B3727D0A2}"/>
                </a:ext>
              </a:extLst>
            </p:cNvPr>
            <p:cNvSpPr/>
            <p:nvPr/>
          </p:nvSpPr>
          <p:spPr bwMode="auto">
            <a:xfrm>
              <a:off x="5214995" y="-1168400"/>
              <a:ext cx="431800" cy="431800"/>
            </a:xfrm>
            <a:prstGeom prst="ellipse">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Segoe UI"/>
                <a:ea typeface="+mn-ea"/>
                <a:cs typeface="Segoe UI" pitchFamily="34" charset="0"/>
              </a:endParaRPr>
            </a:p>
          </p:txBody>
        </p:sp>
        <p:sp>
          <p:nvSpPr>
            <p:cNvPr id="182" name="Rectangle 89">
              <a:extLst>
                <a:ext uri="{FF2B5EF4-FFF2-40B4-BE49-F238E27FC236}">
                  <a16:creationId xmlns:a16="http://schemas.microsoft.com/office/drawing/2014/main" id="{8B0AF6B1-C3AC-C476-AE16-287C61A1D75A}"/>
                </a:ext>
              </a:extLst>
            </p:cNvPr>
            <p:cNvSpPr/>
            <p:nvPr/>
          </p:nvSpPr>
          <p:spPr bwMode="auto">
            <a:xfrm rot="2700000">
              <a:off x="5303185" y="-1042110"/>
              <a:ext cx="179220" cy="179220"/>
            </a:xfrm>
            <a:custGeom>
              <a:avLst/>
              <a:gdLst>
                <a:gd name="connsiteX0" fmla="*/ 0 w 317500"/>
                <a:gd name="connsiteY0" fmla="*/ 0 h 317500"/>
                <a:gd name="connsiteX1" fmla="*/ 317500 w 317500"/>
                <a:gd name="connsiteY1" fmla="*/ 0 h 317500"/>
                <a:gd name="connsiteX2" fmla="*/ 317500 w 317500"/>
                <a:gd name="connsiteY2" fmla="*/ 317500 h 317500"/>
                <a:gd name="connsiteX3" fmla="*/ 0 w 317500"/>
                <a:gd name="connsiteY3" fmla="*/ 317500 h 317500"/>
                <a:gd name="connsiteX4" fmla="*/ 0 w 317500"/>
                <a:gd name="connsiteY4" fmla="*/ 0 h 317500"/>
                <a:gd name="connsiteX0" fmla="*/ 0 w 317500"/>
                <a:gd name="connsiteY0" fmla="*/ 317500 h 408940"/>
                <a:gd name="connsiteX1" fmla="*/ 0 w 317500"/>
                <a:gd name="connsiteY1" fmla="*/ 0 h 408940"/>
                <a:gd name="connsiteX2" fmla="*/ 317500 w 317500"/>
                <a:gd name="connsiteY2" fmla="*/ 0 h 408940"/>
                <a:gd name="connsiteX3" fmla="*/ 317500 w 317500"/>
                <a:gd name="connsiteY3" fmla="*/ 317500 h 408940"/>
                <a:gd name="connsiteX4" fmla="*/ 91440 w 317500"/>
                <a:gd name="connsiteY4" fmla="*/ 408940 h 408940"/>
                <a:gd name="connsiteX0" fmla="*/ 0 w 317500"/>
                <a:gd name="connsiteY0" fmla="*/ 317500 h 317500"/>
                <a:gd name="connsiteX1" fmla="*/ 0 w 317500"/>
                <a:gd name="connsiteY1" fmla="*/ 0 h 317500"/>
                <a:gd name="connsiteX2" fmla="*/ 317500 w 317500"/>
                <a:gd name="connsiteY2" fmla="*/ 0 h 317500"/>
                <a:gd name="connsiteX3" fmla="*/ 317500 w 317500"/>
                <a:gd name="connsiteY3" fmla="*/ 317500 h 317500"/>
                <a:gd name="connsiteX0" fmla="*/ 0 w 317500"/>
                <a:gd name="connsiteY0" fmla="*/ 0 h 317500"/>
                <a:gd name="connsiteX1" fmla="*/ 317500 w 317500"/>
                <a:gd name="connsiteY1" fmla="*/ 0 h 317500"/>
                <a:gd name="connsiteX2" fmla="*/ 317500 w 317500"/>
                <a:gd name="connsiteY2" fmla="*/ 317500 h 317500"/>
              </a:gdLst>
              <a:ahLst/>
              <a:cxnLst>
                <a:cxn ang="0">
                  <a:pos x="connsiteX0" y="connsiteY0"/>
                </a:cxn>
                <a:cxn ang="0">
                  <a:pos x="connsiteX1" y="connsiteY1"/>
                </a:cxn>
                <a:cxn ang="0">
                  <a:pos x="connsiteX2" y="connsiteY2"/>
                </a:cxn>
              </a:cxnLst>
              <a:rect l="l" t="t" r="r" b="b"/>
              <a:pathLst>
                <a:path w="317500" h="317500">
                  <a:moveTo>
                    <a:pt x="0" y="0"/>
                  </a:moveTo>
                  <a:lnTo>
                    <a:pt x="317500" y="0"/>
                  </a:lnTo>
                  <a:lnTo>
                    <a:pt x="317500" y="317500"/>
                  </a:lnTo>
                </a:path>
              </a:pathLst>
            </a:custGeom>
            <a:ln w="15875" cap="rnd">
              <a:gradFill flip="none" rotWithShape="1">
                <a:gsLst>
                  <a:gs pos="0">
                    <a:srgbClr val="0078D4"/>
                  </a:gs>
                  <a:gs pos="100000">
                    <a:schemeClr val="accent3"/>
                  </a:gs>
                </a:gsLst>
                <a:lin ang="0" scaled="1"/>
                <a:tileRect/>
              </a:gradFill>
              <a:headEnd type="none" w="lg" len="med"/>
              <a:tailEnd type="none" w="lg" len="med"/>
            </a:ln>
            <a:effectLst>
              <a:outerShdw blurRad="127000" algn="ctr" rotWithShape="0">
                <a:prstClr val="black">
                  <a:alpha val="15000"/>
                </a:prstClr>
              </a:outerShdw>
            </a:effectLst>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l" defTabSz="932472"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FFFFFF"/>
                </a:solidFill>
                <a:effectLst/>
                <a:uLnTx/>
                <a:uFillTx/>
                <a:latin typeface="Segoe UI"/>
                <a:ea typeface="+mn-ea"/>
                <a:cs typeface="Segoe UI" pitchFamily="34" charset="0"/>
              </a:endParaRPr>
            </a:p>
          </p:txBody>
        </p:sp>
      </p:grpSp>
      <p:sp>
        <p:nvSpPr>
          <p:cNvPr id="95" name="Step 1 TItle">
            <a:extLst>
              <a:ext uri="{FF2B5EF4-FFF2-40B4-BE49-F238E27FC236}">
                <a16:creationId xmlns:a16="http://schemas.microsoft.com/office/drawing/2014/main" id="{545F2FD2-44C5-DA9F-8E2B-13D6C03793D7}"/>
              </a:ext>
            </a:extLst>
          </p:cNvPr>
          <p:cNvSpPr>
            <a:spLocks noGrp="1"/>
          </p:cNvSpPr>
          <p:nvPr>
            <p:ph type="body" sz="quarter" idx="11" hasCustomPrompt="1"/>
          </p:nvPr>
        </p:nvSpPr>
        <p:spPr>
          <a:xfrm>
            <a:off x="584200"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06" name="Step 1 Top">
            <a:extLst>
              <a:ext uri="{FF2B5EF4-FFF2-40B4-BE49-F238E27FC236}">
                <a16:creationId xmlns:a16="http://schemas.microsoft.com/office/drawing/2014/main" id="{433B73A7-DB5C-AF5A-B12A-70E655D0C55D}"/>
              </a:ext>
            </a:extLst>
          </p:cNvPr>
          <p:cNvSpPr>
            <a:spLocks noGrp="1"/>
          </p:cNvSpPr>
          <p:nvPr>
            <p:ph type="body" sz="quarter" idx="18"/>
          </p:nvPr>
        </p:nvSpPr>
        <p:spPr>
          <a:xfrm>
            <a:off x="584200"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09" name="Step 1 Bottom">
            <a:extLst>
              <a:ext uri="{FF2B5EF4-FFF2-40B4-BE49-F238E27FC236}">
                <a16:creationId xmlns:a16="http://schemas.microsoft.com/office/drawing/2014/main" id="{C966B391-3BF4-A5FB-4F8A-8B4B54689661}"/>
              </a:ext>
            </a:extLst>
          </p:cNvPr>
          <p:cNvSpPr>
            <a:spLocks noGrp="1"/>
          </p:cNvSpPr>
          <p:nvPr>
            <p:ph type="body" sz="quarter" idx="21"/>
          </p:nvPr>
        </p:nvSpPr>
        <p:spPr>
          <a:xfrm>
            <a:off x="584200"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3" name="Step 2 Title">
            <a:extLst>
              <a:ext uri="{FF2B5EF4-FFF2-40B4-BE49-F238E27FC236}">
                <a16:creationId xmlns:a16="http://schemas.microsoft.com/office/drawing/2014/main" id="{DF1E6E41-3DB3-84EB-984F-CCB9167D5657}"/>
              </a:ext>
            </a:extLst>
          </p:cNvPr>
          <p:cNvSpPr>
            <a:spLocks noGrp="1"/>
          </p:cNvSpPr>
          <p:nvPr>
            <p:ph type="body" sz="quarter" idx="22" hasCustomPrompt="1"/>
          </p:nvPr>
        </p:nvSpPr>
        <p:spPr>
          <a:xfrm>
            <a:off x="3776898"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4" name="Step 2 Top">
            <a:extLst>
              <a:ext uri="{FF2B5EF4-FFF2-40B4-BE49-F238E27FC236}">
                <a16:creationId xmlns:a16="http://schemas.microsoft.com/office/drawing/2014/main" id="{6E6ACE10-8248-C360-0E35-7598E8EC8281}"/>
              </a:ext>
            </a:extLst>
          </p:cNvPr>
          <p:cNvSpPr>
            <a:spLocks noGrp="1"/>
          </p:cNvSpPr>
          <p:nvPr>
            <p:ph type="body" sz="quarter" idx="23"/>
          </p:nvPr>
        </p:nvSpPr>
        <p:spPr>
          <a:xfrm>
            <a:off x="3776898"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5" name="Step 2 Bottom">
            <a:extLst>
              <a:ext uri="{FF2B5EF4-FFF2-40B4-BE49-F238E27FC236}">
                <a16:creationId xmlns:a16="http://schemas.microsoft.com/office/drawing/2014/main" id="{55D154DF-71A5-D9D3-0756-AA7208899CFD}"/>
              </a:ext>
            </a:extLst>
          </p:cNvPr>
          <p:cNvSpPr>
            <a:spLocks noGrp="1"/>
          </p:cNvSpPr>
          <p:nvPr>
            <p:ph type="body" sz="quarter" idx="24"/>
          </p:nvPr>
        </p:nvSpPr>
        <p:spPr>
          <a:xfrm>
            <a:off x="3719286"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6" name="Step 3 Title">
            <a:extLst>
              <a:ext uri="{FF2B5EF4-FFF2-40B4-BE49-F238E27FC236}">
                <a16:creationId xmlns:a16="http://schemas.microsoft.com/office/drawing/2014/main" id="{3BF3353A-2534-A54C-BD30-4DA6ABBA06BA}"/>
              </a:ext>
            </a:extLst>
          </p:cNvPr>
          <p:cNvSpPr>
            <a:spLocks noGrp="1"/>
          </p:cNvSpPr>
          <p:nvPr>
            <p:ph type="body" sz="quarter" idx="25" hasCustomPrompt="1"/>
          </p:nvPr>
        </p:nvSpPr>
        <p:spPr>
          <a:xfrm>
            <a:off x="6969595" y="159388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87" name="Step 3 Top">
            <a:extLst>
              <a:ext uri="{FF2B5EF4-FFF2-40B4-BE49-F238E27FC236}">
                <a16:creationId xmlns:a16="http://schemas.microsoft.com/office/drawing/2014/main" id="{F8FA69C0-B798-B0EF-B064-997FF774E8E9}"/>
              </a:ext>
            </a:extLst>
          </p:cNvPr>
          <p:cNvSpPr>
            <a:spLocks noGrp="1"/>
          </p:cNvSpPr>
          <p:nvPr>
            <p:ph type="body" sz="quarter" idx="26"/>
          </p:nvPr>
        </p:nvSpPr>
        <p:spPr>
          <a:xfrm>
            <a:off x="6969595" y="2032188"/>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88" name="Step 3 Bottom">
            <a:extLst>
              <a:ext uri="{FF2B5EF4-FFF2-40B4-BE49-F238E27FC236}">
                <a16:creationId xmlns:a16="http://schemas.microsoft.com/office/drawing/2014/main" id="{FFA3E6BA-ECB6-F78C-CF22-7B05706020E3}"/>
              </a:ext>
            </a:extLst>
          </p:cNvPr>
          <p:cNvSpPr>
            <a:spLocks noGrp="1"/>
          </p:cNvSpPr>
          <p:nvPr>
            <p:ph type="body" sz="quarter" idx="27"/>
          </p:nvPr>
        </p:nvSpPr>
        <p:spPr>
          <a:xfrm>
            <a:off x="6969595" y="3208260"/>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5" name="Step 4 Title">
            <a:extLst>
              <a:ext uri="{FF2B5EF4-FFF2-40B4-BE49-F238E27FC236}">
                <a16:creationId xmlns:a16="http://schemas.microsoft.com/office/drawing/2014/main" id="{4411A19D-5600-3582-7891-BEECA6B3C921}"/>
              </a:ext>
            </a:extLst>
          </p:cNvPr>
          <p:cNvSpPr>
            <a:spLocks noGrp="1"/>
          </p:cNvSpPr>
          <p:nvPr>
            <p:ph type="body" sz="quarter" idx="34" hasCustomPrompt="1"/>
          </p:nvPr>
        </p:nvSpPr>
        <p:spPr>
          <a:xfrm>
            <a:off x="6969595"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6" name="Step 4 Top">
            <a:extLst>
              <a:ext uri="{FF2B5EF4-FFF2-40B4-BE49-F238E27FC236}">
                <a16:creationId xmlns:a16="http://schemas.microsoft.com/office/drawing/2014/main" id="{E6756EC6-5C62-CCBD-6970-540F4E463C66}"/>
              </a:ext>
            </a:extLst>
          </p:cNvPr>
          <p:cNvSpPr>
            <a:spLocks noGrp="1"/>
          </p:cNvSpPr>
          <p:nvPr>
            <p:ph type="body" sz="quarter" idx="35"/>
          </p:nvPr>
        </p:nvSpPr>
        <p:spPr>
          <a:xfrm>
            <a:off x="6969595"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7" name="Step 4 Bottom">
            <a:extLst>
              <a:ext uri="{FF2B5EF4-FFF2-40B4-BE49-F238E27FC236}">
                <a16:creationId xmlns:a16="http://schemas.microsoft.com/office/drawing/2014/main" id="{56520A8E-9E5D-0840-1CB1-35762F47BF5D}"/>
              </a:ext>
            </a:extLst>
          </p:cNvPr>
          <p:cNvSpPr>
            <a:spLocks noGrp="1"/>
          </p:cNvSpPr>
          <p:nvPr>
            <p:ph type="body" sz="quarter" idx="36"/>
          </p:nvPr>
        </p:nvSpPr>
        <p:spPr>
          <a:xfrm>
            <a:off x="6969595"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92" name="Step 5 Title">
            <a:extLst>
              <a:ext uri="{FF2B5EF4-FFF2-40B4-BE49-F238E27FC236}">
                <a16:creationId xmlns:a16="http://schemas.microsoft.com/office/drawing/2014/main" id="{D8F51403-DA8F-C60A-932D-8B8817FDA751}"/>
              </a:ext>
            </a:extLst>
          </p:cNvPr>
          <p:cNvSpPr>
            <a:spLocks noGrp="1"/>
          </p:cNvSpPr>
          <p:nvPr>
            <p:ph type="body" sz="quarter" idx="31" hasCustomPrompt="1"/>
          </p:nvPr>
        </p:nvSpPr>
        <p:spPr>
          <a:xfrm>
            <a:off x="3776898"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3" name="Step 5 Top">
            <a:extLst>
              <a:ext uri="{FF2B5EF4-FFF2-40B4-BE49-F238E27FC236}">
                <a16:creationId xmlns:a16="http://schemas.microsoft.com/office/drawing/2014/main" id="{1D287AE8-D07F-849B-E6F1-1AC629E8FB32}"/>
              </a:ext>
            </a:extLst>
          </p:cNvPr>
          <p:cNvSpPr>
            <a:spLocks noGrp="1"/>
          </p:cNvSpPr>
          <p:nvPr>
            <p:ph type="body" sz="quarter" idx="32"/>
          </p:nvPr>
        </p:nvSpPr>
        <p:spPr>
          <a:xfrm>
            <a:off x="3776898"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4" name="Step 5 Bottom">
            <a:extLst>
              <a:ext uri="{FF2B5EF4-FFF2-40B4-BE49-F238E27FC236}">
                <a16:creationId xmlns:a16="http://schemas.microsoft.com/office/drawing/2014/main" id="{D79AB424-C959-FD9F-0942-4B657234F221}"/>
              </a:ext>
            </a:extLst>
          </p:cNvPr>
          <p:cNvSpPr>
            <a:spLocks noGrp="1"/>
          </p:cNvSpPr>
          <p:nvPr>
            <p:ph type="body" sz="quarter" idx="33"/>
          </p:nvPr>
        </p:nvSpPr>
        <p:spPr>
          <a:xfrm>
            <a:off x="3719286"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189" name="Step 6 Title">
            <a:extLst>
              <a:ext uri="{FF2B5EF4-FFF2-40B4-BE49-F238E27FC236}">
                <a16:creationId xmlns:a16="http://schemas.microsoft.com/office/drawing/2014/main" id="{E07EBCA7-C1BD-E0AD-6403-14224CB1B5C6}"/>
              </a:ext>
            </a:extLst>
          </p:cNvPr>
          <p:cNvSpPr>
            <a:spLocks noGrp="1"/>
          </p:cNvSpPr>
          <p:nvPr>
            <p:ph type="body" sz="quarter" idx="28" hasCustomPrompt="1"/>
          </p:nvPr>
        </p:nvSpPr>
        <p:spPr>
          <a:xfrm>
            <a:off x="584200" y="4053821"/>
            <a:ext cx="976461" cy="345600"/>
          </a:xfrm>
          <a:prstGeom prst="roundRect">
            <a:avLst>
              <a:gd name="adj" fmla="val 50000"/>
            </a:avLst>
          </a:prstGeom>
          <a:gradFill flip="none" rotWithShape="1">
            <a:gsLst>
              <a:gs pos="35000">
                <a:srgbClr val="0078D4"/>
              </a:gs>
              <a:gs pos="0">
                <a:srgbClr val="C03BC4"/>
              </a:gs>
            </a:gsLst>
            <a:path path="circle">
              <a:fillToRect l="100000" t="100000"/>
            </a:path>
            <a:tileRect r="-100000" b="-100000"/>
          </a:gradFill>
          <a:effectLst>
            <a:outerShdw blurRad="63500" dist="63500" dir="2700000" algn="tl" rotWithShape="0">
              <a:srgbClr val="454142">
                <a:alpha val="20000"/>
              </a:srgbClr>
            </a:outerShdw>
          </a:effectLst>
        </p:spPr>
        <p:txBody>
          <a:bodyPr anchor="ctr" anchorCtr="0">
            <a:noAutofit/>
          </a:bodyPr>
          <a:lstStyle>
            <a:lvl1pPr marL="0" indent="0" algn="ctr">
              <a:buNone/>
              <a:defRPr sz="1200" b="1" i="0">
                <a:solidFill>
                  <a:srgbClr val="FFFFFF"/>
                </a:solidFill>
                <a:latin typeface="Segoe UI Semibold" panose="020B0502040204020203" pitchFamily="34" charset="0"/>
                <a:cs typeface="Segoe UI Semibold" panose="020B0502040204020203" pitchFamily="34" charset="0"/>
              </a:defRPr>
            </a:lvl1pPr>
          </a:lstStyle>
          <a:p>
            <a:pPr lvl="0"/>
            <a:r>
              <a:rPr lang="en-US"/>
              <a:t>00:00am</a:t>
            </a:r>
          </a:p>
        </p:txBody>
      </p:sp>
      <p:sp>
        <p:nvSpPr>
          <p:cNvPr id="190" name="Step 6 Top">
            <a:extLst>
              <a:ext uri="{FF2B5EF4-FFF2-40B4-BE49-F238E27FC236}">
                <a16:creationId xmlns:a16="http://schemas.microsoft.com/office/drawing/2014/main" id="{880DDDC9-1973-AB6B-84B0-8402F7E57DD6}"/>
              </a:ext>
            </a:extLst>
          </p:cNvPr>
          <p:cNvSpPr>
            <a:spLocks noGrp="1"/>
          </p:cNvSpPr>
          <p:nvPr>
            <p:ph type="body" sz="quarter" idx="29"/>
          </p:nvPr>
        </p:nvSpPr>
        <p:spPr>
          <a:xfrm>
            <a:off x="584200" y="4488366"/>
            <a:ext cx="2808000" cy="626701"/>
          </a:xfrm>
        </p:spPr>
        <p:txBody>
          <a:bodyPr lIns="90000" tIns="36000" rIns="90000" bIns="36000">
            <a:normAutofit/>
          </a:bodyPr>
          <a:lstStyle>
            <a:lvl1pPr marL="0" indent="0">
              <a:spcBef>
                <a:spcPts val="0"/>
              </a:spcBef>
              <a:buNone/>
              <a:defRPr sz="900"/>
            </a:lvl1pPr>
          </a:lstStyle>
          <a:p>
            <a:pPr lvl="0"/>
            <a:r>
              <a:rPr lang="en-US"/>
              <a:t>Click to edit Master text styles</a:t>
            </a:r>
          </a:p>
        </p:txBody>
      </p:sp>
      <p:sp>
        <p:nvSpPr>
          <p:cNvPr id="191" name="Step 6 Bottom">
            <a:extLst>
              <a:ext uri="{FF2B5EF4-FFF2-40B4-BE49-F238E27FC236}">
                <a16:creationId xmlns:a16="http://schemas.microsoft.com/office/drawing/2014/main" id="{779BA1D8-105C-B66F-63AF-84DC7F622456}"/>
              </a:ext>
            </a:extLst>
          </p:cNvPr>
          <p:cNvSpPr>
            <a:spLocks noGrp="1"/>
          </p:cNvSpPr>
          <p:nvPr>
            <p:ph type="body" sz="quarter" idx="30"/>
          </p:nvPr>
        </p:nvSpPr>
        <p:spPr>
          <a:xfrm>
            <a:off x="584200" y="5641938"/>
            <a:ext cx="2808000" cy="626701"/>
          </a:xfrm>
          <a:prstGeom prst="roundRect">
            <a:avLst>
              <a:gd name="adj" fmla="val 10035"/>
            </a:avLst>
          </a:prstGeom>
          <a:solidFill>
            <a:srgbClr val="FFFFFF">
              <a:alpha val="70046"/>
            </a:srgbClr>
          </a:solidFill>
          <a:ln w="12700">
            <a:solidFill>
              <a:schemeClr val="bg1"/>
            </a:solidFill>
          </a:ln>
        </p:spPr>
        <p:txBody>
          <a:bodyPr lIns="90000" tIns="36000" rIns="90000" bIns="36000" anchor="ctr" anchorCtr="0">
            <a:normAutofit/>
          </a:bodyPr>
          <a:lstStyle>
            <a:lvl1pPr marL="0" indent="0">
              <a:buFont typeface="Arial" panose="020B0604020202020204" pitchFamily="34" charset="0"/>
              <a:buNone/>
              <a:defRPr sz="900"/>
            </a:lvl1pPr>
            <a:lvl2pPr marL="0" indent="0">
              <a:spcBef>
                <a:spcPts val="0"/>
              </a:spcBef>
              <a:buNone/>
              <a:defRPr sz="900" b="1" i="0">
                <a:latin typeface="Segoe UI" panose="020B0502040204020203" pitchFamily="34" charset="0"/>
                <a:cs typeface="Segoe UI" panose="020B0502040204020203" pitchFamily="34" charset="0"/>
              </a:defRPr>
            </a:lvl2pPr>
          </a:lstStyle>
          <a:p>
            <a:pPr lvl="0"/>
            <a:r>
              <a:rPr lang="en-US"/>
              <a:t>Click to edit Master text styles</a:t>
            </a:r>
          </a:p>
          <a:p>
            <a:pPr lvl="1"/>
            <a:r>
              <a:rPr lang="en-US"/>
              <a:t>Level 2</a:t>
            </a:r>
          </a:p>
        </p:txBody>
      </p:sp>
      <p:sp>
        <p:nvSpPr>
          <p:cNvPr id="4" name="Circle 1">
            <a:extLst>
              <a:ext uri="{FF2B5EF4-FFF2-40B4-BE49-F238E27FC236}">
                <a16:creationId xmlns:a16="http://schemas.microsoft.com/office/drawing/2014/main" id="{07FB0D44-B2FC-AD50-89A4-2016469B01D6}"/>
              </a:ext>
            </a:extLst>
          </p:cNvPr>
          <p:cNvSpPr>
            <a:spLocks noGrp="1"/>
          </p:cNvSpPr>
          <p:nvPr>
            <p:ph type="body" sz="quarter" idx="38" hasCustomPrompt="1"/>
          </p:nvPr>
        </p:nvSpPr>
        <p:spPr>
          <a:xfrm>
            <a:off x="11417128"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6" name="Circle 2">
            <a:extLst>
              <a:ext uri="{FF2B5EF4-FFF2-40B4-BE49-F238E27FC236}">
                <a16:creationId xmlns:a16="http://schemas.microsoft.com/office/drawing/2014/main" id="{4A5639CF-B5E7-20B0-D289-A990965914E6}"/>
              </a:ext>
            </a:extLst>
          </p:cNvPr>
          <p:cNvSpPr>
            <a:spLocks noGrp="1"/>
          </p:cNvSpPr>
          <p:nvPr>
            <p:ph type="body" sz="quarter" idx="39" hasCustomPrompt="1"/>
          </p:nvPr>
        </p:nvSpPr>
        <p:spPr>
          <a:xfrm>
            <a:off x="11588664"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7" name="Circle 3">
            <a:extLst>
              <a:ext uri="{FF2B5EF4-FFF2-40B4-BE49-F238E27FC236}">
                <a16:creationId xmlns:a16="http://schemas.microsoft.com/office/drawing/2014/main" id="{8C6AE7B5-FABD-E95D-A0C4-FEA8F2FE8010}"/>
              </a:ext>
            </a:extLst>
          </p:cNvPr>
          <p:cNvSpPr>
            <a:spLocks noGrp="1"/>
          </p:cNvSpPr>
          <p:nvPr>
            <p:ph type="body" sz="quarter" idx="40" hasCustomPrompt="1"/>
          </p:nvPr>
        </p:nvSpPr>
        <p:spPr>
          <a:xfrm>
            <a:off x="11760200" y="357645"/>
            <a:ext cx="127000" cy="125999"/>
          </a:xfrm>
          <a:prstGeom prst="ellipse">
            <a:avLst/>
          </a:prstGeom>
          <a:solidFill>
            <a:srgbClr val="B1B3B3"/>
          </a:solidFill>
        </p:spPr>
        <p:txBody>
          <a:bodyPr>
            <a:noAutofit/>
          </a:bodyPr>
          <a:lstStyle>
            <a:lvl1pPr marL="0" indent="0">
              <a:buFontTx/>
              <a:buNone/>
              <a:defRPr sz="100">
                <a:noFill/>
              </a:defRPr>
            </a:lvl1pPr>
            <a:lvl2pPr marL="228600" indent="0">
              <a:buFontTx/>
              <a:buNone/>
              <a:defRPr sz="100">
                <a:noFill/>
              </a:defRPr>
            </a:lvl2pPr>
            <a:lvl3pPr marL="457200" indent="0">
              <a:buFontTx/>
              <a:buNone/>
              <a:defRPr sz="100">
                <a:noFill/>
              </a:defRPr>
            </a:lvl3pPr>
            <a:lvl4pPr marL="661988" indent="0">
              <a:buFontTx/>
              <a:buNone/>
              <a:defRPr sz="100">
                <a:noFill/>
              </a:defRPr>
            </a:lvl4pPr>
            <a:lvl5pPr marL="855663" indent="0">
              <a:buFontTx/>
              <a:buNone/>
              <a:defRPr sz="100">
                <a:noFill/>
              </a:defRPr>
            </a:lvl5pPr>
          </a:lstStyle>
          <a:p>
            <a:pPr lvl="0"/>
            <a:r>
              <a:rPr lang="en-US"/>
              <a:t>a</a:t>
            </a:r>
          </a:p>
        </p:txBody>
      </p:sp>
      <p:sp>
        <p:nvSpPr>
          <p:cNvPr id="5" name="Footnote">
            <a:extLst>
              <a:ext uri="{FF2B5EF4-FFF2-40B4-BE49-F238E27FC236}">
                <a16:creationId xmlns:a16="http://schemas.microsoft.com/office/drawing/2014/main" id="{31EB8337-5CD4-C7D9-AFCA-89AFAC81CFF8}"/>
              </a:ext>
            </a:extLst>
          </p:cNvPr>
          <p:cNvSpPr txBox="1">
            <a:spLocks/>
          </p:cNvSpPr>
          <p:nvPr userDrawn="1"/>
        </p:nvSpPr>
        <p:spPr>
          <a:xfrm>
            <a:off x="653131" y="6406129"/>
            <a:ext cx="9597418" cy="430887"/>
          </a:xfrm>
          <a:prstGeom prst="rect">
            <a:avLst/>
          </a:prstGeom>
        </p:spPr>
        <p:txBody>
          <a:bodyPr vert="horz" wrap="square" lIns="0" tIns="0" rIns="0" bIns="0" rtlCol="0">
            <a:spAutoFit/>
          </a:bodyPr>
          <a:lstStyle>
            <a:lvl1pPr marL="0" marR="0" indent="0" algn="l" defTabSz="932742" rtl="0" eaLnBrk="1" fontAlgn="auto" latinLnBrk="0" hangingPunct="1">
              <a:lnSpc>
                <a:spcPct val="100000"/>
              </a:lnSpc>
              <a:spcBef>
                <a:spcPts val="0"/>
              </a:spcBef>
              <a:spcAft>
                <a:spcPts val="0"/>
              </a:spcAft>
              <a:buClrTx/>
              <a:buSzPct val="90000"/>
              <a:buFont typeface="Wingdings" panose="05000000000000000000" pitchFamily="2" charset="2"/>
              <a:buNone/>
              <a:tabLst/>
              <a:defRPr sz="7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aseline="30000" noProof="0" dirty="0"/>
              <a:t>1</a:t>
            </a:r>
            <a:r>
              <a:rPr lang="en-US" noProof="0" dirty="0"/>
              <a:t>Access M365 Copilot Chat at </a:t>
            </a:r>
            <a:r>
              <a:rPr lang="en-US" noProof="0" dirty="0">
                <a:hlinkClick r:id="rId2"/>
              </a:rPr>
              <a:t>m365copilot.com </a:t>
            </a:r>
            <a:r>
              <a:rPr lang="en-US" noProof="0" dirty="0"/>
              <a:t>or the Microsoft 365 Copilot Chat mobile app and set toggle to “Web”.</a:t>
            </a:r>
          </a:p>
          <a:p>
            <a:r>
              <a:rPr lang="en-US" baseline="30000" noProof="0" dirty="0"/>
              <a:t>2</a:t>
            </a:r>
            <a:r>
              <a:rPr lang="en-US" noProof="0" dirty="0"/>
              <a:t>Access M365 Copilot Chat at </a:t>
            </a:r>
            <a:r>
              <a:rPr lang="en-US" noProof="0" dirty="0">
                <a:hlinkClick r:id="rId2"/>
              </a:rPr>
              <a:t>m365copilot.com</a:t>
            </a:r>
            <a:r>
              <a:rPr lang="en-US" noProof="0" dirty="0"/>
              <a:t>, the Microsoft 365 Copilot Chat mobile app, or the M365 Copilot Chat app in Teams, and set toggle to “Work”.</a:t>
            </a:r>
          </a:p>
          <a:p>
            <a:r>
              <a:rPr lang="en-US" baseline="30000" noProof="0" dirty="0"/>
              <a:t>3</a:t>
            </a:r>
            <a:r>
              <a:rPr lang="en-US" noProof="0" dirty="0"/>
              <a:t>Copilot agents allow Copilot to access your organization-specific apps. In the past this would have required an API call to get data from a system of record.</a:t>
            </a:r>
          </a:p>
          <a:p>
            <a:r>
              <a:rPr kumimoji="0" lang="en-US" sz="700" b="0" i="0" u="none" strike="noStrike" kern="1200" cap="none" spc="0" normalizeH="0" baseline="0" noProof="0" dirty="0">
                <a:ln>
                  <a:noFill/>
                </a:ln>
                <a:solidFill>
                  <a:srgbClr val="000000"/>
                </a:solidFill>
                <a:effectLst/>
                <a:uLnTx/>
                <a:uFillTx/>
                <a:latin typeface="Segoe UI"/>
                <a:ea typeface="+mn-ea"/>
                <a:cs typeface="Segoe UI" panose="020B0502040204020203" pitchFamily="34" charset="0"/>
              </a:rPr>
              <a:t>The content in this example scenario is for demonstration purposes only. You should evaluate how Copilot aligns with your organization’s business processes, regulatory requirements, and responsible AI principles.</a:t>
            </a:r>
          </a:p>
        </p:txBody>
      </p:sp>
    </p:spTree>
    <p:extLst>
      <p:ext uri="{BB962C8B-B14F-4D97-AF65-F5344CB8AC3E}">
        <p14:creationId xmlns:p14="http://schemas.microsoft.com/office/powerpoint/2010/main" val="4066855235"/>
      </p:ext>
    </p:extLst>
  </p:cSld>
  <p:clrMapOvr>
    <a:masterClrMapping/>
  </p:clrMapOvr>
  <p:transition>
    <p:fade/>
  </p:transition>
  <p:extLst>
    <p:ext uri="{DCECCB84-F9BA-43D5-87BE-67443E8EF086}">
      <p15:sldGuideLst xmlns:p15="http://schemas.microsoft.com/office/powerpoint/2012/main">
        <p15:guide id="6" pos="779">
          <p15:clr>
            <a:srgbClr val="A4A3A4"/>
          </p15:clr>
        </p15:guide>
        <p15:guide id="7" pos="962">
          <p15:clr>
            <a:srgbClr val="A4A3A4"/>
          </p15:clr>
        </p15:guide>
        <p15:guide id="8" pos="1373">
          <p15:clr>
            <a:srgbClr val="A4A3A4"/>
          </p15:clr>
        </p15:guide>
        <p15:guide id="9" pos="1556">
          <p15:clr>
            <a:srgbClr val="A4A3A4"/>
          </p15:clr>
        </p15:guide>
        <p15:guide id="10" pos="1967">
          <p15:clr>
            <a:srgbClr val="A4A3A4"/>
          </p15:clr>
        </p15:guide>
        <p15:guide id="11" pos="2150">
          <p15:clr>
            <a:srgbClr val="A4A3A4"/>
          </p15:clr>
        </p15:guide>
        <p15:guide id="12" pos="2561">
          <p15:clr>
            <a:srgbClr val="A4A3A4"/>
          </p15:clr>
        </p15:guide>
        <p15:guide id="13" pos="2744">
          <p15:clr>
            <a:srgbClr val="A4A3A4"/>
          </p15:clr>
        </p15:guide>
        <p15:guide id="14" pos="3155">
          <p15:clr>
            <a:srgbClr val="A4A3A4"/>
          </p15:clr>
        </p15:guide>
        <p15:guide id="15" pos="3352">
          <p15:clr>
            <a:srgbClr val="A4A3A4"/>
          </p15:clr>
        </p15:guide>
        <p15:guide id="16" pos="3749">
          <p15:clr>
            <a:srgbClr val="A4A3A4"/>
          </p15:clr>
        </p15:guide>
        <p15:guide id="17" pos="3932">
          <p15:clr>
            <a:srgbClr val="A4A3A4"/>
          </p15:clr>
        </p15:guide>
        <p15:guide id="18" pos="4343">
          <p15:clr>
            <a:srgbClr val="A4A3A4"/>
          </p15:clr>
        </p15:guide>
        <p15:guide id="19" pos="4526">
          <p15:clr>
            <a:srgbClr val="A4A3A4"/>
          </p15:clr>
        </p15:guide>
        <p15:guide id="20" pos="4937">
          <p15:clr>
            <a:srgbClr val="A4A3A4"/>
          </p15:clr>
        </p15:guide>
        <p15:guide id="21" pos="5120">
          <p15:clr>
            <a:srgbClr val="A4A3A4"/>
          </p15:clr>
        </p15:guide>
        <p15:guide id="22" pos="5529">
          <p15:clr>
            <a:srgbClr val="A4A3A4"/>
          </p15:clr>
        </p15:guide>
        <p15:guide id="23" pos="5714">
          <p15:clr>
            <a:srgbClr val="A4A3A4"/>
          </p15:clr>
        </p15:guide>
        <p15:guide id="24" pos="6123">
          <p15:clr>
            <a:srgbClr val="A4A3A4"/>
          </p15:clr>
        </p15:guide>
        <p15:guide id="25" pos="6308">
          <p15:clr>
            <a:srgbClr val="A4A3A4"/>
          </p15:clr>
        </p15:guide>
        <p15:guide id="26" pos="6717">
          <p15:clr>
            <a:srgbClr val="A4A3A4"/>
          </p15:clr>
        </p15:guide>
        <p15:guide id="27" pos="6900">
          <p15:clr>
            <a:srgbClr val="A4A3A4"/>
          </p15:clr>
        </p15:guide>
        <p15:guide id="28" orient="horz" pos="905">
          <p15:clr>
            <a:srgbClr val="5ACBF0"/>
          </p15:clr>
        </p15:guide>
        <p15:guide id="29" orient="horz" pos="1271">
          <p15:clr>
            <a:srgbClr val="5ACBF0"/>
          </p15:clr>
        </p15:guide>
        <p15:guide id="30" orient="horz" pos="288">
          <p15:clr>
            <a:srgbClr val="5ACBF0"/>
          </p15:clr>
        </p15:guide>
        <p15:guide id="31" pos="3840">
          <p15:clr>
            <a:srgbClr val="5ACBF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8263" y="457200"/>
            <a:ext cx="11018520" cy="553998"/>
          </a:xfrm>
          <a:prstGeom prst="rect">
            <a:avLst/>
          </a:prstGeom>
        </p:spPr>
        <p:txBody>
          <a:bodyPr vert="horz" wrap="square" lIns="0" tIns="0" rIns="0" bIns="0" rtlCol="0" anchor="t">
            <a:spAutoFit/>
          </a:bodyPr>
          <a:lstStyle/>
          <a:p>
            <a:r>
              <a:rPr lang="en-US"/>
              <a:t>Click to edit Master title style</a:t>
            </a:r>
          </a:p>
        </p:txBody>
      </p:sp>
      <p:sp>
        <p:nvSpPr>
          <p:cNvPr id="4" name="Text Placeholder 3"/>
          <p:cNvSpPr>
            <a:spLocks noGrp="1"/>
          </p:cNvSpPr>
          <p:nvPr>
            <p:ph type="body" idx="1"/>
          </p:nvPr>
        </p:nvSpPr>
        <p:spPr>
          <a:xfrm>
            <a:off x="584200" y="1435503"/>
            <a:ext cx="11018520" cy="1612749"/>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7" name="GRID" hidden="1">
            <a:extLst>
              <a:ext uri="{FF2B5EF4-FFF2-40B4-BE49-F238E27FC236}">
                <a16:creationId xmlns:a16="http://schemas.microsoft.com/office/drawing/2014/main" id="{32B5FFBF-552A-4973-B5B3-9EE3A765185F}"/>
              </a:ext>
            </a:extLst>
          </p:cNvPr>
          <p:cNvGrpSpPr/>
          <p:nvPr/>
        </p:nvGrpSpPr>
        <p:grpSpPr>
          <a:xfrm>
            <a:off x="0" y="0"/>
            <a:ext cx="12192000" cy="6858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p:nvSpPr>
        <p:spPr bwMode="auto">
          <a:xfrm>
            <a:off x="0" y="0"/>
            <a:ext cx="585216"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p:nvSpPr>
        <p:spPr bwMode="auto">
          <a:xfrm>
            <a:off x="0" y="0"/>
            <a:ext cx="292608" cy="292608"/>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a:gradFill>
                <a:gsLst>
                  <a:gs pos="0">
                    <a:srgbClr val="FFFFFF"/>
                  </a:gs>
                  <a:gs pos="100000">
                    <a:srgbClr val="FFFFFF"/>
                  </a:gs>
                </a:gsLst>
                <a:lin ang="5400000" scaled="0"/>
              </a:gradFill>
              <a:ea typeface="Segoe UI" pitchFamily="34" charset="0"/>
              <a:cs typeface="Segoe UI" pitchFamily="34" charset="0"/>
            </a:endParaRPr>
          </a:p>
        </p:txBody>
      </p:sp>
      <p:pic>
        <p:nvPicPr>
          <p:cNvPr id="144" name="Graphic 143">
            <a:extLst>
              <a:ext uri="{FF2B5EF4-FFF2-40B4-BE49-F238E27FC236}">
                <a16:creationId xmlns:a16="http://schemas.microsoft.com/office/drawing/2014/main" id="{55FCE7D5-5796-0746-3173-EB75FBE85E45}"/>
              </a:ext>
            </a:extLst>
          </p:cNvPr>
          <p:cNvPicPr>
            <a:picLocks noChangeAspect="1"/>
          </p:cNvPicPr>
          <p:nvPr/>
        </p:nvPicPr>
        <p:blipFill>
          <a:blip r:embed="rId9">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p:blipFill>
        <p:spPr>
          <a:xfrm rot="5400000">
            <a:off x="9509919" y="2743200"/>
            <a:ext cx="6858000" cy="1371600"/>
          </a:xfrm>
          <a:prstGeom prst="rect">
            <a:avLst/>
          </a:prstGeom>
        </p:spPr>
      </p:pic>
    </p:spTree>
    <p:extLst>
      <p:ext uri="{BB962C8B-B14F-4D97-AF65-F5344CB8AC3E}">
        <p14:creationId xmlns:p14="http://schemas.microsoft.com/office/powerpoint/2010/main" val="3166420605"/>
      </p:ext>
    </p:extLst>
  </p:cSld>
  <p:clrMap bg1="lt1" tx1="dk1" bg2="lt2" tx2="dk2" accent1="accent1" accent2="accent2" accent3="accent3" accent4="accent4" accent5="accent5" accent6="accent6" hlink="hlink" folHlink="folHlink"/>
  <p:sldLayoutIdLst>
    <p:sldLayoutId id="2147483710" r:id="rId1"/>
    <p:sldLayoutId id="2147483674" r:id="rId2"/>
    <p:sldLayoutId id="2147483835" r:id="rId3"/>
    <p:sldLayoutId id="2147483675" r:id="rId4"/>
    <p:sldLayoutId id="2147483676" r:id="rId5"/>
    <p:sldLayoutId id="2147483813" r:id="rId6"/>
    <p:sldLayoutId id="2147483816" r:id="rId7"/>
  </p:sldLayoutIdLst>
  <p:transition>
    <p:fade/>
  </p:transition>
  <p:hf sldNum="0" hdr="0" ftr="0" dt="0"/>
  <p:txStyles>
    <p:titleStyle>
      <a:lvl1pPr algn="l" defTabSz="932742" rtl="0" eaLnBrk="1" latinLnBrk="0" hangingPunct="1">
        <a:lnSpc>
          <a:spcPct val="100000"/>
        </a:lnSpc>
        <a:spcBef>
          <a:spcPct val="0"/>
        </a:spcBef>
        <a:buNone/>
        <a:defRPr lang="en-US" sz="3600" b="0" kern="1200" cap="none" spc="-50" baseline="0" dirty="0" smtClean="0">
          <a:ln w="3175">
            <a:noFill/>
          </a:ln>
          <a:solidFill>
            <a:schemeClr val="tx1"/>
          </a:solidFill>
          <a:effectLst/>
          <a:latin typeface="+mj-lt"/>
          <a:ea typeface="+mn-ea"/>
          <a:cs typeface="Segoe UI" pitchFamily="34" charset="0"/>
        </a:defRPr>
      </a:lvl1pPr>
    </p:titleStyle>
    <p:bodyStyle>
      <a:lvl1pPr marL="2286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800" kern="1200" spc="0" baseline="0">
          <a:solidFill>
            <a:schemeClr val="tx1"/>
          </a:solidFill>
          <a:latin typeface="+mn-lt"/>
          <a:ea typeface="+mn-ea"/>
          <a:cs typeface="Segoe UI" panose="020B0502040204020203" pitchFamily="34" charset="0"/>
        </a:defRPr>
      </a:lvl1pPr>
      <a:lvl2pPr marL="457200" marR="0" indent="-228600"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000" kern="1200" spc="0" baseline="0">
          <a:solidFill>
            <a:schemeClr val="tx1"/>
          </a:solidFill>
          <a:latin typeface="+mn-lt"/>
          <a:ea typeface="+mn-ea"/>
          <a:cs typeface="+mn-cs"/>
        </a:defRPr>
      </a:lvl2pPr>
      <a:lvl3pPr marL="657225" marR="0" indent="-20002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600" kern="1200" spc="0" baseline="0">
          <a:solidFill>
            <a:schemeClr val="tx1"/>
          </a:solidFill>
          <a:latin typeface="+mn-lt"/>
          <a:ea typeface="+mn-ea"/>
          <a:cs typeface="+mn-cs"/>
        </a:defRPr>
      </a:lvl3pPr>
      <a:lvl4pPr marL="842963" marR="0" indent="-1809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4pPr>
      <a:lvl5pPr marL="1023938" marR="0" indent="-168275" algn="l" defTabSz="932742"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1400" kern="1200" spc="0" baseline="0">
          <a:solidFill>
            <a:schemeClr val="tx1"/>
          </a:soli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360">
          <p15:clr>
            <a:srgbClr val="C35EA4"/>
          </p15:clr>
        </p15:guide>
        <p15:guide id="17" pos="7320">
          <p15:clr>
            <a:srgbClr val="C35EA4"/>
          </p15:clr>
        </p15:guide>
        <p15:guide id="25" orient="horz" pos="369">
          <p15:clr>
            <a:srgbClr val="C35EA4"/>
          </p15:clr>
        </p15:guide>
        <p15:guide id="26" orient="horz" pos="3949">
          <p15:clr>
            <a:srgbClr val="C35EA4"/>
          </p15:clr>
        </p15:guide>
        <p15:guide id="27" orient="horz" pos="184">
          <p15:clr>
            <a:srgbClr val="A4A3A4"/>
          </p15:clr>
        </p15:guide>
        <p15:guide id="28" pos="192">
          <p15:clr>
            <a:srgbClr val="A4A3A4"/>
          </p15:clr>
        </p15:guide>
        <p15:guide id="29" orient="horz" pos="4135">
          <p15:clr>
            <a:srgbClr val="A4A3A4"/>
          </p15:clr>
        </p15:guide>
        <p15:guide id="30" pos="7488">
          <p15:clr>
            <a:srgbClr val="A4A3A4"/>
          </p15:clr>
        </p15:guide>
        <p15:guide id="31" orient="horz" pos="4008">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svg"/><Relationship Id="rId3" Type="http://schemas.microsoft.com/office/2007/relationships/hdphoto" Target="../media/hdphoto1.wdp"/><Relationship Id="rId7" Type="http://schemas.openxmlformats.org/officeDocument/2006/relationships/hyperlink" Target="https://support.microsoft.com/en-us/topic/overview-of-microsoft-365-chat-preview-5b00a52d-7296-48ee-b938-b95b7209f737" TargetMode="External"/><Relationship Id="rId12" Type="http://schemas.openxmlformats.org/officeDocument/2006/relationships/image" Target="../media/image15.png"/><Relationship Id="rId2" Type="http://schemas.openxmlformats.org/officeDocument/2006/relationships/image" Target="../media/image7.png"/><Relationship Id="rId16" Type="http://schemas.openxmlformats.org/officeDocument/2006/relationships/image" Target="../media/image19.png"/><Relationship Id="rId1" Type="http://schemas.openxmlformats.org/officeDocument/2006/relationships/slideLayout" Target="../slideLayouts/slideLayout7.xml"/><Relationship Id="rId6" Type="http://schemas.openxmlformats.org/officeDocument/2006/relationships/image" Target="../media/image10.png"/><Relationship Id="rId11" Type="http://schemas.openxmlformats.org/officeDocument/2006/relationships/image" Target="../media/image14.svg"/><Relationship Id="rId5" Type="http://schemas.openxmlformats.org/officeDocument/2006/relationships/image" Target="../media/image9.svg"/><Relationship Id="rId15" Type="http://schemas.openxmlformats.org/officeDocument/2006/relationships/image" Target="../media/image18.svg"/><Relationship Id="rId10" Type="http://schemas.openxmlformats.org/officeDocument/2006/relationships/image" Target="../media/image13.png"/><Relationship Id="rId4" Type="http://schemas.openxmlformats.org/officeDocument/2006/relationships/image" Target="../media/image8.png"/><Relationship Id="rId9" Type="http://schemas.openxmlformats.org/officeDocument/2006/relationships/image" Target="../media/image12.png"/><Relationship Id="rId1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75771-E1AF-8011-11C6-EE3ADF06291C}"/>
              </a:ext>
            </a:extLst>
          </p:cNvPr>
          <p:cNvSpPr>
            <a:spLocks noGrp="1"/>
          </p:cNvSpPr>
          <p:nvPr>
            <p:ph type="title"/>
          </p:nvPr>
        </p:nvSpPr>
        <p:spPr>
          <a:xfrm>
            <a:off x="584200" y="387766"/>
            <a:ext cx="5672544" cy="263149"/>
          </a:xfrm>
        </p:spPr>
        <p:txBody>
          <a:bodyPr/>
          <a:lstStyle/>
          <a:p>
            <a:pPr lvl="0"/>
            <a:r>
              <a:rPr lang="en-US" noProof="0"/>
              <a:t>A day in the life of an HR Service Manager</a:t>
            </a:r>
          </a:p>
        </p:txBody>
      </p:sp>
      <p:sp>
        <p:nvSpPr>
          <p:cNvPr id="60" name="Text Placeholder 59">
            <a:extLst>
              <a:ext uri="{FF2B5EF4-FFF2-40B4-BE49-F238E27FC236}">
                <a16:creationId xmlns:a16="http://schemas.microsoft.com/office/drawing/2014/main" id="{D198A40C-01E4-86D5-ED01-6BB7DD6D8761}"/>
              </a:ext>
            </a:extLst>
          </p:cNvPr>
          <p:cNvSpPr>
            <a:spLocks noGrp="1"/>
          </p:cNvSpPr>
          <p:nvPr>
            <p:ph type="body" sz="quarter" idx="17"/>
          </p:nvPr>
        </p:nvSpPr>
        <p:spPr>
          <a:xfrm>
            <a:off x="6096001" y="521100"/>
            <a:ext cx="4022928" cy="169277"/>
          </a:xfrm>
        </p:spPr>
        <p:txBody>
          <a:bodyPr/>
          <a:lstStyle/>
          <a:p>
            <a:pPr lvl="0"/>
            <a:r>
              <a:rPr kumimoji="0" lang="en-US" b="1" i="0" u="none" strike="noStrike" kern="1200" cap="none" spc="-20" normalizeH="0" baseline="0" noProof="0" dirty="0">
                <a:ln>
                  <a:noFill/>
                </a:ln>
                <a:solidFill>
                  <a:srgbClr val="C03BC4"/>
                </a:solidFill>
                <a:effectLst/>
                <a:uLnTx/>
                <a:uFillTx/>
                <a:latin typeface="Segoe UI Semibold" panose="020B0502040204020203" pitchFamily="34" charset="0"/>
                <a:ea typeface="+mn-ea"/>
                <a:cs typeface="Segoe UI Semibold" panose="020B0502040204020203" pitchFamily="34" charset="0"/>
              </a:rPr>
              <a:t>Microsoft 365 Copilot for Service</a:t>
            </a:r>
            <a:endParaRPr lang="en-US" noProof="0" dirty="0"/>
          </a:p>
        </p:txBody>
      </p:sp>
      <p:sp>
        <p:nvSpPr>
          <p:cNvPr id="29" name="Text Placeholder 28">
            <a:extLst>
              <a:ext uri="{FF2B5EF4-FFF2-40B4-BE49-F238E27FC236}">
                <a16:creationId xmlns:a16="http://schemas.microsoft.com/office/drawing/2014/main" id="{DFCE4857-DE9E-DEE1-701B-8B84D756D85B}"/>
              </a:ext>
            </a:extLst>
          </p:cNvPr>
          <p:cNvSpPr>
            <a:spLocks noGrp="1"/>
          </p:cNvSpPr>
          <p:nvPr>
            <p:ph type="body" sz="quarter" idx="11"/>
          </p:nvPr>
        </p:nvSpPr>
        <p:spPr>
          <a:xfrm>
            <a:off x="584200" y="1593881"/>
            <a:ext cx="976461" cy="345600"/>
          </a:xfrm>
        </p:spPr>
        <p:txBody>
          <a:bodyPr/>
          <a:lstStyle/>
          <a:p>
            <a:r>
              <a:rPr lang="en-US" noProof="0"/>
              <a:t>9:00 am</a:t>
            </a:r>
          </a:p>
        </p:txBody>
      </p:sp>
      <p:sp>
        <p:nvSpPr>
          <p:cNvPr id="61" name="Text Placeholder 60">
            <a:extLst>
              <a:ext uri="{FF2B5EF4-FFF2-40B4-BE49-F238E27FC236}">
                <a16:creationId xmlns:a16="http://schemas.microsoft.com/office/drawing/2014/main" id="{AD817738-F2DD-E34C-1A5D-24D170D03A78}"/>
              </a:ext>
            </a:extLst>
          </p:cNvPr>
          <p:cNvSpPr>
            <a:spLocks noGrp="1"/>
          </p:cNvSpPr>
          <p:nvPr>
            <p:ph type="body" sz="quarter" idx="18"/>
          </p:nvPr>
        </p:nvSpPr>
        <p:spPr/>
        <p:txBody>
          <a:bodyPr>
            <a:noAutofit/>
          </a:bodyPr>
          <a:lstStyle/>
          <a:p>
            <a:r>
              <a:rPr kumimoji="0" lang="en-US" b="0" i="0" u="none" strike="noStrike" kern="1200" cap="none" spc="0" normalizeH="0" baseline="0" noProof="0">
                <a:ln>
                  <a:noFill/>
                </a:ln>
                <a:solidFill>
                  <a:prstClr val="black"/>
                </a:solidFill>
                <a:effectLst/>
                <a:uLnTx/>
                <a:uFillTx/>
                <a:latin typeface="Segoe UI"/>
                <a:ea typeface="+mn-ea"/>
                <a:cs typeface="Segoe UI Semibold"/>
              </a:rPr>
              <a:t>Josue starts his day by asking Copilot to summarize email he’s received in the last 15 hours including any follow up items.</a:t>
            </a:r>
          </a:p>
        </p:txBody>
      </p:sp>
      <p:sp>
        <p:nvSpPr>
          <p:cNvPr id="62" name="Text Placeholder 61">
            <a:extLst>
              <a:ext uri="{FF2B5EF4-FFF2-40B4-BE49-F238E27FC236}">
                <a16:creationId xmlns:a16="http://schemas.microsoft.com/office/drawing/2014/main" id="{87AA6EE3-661D-03A6-7396-AA95D671811B}"/>
              </a:ext>
            </a:extLst>
          </p:cNvPr>
          <p:cNvSpPr>
            <a:spLocks noGrp="1"/>
          </p:cNvSpPr>
          <p:nvPr>
            <p:ph type="body" sz="quarter" idx="21"/>
          </p:nvPr>
        </p:nvSpPr>
        <p:spPr>
          <a:xfrm>
            <a:off x="584200" y="3246360"/>
            <a:ext cx="2808000" cy="626701"/>
          </a:xfrm>
        </p:spPr>
        <p:txBody>
          <a:bodyPr/>
          <a:lstStyle/>
          <a:p>
            <a:r>
              <a:rPr lang="en-US" sz="900" i="0" noProof="0">
                <a:solidFill>
                  <a:srgbClr val="242424"/>
                </a:solidFill>
                <a:effectLst/>
                <a:latin typeface="Segoe UI" panose="020B0502040204020203" pitchFamily="34" charset="0"/>
              </a:rPr>
              <a:t>Example prompt: </a:t>
            </a:r>
            <a:r>
              <a:rPr kumimoji="0" lang="en-US" sz="900" b="0" i="0" u="none" strike="noStrike" kern="1200" cap="none" spc="0" normalizeH="0" baseline="0" noProof="0">
                <a:ln w="3175">
                  <a:noFill/>
                </a:ln>
                <a:solidFill>
                  <a:srgbClr val="000000"/>
                </a:solidFill>
                <a:effectLst/>
                <a:uLnTx/>
                <a:uFillTx/>
                <a:latin typeface="Segoe UI"/>
                <a:ea typeface="+mn-ea"/>
                <a:cs typeface="Segoe UI" pitchFamily="34" charset="0"/>
              </a:rPr>
              <a:t>Catch me up on my </a:t>
            </a:r>
            <a:r>
              <a:rPr kumimoji="0" lang="en-US" sz="900" b="1" i="0" u="none" strike="noStrike" kern="1200" cap="none" spc="0" normalizeH="0" baseline="0" noProof="0">
                <a:ln w="3175">
                  <a:noFill/>
                </a:ln>
                <a:solidFill>
                  <a:srgbClr val="000000"/>
                </a:solidFill>
                <a:effectLst/>
                <a:uLnTx/>
                <a:uFillTx/>
                <a:latin typeface="Segoe UI"/>
                <a:ea typeface="+mn-ea"/>
                <a:cs typeface="Segoe UI" pitchFamily="34" charset="0"/>
              </a:rPr>
              <a:t>email from the last 15 hours</a:t>
            </a:r>
            <a:r>
              <a:rPr kumimoji="0" lang="en-US" sz="900" b="0" i="0" u="none" strike="noStrike" kern="1200" cap="none" spc="0" normalizeH="0" baseline="0" noProof="0">
                <a:ln w="3175">
                  <a:noFill/>
                </a:ln>
                <a:solidFill>
                  <a:srgbClr val="000000"/>
                </a:solidFill>
                <a:effectLst/>
                <a:uLnTx/>
                <a:uFillTx/>
                <a:latin typeface="Segoe UI"/>
                <a:ea typeface="+mn-ea"/>
                <a:cs typeface="Segoe UI" pitchFamily="34" charset="0"/>
              </a:rPr>
              <a:t>. Include any </a:t>
            </a:r>
            <a:r>
              <a:rPr kumimoji="0" lang="en-US" sz="900" b="1" i="0" u="none" strike="noStrike" kern="1200" cap="none" spc="0" normalizeH="0" baseline="0" noProof="0">
                <a:ln w="3175">
                  <a:noFill/>
                </a:ln>
                <a:solidFill>
                  <a:srgbClr val="000000"/>
                </a:solidFill>
                <a:effectLst/>
                <a:uLnTx/>
                <a:uFillTx/>
                <a:latin typeface="Segoe UI"/>
                <a:ea typeface="+mn-ea"/>
                <a:cs typeface="Segoe UI" pitchFamily="34" charset="0"/>
              </a:rPr>
              <a:t>action</a:t>
            </a:r>
            <a:r>
              <a:rPr kumimoji="0" lang="en-US" sz="900" b="0" i="0" u="none" strike="noStrike" kern="1200" cap="none" spc="0" normalizeH="0" baseline="0" noProof="0">
                <a:ln w="3175">
                  <a:noFill/>
                </a:ln>
                <a:solidFill>
                  <a:srgbClr val="000000"/>
                </a:solidFill>
                <a:effectLst/>
                <a:uLnTx/>
                <a:uFillTx/>
                <a:latin typeface="Segoe UI"/>
                <a:ea typeface="+mn-ea"/>
                <a:cs typeface="Segoe UI" pitchFamily="34" charset="0"/>
              </a:rPr>
              <a:t> </a:t>
            </a:r>
            <a:r>
              <a:rPr kumimoji="0" lang="en-US" sz="900" b="1" i="0" u="none" strike="noStrike" kern="1200" cap="none" spc="0" normalizeH="0" baseline="0" noProof="0">
                <a:ln w="3175">
                  <a:noFill/>
                </a:ln>
                <a:solidFill>
                  <a:srgbClr val="000000"/>
                </a:solidFill>
                <a:effectLst/>
                <a:uLnTx/>
                <a:uFillTx/>
                <a:latin typeface="Segoe UI"/>
                <a:ea typeface="+mn-ea"/>
                <a:cs typeface="Segoe UI" pitchFamily="34" charset="0"/>
              </a:rPr>
              <a:t>items or follow up tasks.</a:t>
            </a:r>
            <a:endParaRPr kumimoji="0" lang="en-US" sz="900" b="0" i="0" u="none" strike="noStrike" kern="1200" cap="none" spc="0" normalizeH="0" baseline="0" noProof="0">
              <a:ln w="3175">
                <a:noFill/>
              </a:ln>
              <a:solidFill>
                <a:srgbClr val="000000"/>
              </a:solidFill>
              <a:effectLst/>
              <a:uLnTx/>
              <a:uFillTx/>
              <a:latin typeface="Segoe UI"/>
              <a:ea typeface="+mn-ea"/>
              <a:cs typeface="Segoe UI" pitchFamily="34" charset="0"/>
            </a:endParaRPr>
          </a:p>
        </p:txBody>
      </p:sp>
      <p:sp>
        <p:nvSpPr>
          <p:cNvPr id="33" name="Text Placeholder 32">
            <a:extLst>
              <a:ext uri="{FF2B5EF4-FFF2-40B4-BE49-F238E27FC236}">
                <a16:creationId xmlns:a16="http://schemas.microsoft.com/office/drawing/2014/main" id="{A8E28468-A213-4C0F-7966-31B41BDB5C55}"/>
              </a:ext>
            </a:extLst>
          </p:cNvPr>
          <p:cNvSpPr>
            <a:spLocks noGrp="1"/>
          </p:cNvSpPr>
          <p:nvPr>
            <p:ph type="body" sz="quarter" idx="22"/>
          </p:nvPr>
        </p:nvSpPr>
        <p:spPr>
          <a:xfrm>
            <a:off x="3776898" y="1593881"/>
            <a:ext cx="976461" cy="345600"/>
          </a:xfrm>
        </p:spPr>
        <p:txBody>
          <a:bodyPr/>
          <a:lstStyle/>
          <a:p>
            <a:r>
              <a:rPr lang="en-US" noProof="0"/>
              <a:t>9:30 am</a:t>
            </a:r>
          </a:p>
        </p:txBody>
      </p:sp>
      <p:sp>
        <p:nvSpPr>
          <p:cNvPr id="63" name="Text Placeholder 62">
            <a:extLst>
              <a:ext uri="{FF2B5EF4-FFF2-40B4-BE49-F238E27FC236}">
                <a16:creationId xmlns:a16="http://schemas.microsoft.com/office/drawing/2014/main" id="{78B455B4-AC0E-3A12-F745-ACCCE2FAB682}"/>
              </a:ext>
            </a:extLst>
          </p:cNvPr>
          <p:cNvSpPr>
            <a:spLocks noGrp="1"/>
          </p:cNvSpPr>
          <p:nvPr>
            <p:ph type="body" sz="quarter" idx="23"/>
          </p:nvPr>
        </p:nvSpPr>
        <p:spPr/>
        <p:txBody>
          <a:bodyPr>
            <a:noAutofit/>
          </a:bodyPr>
          <a:lstStyle/>
          <a:p>
            <a:r>
              <a:rPr kumimoji="0" lang="en-US" b="0" i="0" u="none" strike="noStrike" kern="1200" cap="none" spc="0" normalizeH="0" baseline="0" noProof="0">
                <a:ln>
                  <a:noFill/>
                </a:ln>
                <a:solidFill>
                  <a:prstClr val="black"/>
                </a:solidFill>
                <a:effectLst/>
                <a:uLnTx/>
                <a:uFillTx/>
                <a:latin typeface="Segoe UI"/>
                <a:ea typeface="+mn-ea"/>
                <a:cs typeface="Segoe UI Semibold"/>
              </a:rPr>
              <a:t>Josue heads over to Teams and catches up on any communication channels he is part of by using Copilot to recap the Teams groups. This has saved around 1 hour of time and is now productive time.</a:t>
            </a:r>
          </a:p>
        </p:txBody>
      </p:sp>
      <p:sp>
        <p:nvSpPr>
          <p:cNvPr id="64" name="Text Placeholder 63">
            <a:extLst>
              <a:ext uri="{FF2B5EF4-FFF2-40B4-BE49-F238E27FC236}">
                <a16:creationId xmlns:a16="http://schemas.microsoft.com/office/drawing/2014/main" id="{E609F056-7AFD-EFC3-8E55-F6F2E7CD1101}"/>
              </a:ext>
            </a:extLst>
          </p:cNvPr>
          <p:cNvSpPr>
            <a:spLocks noGrp="1"/>
          </p:cNvSpPr>
          <p:nvPr>
            <p:ph type="body" sz="quarter" idx="24"/>
          </p:nvPr>
        </p:nvSpPr>
        <p:spPr>
          <a:xfrm>
            <a:off x="3719286" y="3246360"/>
            <a:ext cx="2808000" cy="626701"/>
          </a:xfrm>
        </p:spPr>
        <p:txBody>
          <a:bodyPr/>
          <a:lstStyle/>
          <a:p>
            <a:r>
              <a:rPr lang="en-US" sz="900" i="0" noProof="0">
                <a:solidFill>
                  <a:srgbClr val="242424"/>
                </a:solidFill>
                <a:effectLst/>
                <a:latin typeface="Segoe UI" panose="020B0502040204020203" pitchFamily="34" charset="0"/>
              </a:rPr>
              <a:t>Example prompt: </a:t>
            </a:r>
            <a:r>
              <a:rPr kumimoji="0" lang="en-US" sz="900" b="0" i="0" u="none" strike="noStrike" kern="1200" cap="none" spc="0" normalizeH="0" baseline="0" noProof="0">
                <a:ln w="3175">
                  <a:noFill/>
                </a:ln>
                <a:solidFill>
                  <a:srgbClr val="000000"/>
                </a:solidFill>
                <a:effectLst/>
                <a:uLnTx/>
                <a:uFillTx/>
                <a:latin typeface="Segoe UI"/>
                <a:ea typeface="+mn-ea"/>
                <a:cs typeface="Segoe UI" pitchFamily="34" charset="0"/>
              </a:rPr>
              <a:t>Recap all my Teams groups messages and </a:t>
            </a:r>
            <a:r>
              <a:rPr kumimoji="0" lang="en-US" sz="900" b="1" i="0" u="none" strike="noStrike" kern="1200" cap="none" spc="0" normalizeH="0" baseline="0" noProof="0">
                <a:ln w="3175">
                  <a:noFill/>
                </a:ln>
                <a:solidFill>
                  <a:srgbClr val="000000"/>
                </a:solidFill>
                <a:effectLst/>
                <a:uLnTx/>
                <a:uFillTx/>
                <a:latin typeface="Segoe UI"/>
                <a:ea typeface="+mn-ea"/>
                <a:cs typeface="Segoe UI" pitchFamily="34" charset="0"/>
              </a:rPr>
              <a:t>highlight any follow-up tasks.</a:t>
            </a:r>
          </a:p>
        </p:txBody>
      </p:sp>
      <p:sp>
        <p:nvSpPr>
          <p:cNvPr id="65" name="Text Placeholder 64">
            <a:extLst>
              <a:ext uri="{FF2B5EF4-FFF2-40B4-BE49-F238E27FC236}">
                <a16:creationId xmlns:a16="http://schemas.microsoft.com/office/drawing/2014/main" id="{2E2CAE48-7D30-D80F-4466-17271331F757}"/>
              </a:ext>
            </a:extLst>
          </p:cNvPr>
          <p:cNvSpPr>
            <a:spLocks noGrp="1"/>
          </p:cNvSpPr>
          <p:nvPr>
            <p:ph type="body" sz="quarter" idx="25"/>
          </p:nvPr>
        </p:nvSpPr>
        <p:spPr/>
        <p:txBody>
          <a:bodyPr/>
          <a:lstStyle/>
          <a:p>
            <a:r>
              <a:rPr lang="en-US" noProof="0"/>
              <a:t>10:00 am</a:t>
            </a:r>
          </a:p>
        </p:txBody>
      </p:sp>
      <p:sp>
        <p:nvSpPr>
          <p:cNvPr id="66" name="Text Placeholder 65">
            <a:extLst>
              <a:ext uri="{FF2B5EF4-FFF2-40B4-BE49-F238E27FC236}">
                <a16:creationId xmlns:a16="http://schemas.microsoft.com/office/drawing/2014/main" id="{F0F408C7-CD2C-F7A3-3088-E6FE7DE0DBF7}"/>
              </a:ext>
            </a:extLst>
          </p:cNvPr>
          <p:cNvSpPr>
            <a:spLocks noGrp="1"/>
          </p:cNvSpPr>
          <p:nvPr>
            <p:ph type="body" sz="quarter" idx="26"/>
          </p:nvPr>
        </p:nvSpPr>
        <p:spPr/>
        <p:txBody>
          <a:bodyPr>
            <a:noAutofit/>
          </a:bodyPr>
          <a:lstStyle/>
          <a:p>
            <a:r>
              <a:rPr kumimoji="0" lang="en-US" b="0" i="0" u="none" strike="noStrike" kern="1200" cap="none" spc="0" normalizeH="0" baseline="0" noProof="0">
                <a:ln>
                  <a:noFill/>
                </a:ln>
                <a:solidFill>
                  <a:prstClr val="black"/>
                </a:solidFill>
                <a:effectLst/>
                <a:uLnTx/>
                <a:uFillTx/>
                <a:latin typeface="Segoe UI"/>
                <a:ea typeface="+mn-ea"/>
                <a:cs typeface="Segoe UI Semibold"/>
              </a:rPr>
              <a:t>Josue is being contacted by one of his advisors about an escalation case. He asks Copilot to summarize the case so he can understand the reason for the escalation without reading 10+ emails.   </a:t>
            </a:r>
          </a:p>
        </p:txBody>
      </p:sp>
      <p:sp>
        <p:nvSpPr>
          <p:cNvPr id="67" name="Text Placeholder 66">
            <a:extLst>
              <a:ext uri="{FF2B5EF4-FFF2-40B4-BE49-F238E27FC236}">
                <a16:creationId xmlns:a16="http://schemas.microsoft.com/office/drawing/2014/main" id="{4CB430E9-9AAB-2846-56AB-FB37EA85D5A5}"/>
              </a:ext>
            </a:extLst>
          </p:cNvPr>
          <p:cNvSpPr>
            <a:spLocks noGrp="1"/>
          </p:cNvSpPr>
          <p:nvPr>
            <p:ph type="body" sz="quarter" idx="27"/>
          </p:nvPr>
        </p:nvSpPr>
        <p:spPr>
          <a:xfrm>
            <a:off x="6969595" y="3246360"/>
            <a:ext cx="2808000" cy="626701"/>
          </a:xfrm>
        </p:spPr>
        <p:txBody>
          <a:bodyPr/>
          <a:lstStyle/>
          <a:p>
            <a:r>
              <a:rPr lang="en-US" sz="900" i="0" noProof="0">
                <a:solidFill>
                  <a:srgbClr val="242424"/>
                </a:solidFill>
                <a:effectLst/>
                <a:latin typeface="Segoe UI" panose="020B0502040204020203" pitchFamily="34" charset="0"/>
              </a:rPr>
              <a:t>Example prompt: </a:t>
            </a:r>
            <a:r>
              <a:rPr kumimoji="0" lang="en-US" sz="900" b="0" i="0" u="none" strike="noStrike" kern="1200" cap="none" spc="0" normalizeH="0" baseline="0" noProof="0">
                <a:ln w="3175">
                  <a:noFill/>
                </a:ln>
                <a:solidFill>
                  <a:srgbClr val="000000"/>
                </a:solidFill>
                <a:effectLst/>
                <a:uLnTx/>
                <a:uFillTx/>
                <a:latin typeface="Segoe UI"/>
                <a:ea typeface="+mn-ea"/>
                <a:cs typeface="Segoe UI" pitchFamily="34" charset="0"/>
              </a:rPr>
              <a:t>In Copilot for </a:t>
            </a:r>
            <a:r>
              <a:rPr lang="en-US" noProof="0">
                <a:ln w="3175">
                  <a:noFill/>
                </a:ln>
                <a:solidFill>
                  <a:srgbClr val="000000"/>
                </a:solidFill>
                <a:latin typeface="Segoe UI"/>
              </a:rPr>
              <a:t>Service </a:t>
            </a:r>
            <a:r>
              <a:rPr kumimoji="0" lang="en-US" sz="900" b="0" i="0" u="none" strike="noStrike" kern="1200" cap="none" spc="0" normalizeH="0" baseline="0" noProof="0">
                <a:ln w="3175">
                  <a:noFill/>
                </a:ln>
                <a:solidFill>
                  <a:srgbClr val="000000"/>
                </a:solidFill>
                <a:effectLst/>
                <a:uLnTx/>
                <a:uFillTx/>
                <a:latin typeface="Segoe UI"/>
                <a:ea typeface="+mn-ea"/>
                <a:cs typeface="Segoe UI" pitchFamily="34" charset="0"/>
              </a:rPr>
              <a:t>search and open the case and </a:t>
            </a:r>
            <a:r>
              <a:rPr kumimoji="0" lang="en-US" sz="900" b="1" i="0" u="none" strike="noStrike" kern="1200" cap="none" spc="0" normalizeH="0" baseline="0" noProof="0">
                <a:ln w="3175">
                  <a:noFill/>
                </a:ln>
                <a:solidFill>
                  <a:srgbClr val="000000"/>
                </a:solidFill>
                <a:effectLst/>
                <a:uLnTx/>
                <a:uFillTx/>
                <a:latin typeface="Segoe UI"/>
                <a:ea typeface="+mn-ea"/>
                <a:cs typeface="Segoe UI" pitchFamily="34" charset="0"/>
              </a:rPr>
              <a:t>on Click on summarize the case.</a:t>
            </a:r>
          </a:p>
        </p:txBody>
      </p:sp>
      <p:sp>
        <p:nvSpPr>
          <p:cNvPr id="68" name="Text Placeholder 67">
            <a:extLst>
              <a:ext uri="{FF2B5EF4-FFF2-40B4-BE49-F238E27FC236}">
                <a16:creationId xmlns:a16="http://schemas.microsoft.com/office/drawing/2014/main" id="{E43A7E72-A241-0C56-ADC6-383A69E6F18C}"/>
              </a:ext>
            </a:extLst>
          </p:cNvPr>
          <p:cNvSpPr>
            <a:spLocks noGrp="1"/>
          </p:cNvSpPr>
          <p:nvPr>
            <p:ph type="body" sz="quarter" idx="28"/>
          </p:nvPr>
        </p:nvSpPr>
        <p:spPr/>
        <p:txBody>
          <a:bodyPr/>
          <a:lstStyle/>
          <a:p>
            <a:r>
              <a:rPr lang="en-US" noProof="0"/>
              <a:t>5:00 pm</a:t>
            </a:r>
          </a:p>
        </p:txBody>
      </p:sp>
      <p:sp>
        <p:nvSpPr>
          <p:cNvPr id="69" name="Text Placeholder 68">
            <a:extLst>
              <a:ext uri="{FF2B5EF4-FFF2-40B4-BE49-F238E27FC236}">
                <a16:creationId xmlns:a16="http://schemas.microsoft.com/office/drawing/2014/main" id="{4E7A8EA5-A23E-A909-D3BC-7F611A2EA132}"/>
              </a:ext>
            </a:extLst>
          </p:cNvPr>
          <p:cNvSpPr>
            <a:spLocks noGrp="1"/>
          </p:cNvSpPr>
          <p:nvPr>
            <p:ph type="body" sz="quarter" idx="29"/>
          </p:nvPr>
        </p:nvSpPr>
        <p:spPr/>
        <p:txBody>
          <a:bodyPr/>
          <a:lstStyle/>
          <a:p>
            <a:r>
              <a:rPr kumimoji="0" lang="en-US" sz="900" b="0" i="0" u="none" strike="noStrike" kern="1200" cap="none" spc="0" normalizeH="0" baseline="0" noProof="0">
                <a:ln>
                  <a:noFill/>
                </a:ln>
                <a:solidFill>
                  <a:prstClr val="black"/>
                </a:solidFill>
                <a:effectLst/>
                <a:uLnTx/>
                <a:uFillTx/>
                <a:latin typeface="Segoe UI"/>
                <a:ea typeface="+mn-ea"/>
                <a:cs typeface="Segoe UI Semibold"/>
              </a:rPr>
              <a:t>Josue wants to do a final check of any pending task or missed email, so he asks Copilot to summarize any pending action from the last 24 hours or any email where he was mentioned in Outlook.</a:t>
            </a:r>
          </a:p>
        </p:txBody>
      </p:sp>
      <p:sp>
        <p:nvSpPr>
          <p:cNvPr id="70" name="Text Placeholder 69">
            <a:extLst>
              <a:ext uri="{FF2B5EF4-FFF2-40B4-BE49-F238E27FC236}">
                <a16:creationId xmlns:a16="http://schemas.microsoft.com/office/drawing/2014/main" id="{A36CDF30-A594-4AF2-C36F-F1781294D648}"/>
              </a:ext>
            </a:extLst>
          </p:cNvPr>
          <p:cNvSpPr>
            <a:spLocks noGrp="1"/>
          </p:cNvSpPr>
          <p:nvPr>
            <p:ph type="body" sz="quarter" idx="30"/>
          </p:nvPr>
        </p:nvSpPr>
        <p:spPr>
          <a:xfrm>
            <a:off x="584200" y="5680038"/>
            <a:ext cx="2808000" cy="626701"/>
          </a:xfrm>
        </p:spPr>
        <p:txBody>
          <a:bodyPr/>
          <a:lstStyle/>
          <a:p>
            <a:r>
              <a:rPr lang="en-US" sz="900" i="0" noProof="0">
                <a:solidFill>
                  <a:srgbClr val="242424"/>
                </a:solidFill>
                <a:effectLst/>
                <a:latin typeface="Segoe UI" panose="020B0502040204020203" pitchFamily="34" charset="0"/>
              </a:rPr>
              <a:t>Example prompt: </a:t>
            </a:r>
            <a:r>
              <a:rPr kumimoji="0" lang="en-US" sz="900" b="1" i="0" u="none" strike="noStrike" kern="1200" cap="none" spc="0" normalizeH="0" baseline="0" noProof="0">
                <a:ln w="3175">
                  <a:noFill/>
                </a:ln>
                <a:solidFill>
                  <a:srgbClr val="000000"/>
                </a:solidFill>
                <a:effectLst/>
                <a:uLnTx/>
                <a:uFillTx/>
                <a:latin typeface="Segoe UI"/>
                <a:ea typeface="+mn-ea"/>
                <a:cs typeface="Segoe UI"/>
              </a:rPr>
              <a:t>Summarize all the tasks I've been involved in the last 24hrs. </a:t>
            </a:r>
            <a:r>
              <a:rPr kumimoji="0" lang="en-US" sz="900" b="0" i="0" u="none" strike="noStrike" kern="1200" cap="none" spc="0" normalizeH="0" baseline="0" noProof="0">
                <a:ln w="3175">
                  <a:noFill/>
                </a:ln>
                <a:solidFill>
                  <a:srgbClr val="000000"/>
                </a:solidFill>
                <a:effectLst/>
                <a:uLnTx/>
                <a:uFillTx/>
                <a:latin typeface="Segoe UI"/>
                <a:ea typeface="+mn-ea"/>
                <a:cs typeface="Segoe UI"/>
              </a:rPr>
              <a:t>including emails in Outlook where I was mentioned.</a:t>
            </a:r>
          </a:p>
        </p:txBody>
      </p:sp>
      <p:sp>
        <p:nvSpPr>
          <p:cNvPr id="71" name="Text Placeholder 70">
            <a:extLst>
              <a:ext uri="{FF2B5EF4-FFF2-40B4-BE49-F238E27FC236}">
                <a16:creationId xmlns:a16="http://schemas.microsoft.com/office/drawing/2014/main" id="{C2A84CB5-29C8-2681-496B-FCEC6E17CAFB}"/>
              </a:ext>
            </a:extLst>
          </p:cNvPr>
          <p:cNvSpPr>
            <a:spLocks noGrp="1"/>
          </p:cNvSpPr>
          <p:nvPr>
            <p:ph type="body" sz="quarter" idx="31"/>
          </p:nvPr>
        </p:nvSpPr>
        <p:spPr/>
        <p:txBody>
          <a:bodyPr/>
          <a:lstStyle/>
          <a:p>
            <a:r>
              <a:rPr lang="en-US" noProof="0"/>
              <a:t>2:00 pm</a:t>
            </a:r>
          </a:p>
        </p:txBody>
      </p:sp>
      <p:sp>
        <p:nvSpPr>
          <p:cNvPr id="72" name="Text Placeholder 71">
            <a:extLst>
              <a:ext uri="{FF2B5EF4-FFF2-40B4-BE49-F238E27FC236}">
                <a16:creationId xmlns:a16="http://schemas.microsoft.com/office/drawing/2014/main" id="{63F02CA3-F887-E343-D024-EEA8989F58E3}"/>
              </a:ext>
            </a:extLst>
          </p:cNvPr>
          <p:cNvSpPr>
            <a:spLocks noGrp="1"/>
          </p:cNvSpPr>
          <p:nvPr>
            <p:ph type="body" sz="quarter" idx="32"/>
          </p:nvPr>
        </p:nvSpPr>
        <p:spPr/>
        <p:txBody>
          <a:bodyPr>
            <a:noAutofit/>
          </a:bodyPr>
          <a:lstStyle/>
          <a:p>
            <a:r>
              <a:rPr kumimoji="0" lang="en-US" b="0" i="0" u="none" strike="noStrike" kern="1200" cap="none" spc="0" normalizeH="0" baseline="0" noProof="0">
                <a:ln>
                  <a:noFill/>
                </a:ln>
                <a:solidFill>
                  <a:prstClr val="black"/>
                </a:solidFill>
                <a:effectLst/>
                <a:uLnTx/>
                <a:uFillTx/>
                <a:latin typeface="Segoe UI"/>
                <a:ea typeface="+mn-ea"/>
                <a:cs typeface="Segoe UI Semibold"/>
              </a:rPr>
              <a:t>Josue is reviewing a new policy/communication that will be launched and asks Copilot in Word to summarize the key points, so he can share them during his next team meeting.</a:t>
            </a:r>
          </a:p>
        </p:txBody>
      </p:sp>
      <p:sp>
        <p:nvSpPr>
          <p:cNvPr id="73" name="Text Placeholder 72">
            <a:extLst>
              <a:ext uri="{FF2B5EF4-FFF2-40B4-BE49-F238E27FC236}">
                <a16:creationId xmlns:a16="http://schemas.microsoft.com/office/drawing/2014/main" id="{9EA2AA03-AAE5-BF35-1973-959521014DA6}"/>
              </a:ext>
            </a:extLst>
          </p:cNvPr>
          <p:cNvSpPr>
            <a:spLocks noGrp="1"/>
          </p:cNvSpPr>
          <p:nvPr>
            <p:ph type="body" sz="quarter" idx="33"/>
          </p:nvPr>
        </p:nvSpPr>
        <p:spPr>
          <a:xfrm>
            <a:off x="3719286" y="5680038"/>
            <a:ext cx="2808000" cy="626701"/>
          </a:xfrm>
        </p:spPr>
        <p:txBody>
          <a:bodyPr/>
          <a:lstStyle/>
          <a:p>
            <a:r>
              <a:rPr lang="en-US" sz="900" i="0" noProof="0">
                <a:solidFill>
                  <a:srgbClr val="242424"/>
                </a:solidFill>
                <a:effectLst/>
                <a:latin typeface="Segoe UI" panose="020B0502040204020203" pitchFamily="34" charset="0"/>
              </a:rPr>
              <a:t>Example prompt: </a:t>
            </a:r>
            <a:r>
              <a:rPr kumimoji="0" lang="en-US" sz="900" b="1" i="0" u="none" strike="noStrike" kern="1200" cap="none" spc="0" normalizeH="0" baseline="0" noProof="0">
                <a:ln w="3175">
                  <a:noFill/>
                </a:ln>
                <a:solidFill>
                  <a:srgbClr val="000000"/>
                </a:solidFill>
                <a:effectLst/>
                <a:uLnTx/>
                <a:uFillTx/>
                <a:latin typeface="Segoe UI"/>
                <a:ea typeface="+mn-ea"/>
                <a:cs typeface="Segoe UI" pitchFamily="34" charset="0"/>
              </a:rPr>
              <a:t>Summarize in bullets </a:t>
            </a:r>
            <a:r>
              <a:rPr kumimoji="0" lang="en-US" sz="900" b="0" i="0" u="none" strike="noStrike" kern="1200" cap="none" spc="0" normalizeH="0" baseline="0" noProof="0">
                <a:ln w="3175">
                  <a:noFill/>
                </a:ln>
                <a:solidFill>
                  <a:srgbClr val="000000"/>
                </a:solidFill>
                <a:effectLst/>
                <a:uLnTx/>
                <a:uFillTx/>
                <a:latin typeface="Segoe UI"/>
                <a:ea typeface="+mn-ea"/>
                <a:cs typeface="Segoe UI" pitchFamily="34" charset="0"/>
              </a:rPr>
              <a:t>from the key points of the documents.</a:t>
            </a:r>
          </a:p>
        </p:txBody>
      </p:sp>
      <p:sp>
        <p:nvSpPr>
          <p:cNvPr id="74" name="Text Placeholder 73">
            <a:extLst>
              <a:ext uri="{FF2B5EF4-FFF2-40B4-BE49-F238E27FC236}">
                <a16:creationId xmlns:a16="http://schemas.microsoft.com/office/drawing/2014/main" id="{3F3CD4FE-7FC1-8178-04FC-F4FE3331C96D}"/>
              </a:ext>
            </a:extLst>
          </p:cNvPr>
          <p:cNvSpPr>
            <a:spLocks noGrp="1"/>
          </p:cNvSpPr>
          <p:nvPr>
            <p:ph type="body" sz="quarter" idx="34"/>
          </p:nvPr>
        </p:nvSpPr>
        <p:spPr/>
        <p:txBody>
          <a:bodyPr/>
          <a:lstStyle/>
          <a:p>
            <a:r>
              <a:rPr lang="en-US" noProof="0"/>
              <a:t>11:00 am</a:t>
            </a:r>
          </a:p>
        </p:txBody>
      </p:sp>
      <p:sp>
        <p:nvSpPr>
          <p:cNvPr id="75" name="Text Placeholder 74">
            <a:extLst>
              <a:ext uri="{FF2B5EF4-FFF2-40B4-BE49-F238E27FC236}">
                <a16:creationId xmlns:a16="http://schemas.microsoft.com/office/drawing/2014/main" id="{54F945A7-1071-B52B-E0EE-90FB8E443F25}"/>
              </a:ext>
            </a:extLst>
          </p:cNvPr>
          <p:cNvSpPr>
            <a:spLocks noGrp="1"/>
          </p:cNvSpPr>
          <p:nvPr>
            <p:ph type="body" sz="quarter" idx="35"/>
          </p:nvPr>
        </p:nvSpPr>
        <p:spPr/>
        <p:txBody>
          <a:bodyPr>
            <a:noAutofit/>
          </a:bodyPr>
          <a:lstStyle/>
          <a:p>
            <a:r>
              <a:rPr kumimoji="0" lang="en-US" b="0" i="0" u="none" strike="noStrike" kern="1200" cap="none" spc="0" normalizeH="0" baseline="0" noProof="0">
                <a:ln>
                  <a:noFill/>
                </a:ln>
                <a:solidFill>
                  <a:prstClr val="black"/>
                </a:solidFill>
                <a:effectLst/>
                <a:uLnTx/>
                <a:uFillTx/>
                <a:latin typeface="Segoe UI"/>
                <a:ea typeface="+mn-ea"/>
                <a:cs typeface="Segoe UI Semibold"/>
              </a:rPr>
              <a:t>Josue records important meetings and asks Copilot to summarize the meetings to help him catch up when he’s occasionally late for a call.</a:t>
            </a:r>
            <a:r>
              <a:rPr lang="en-US" noProof="0">
                <a:solidFill>
                  <a:prstClr val="black"/>
                </a:solidFill>
                <a:latin typeface="Segoe UI"/>
                <a:cs typeface="Segoe UI Semibold"/>
              </a:rPr>
              <a:t> This</a:t>
            </a:r>
            <a:r>
              <a:rPr kumimoji="0" lang="en-US" b="0" i="0" u="none" strike="noStrike" kern="1200" cap="none" spc="0" normalizeH="0" baseline="0" noProof="0">
                <a:ln>
                  <a:noFill/>
                </a:ln>
                <a:solidFill>
                  <a:prstClr val="black"/>
                </a:solidFill>
                <a:effectLst/>
                <a:uLnTx/>
                <a:uFillTx/>
                <a:latin typeface="Segoe UI"/>
                <a:ea typeface="+mn-ea"/>
                <a:cs typeface="Segoe UI Semibold"/>
              </a:rPr>
              <a:t> allows Josue to completely focus on the call he’s on.</a:t>
            </a:r>
          </a:p>
        </p:txBody>
      </p:sp>
      <p:sp>
        <p:nvSpPr>
          <p:cNvPr id="76" name="Text Placeholder 75">
            <a:extLst>
              <a:ext uri="{FF2B5EF4-FFF2-40B4-BE49-F238E27FC236}">
                <a16:creationId xmlns:a16="http://schemas.microsoft.com/office/drawing/2014/main" id="{0B8B9066-D41D-F8F2-554A-7F09D4575D97}"/>
              </a:ext>
            </a:extLst>
          </p:cNvPr>
          <p:cNvSpPr>
            <a:spLocks noGrp="1"/>
          </p:cNvSpPr>
          <p:nvPr>
            <p:ph type="body" sz="quarter" idx="36"/>
          </p:nvPr>
        </p:nvSpPr>
        <p:spPr>
          <a:xfrm>
            <a:off x="6969595" y="5680038"/>
            <a:ext cx="2808000" cy="626701"/>
          </a:xfrm>
        </p:spPr>
        <p:txBody>
          <a:bodyPr/>
          <a:lstStyle/>
          <a:p>
            <a:r>
              <a:rPr lang="en-US" sz="900" i="0" noProof="0">
                <a:solidFill>
                  <a:srgbClr val="242424"/>
                </a:solidFill>
                <a:effectLst/>
                <a:latin typeface="Segoe UI" panose="020B0502040204020203" pitchFamily="34" charset="0"/>
              </a:rPr>
              <a:t>Example prompt: </a:t>
            </a:r>
            <a:r>
              <a:rPr kumimoji="0" lang="en-US" sz="900" b="1" i="0" u="none" strike="noStrike" kern="1200" cap="none" spc="0" normalizeH="0" baseline="0" noProof="0">
                <a:ln w="3175">
                  <a:noFill/>
                </a:ln>
                <a:solidFill>
                  <a:srgbClr val="000000"/>
                </a:solidFill>
                <a:effectLst/>
                <a:uLnTx/>
                <a:uFillTx/>
                <a:latin typeface="Segoe UI"/>
                <a:ea typeface="+mn-ea"/>
                <a:cs typeface="Segoe UI" pitchFamily="34" charset="0"/>
              </a:rPr>
              <a:t>Summarize meeting</a:t>
            </a:r>
            <a:r>
              <a:rPr kumimoji="0" lang="en-US" sz="900" b="0" i="0" u="none" strike="noStrike" kern="1200" cap="none" spc="0" normalizeH="0" baseline="0" noProof="0">
                <a:ln w="3175">
                  <a:noFill/>
                </a:ln>
                <a:solidFill>
                  <a:srgbClr val="000000"/>
                </a:solidFill>
                <a:effectLst/>
                <a:uLnTx/>
                <a:uFillTx/>
                <a:latin typeface="Segoe UI"/>
                <a:ea typeface="+mn-ea"/>
                <a:cs typeface="Segoe UI" pitchFamily="34" charset="0"/>
              </a:rPr>
              <a:t> depending on the subject, </a:t>
            </a:r>
            <a:r>
              <a:rPr kumimoji="0" lang="en-US" sz="900" b="1" i="0" u="none" strike="noStrike" kern="1200" cap="none" spc="0" normalizeH="0" baseline="0" noProof="0">
                <a:ln w="3175">
                  <a:noFill/>
                </a:ln>
                <a:solidFill>
                  <a:srgbClr val="000000"/>
                </a:solidFill>
                <a:effectLst/>
                <a:uLnTx/>
                <a:uFillTx/>
                <a:latin typeface="Segoe UI"/>
                <a:ea typeface="+mn-ea"/>
                <a:cs typeface="Segoe UI" pitchFamily="34" charset="0"/>
              </a:rPr>
              <a:t>List the actions points or generate follow up questions.</a:t>
            </a:r>
          </a:p>
        </p:txBody>
      </p:sp>
      <p:sp>
        <p:nvSpPr>
          <p:cNvPr id="77" name="Text Placeholder 76">
            <a:extLst>
              <a:ext uri="{FF2B5EF4-FFF2-40B4-BE49-F238E27FC236}">
                <a16:creationId xmlns:a16="http://schemas.microsoft.com/office/drawing/2014/main" id="{C7124A77-9971-44E4-5421-A0BE3788E855}"/>
              </a:ext>
            </a:extLst>
          </p:cNvPr>
          <p:cNvSpPr>
            <a:spLocks noGrp="1"/>
          </p:cNvSpPr>
          <p:nvPr>
            <p:ph type="body" sz="quarter" idx="37"/>
          </p:nvPr>
        </p:nvSpPr>
        <p:spPr>
          <a:solidFill>
            <a:schemeClr val="bg1"/>
          </a:solidFill>
        </p:spPr>
        <p:txBody>
          <a:bodyPr/>
          <a:lstStyle/>
          <a:p>
            <a:r>
              <a:rPr lang="en-US" noProof="0"/>
              <a:t>Extend</a:t>
            </a:r>
          </a:p>
        </p:txBody>
      </p:sp>
      <p:sp>
        <p:nvSpPr>
          <p:cNvPr id="78" name="Text Placeholder 77">
            <a:extLst>
              <a:ext uri="{FF2B5EF4-FFF2-40B4-BE49-F238E27FC236}">
                <a16:creationId xmlns:a16="http://schemas.microsoft.com/office/drawing/2014/main" id="{CCD129C4-69B2-D65B-1BEE-19AB7261A50B}"/>
              </a:ext>
            </a:extLst>
          </p:cNvPr>
          <p:cNvSpPr>
            <a:spLocks noGrp="1"/>
          </p:cNvSpPr>
          <p:nvPr>
            <p:ph type="body" sz="quarter" idx="38"/>
          </p:nvPr>
        </p:nvSpPr>
        <p:spPr>
          <a:solidFill>
            <a:srgbClr val="0070C0"/>
          </a:solidFill>
        </p:spPr>
        <p:txBody>
          <a:bodyPr/>
          <a:lstStyle/>
          <a:p>
            <a:endParaRPr lang="en-US" noProof="0"/>
          </a:p>
        </p:txBody>
      </p:sp>
      <p:sp>
        <p:nvSpPr>
          <p:cNvPr id="79" name="Text Placeholder 78">
            <a:extLst>
              <a:ext uri="{FF2B5EF4-FFF2-40B4-BE49-F238E27FC236}">
                <a16:creationId xmlns:a16="http://schemas.microsoft.com/office/drawing/2014/main" id="{34267CB1-EDBA-4E95-D2C1-35D29AD77930}"/>
              </a:ext>
            </a:extLst>
          </p:cNvPr>
          <p:cNvSpPr>
            <a:spLocks noGrp="1"/>
          </p:cNvSpPr>
          <p:nvPr>
            <p:ph type="body" sz="quarter" idx="39"/>
          </p:nvPr>
        </p:nvSpPr>
        <p:spPr>
          <a:solidFill>
            <a:srgbClr val="0078D4"/>
          </a:solidFill>
        </p:spPr>
        <p:txBody>
          <a:bodyPr/>
          <a:lstStyle/>
          <a:p>
            <a:endParaRPr lang="en-US" noProof="0"/>
          </a:p>
        </p:txBody>
      </p:sp>
      <p:sp>
        <p:nvSpPr>
          <p:cNvPr id="80" name="Text Placeholder 79">
            <a:extLst>
              <a:ext uri="{FF2B5EF4-FFF2-40B4-BE49-F238E27FC236}">
                <a16:creationId xmlns:a16="http://schemas.microsoft.com/office/drawing/2014/main" id="{294664E7-08C4-C8E0-27A7-854475B218F7}"/>
              </a:ext>
            </a:extLst>
          </p:cNvPr>
          <p:cNvSpPr>
            <a:spLocks noGrp="1"/>
          </p:cNvSpPr>
          <p:nvPr>
            <p:ph type="body" sz="quarter" idx="40"/>
          </p:nvPr>
        </p:nvSpPr>
        <p:spPr>
          <a:solidFill>
            <a:srgbClr val="0078D4"/>
          </a:solidFill>
        </p:spPr>
        <p:txBody>
          <a:bodyPr/>
          <a:lstStyle/>
          <a:p>
            <a:endParaRPr lang="en-US" noProof="0"/>
          </a:p>
        </p:txBody>
      </p:sp>
      <p:pic>
        <p:nvPicPr>
          <p:cNvPr id="52" name="Picture Placeholder 7" descr="A person taking a selfie&#10;&#10;Description automatically generated">
            <a:extLst>
              <a:ext uri="{FF2B5EF4-FFF2-40B4-BE49-F238E27FC236}">
                <a16:creationId xmlns:a16="http://schemas.microsoft.com/office/drawing/2014/main" id="{BD0AFA15-1270-2AFB-B965-784EAAFB99CE}"/>
              </a:ext>
            </a:extLst>
          </p:cNvPr>
          <p:cNvPicPr>
            <a:picLocks noChangeAspect="1"/>
          </p:cNvPicPr>
          <p:nvPr/>
        </p:nvPicPr>
        <p:blipFill rotWithShape="1">
          <a:blip r:embed="rId2" cstate="screen">
            <a:extLst>
              <a:ext uri="{BEBA8EAE-BF5A-486C-A8C5-ECC9F3942E4B}">
                <a14:imgProps xmlns:a14="http://schemas.microsoft.com/office/drawing/2010/main">
                  <a14:imgLayer r:embed="rId3">
                    <a14:imgEffect>
                      <a14:backgroundRemoval t="12159" b="98015" l="8443" r="92084">
                        <a14:foregroundMark x1="34301" y1="59553" x2="10554" y2="69975"/>
                        <a14:foregroundMark x1="10554" y1="69975" x2="3166" y2="89578"/>
                        <a14:foregroundMark x1="3166" y1="89578" x2="67282" y2="98759"/>
                        <a14:foregroundMark x1="67282" y1="98759" x2="88918" y2="90074"/>
                        <a14:foregroundMark x1="88918" y1="90074" x2="73351" y2="69479"/>
                        <a14:foregroundMark x1="73351" y1="69479" x2="32718" y2="60546"/>
                        <a14:foregroundMark x1="44591" y1="80397" x2="44591" y2="80397"/>
                        <a14:foregroundMark x1="37995" y1="80397" x2="36412" y2="80397"/>
                        <a14:foregroundMark x1="17150" y1="81390" x2="17150" y2="81390"/>
                        <a14:foregroundMark x1="17150" y1="81390" x2="17150" y2="81390"/>
                        <a14:foregroundMark x1="17150" y1="81390" x2="17150" y2="81390"/>
                        <a14:foregroundMark x1="28496" y1="69727" x2="28496" y2="76923"/>
                        <a14:foregroundMark x1="23483" y1="71712" x2="16623" y2="91563"/>
                        <a14:foregroundMark x1="16623" y1="91563" x2="38522" y2="77916"/>
                        <a14:foregroundMark x1="38522" y1="77916" x2="14512" y2="70720"/>
                        <a14:foregroundMark x1="14512" y1="70720" x2="13720" y2="71712"/>
                        <a14:foregroundMark x1="20317" y1="67742" x2="5541" y2="86600"/>
                        <a14:foregroundMark x1="5541" y1="86600" x2="36148" y2="98263"/>
                        <a14:foregroundMark x1="36148" y1="98263" x2="20844" y2="66998"/>
                        <a14:foregroundMark x1="20844" y1="66998" x2="18734" y2="66749"/>
                        <a14:foregroundMark x1="47757" y1="81390" x2="66491" y2="91315"/>
                        <a14:foregroundMark x1="66491" y1="91315" x2="55937" y2="71960"/>
                        <a14:foregroundMark x1="55937" y1="71960" x2="38522" y2="83623"/>
                        <a14:foregroundMark x1="38522" y1="83623" x2="38522" y2="84367"/>
                        <a14:foregroundMark x1="74142" y1="69231" x2="92348" y2="76427"/>
                        <a14:foregroundMark x1="92348" y1="76427" x2="89974" y2="96278"/>
                        <a14:foregroundMark x1="89974" y1="96278" x2="77573" y2="68238"/>
                        <a14:foregroundMark x1="9499" y1="67742" x2="3430" y2="89330"/>
                        <a14:foregroundMark x1="3430" y1="89330" x2="11873" y2="68486"/>
                        <a14:foregroundMark x1="11873" y1="68486" x2="8443" y2="67246"/>
                      </a14:backgroundRemoval>
                    </a14:imgEffect>
                  </a14:imgLayer>
                </a14:imgProps>
              </a:ext>
              <a:ext uri="{28A0092B-C50C-407E-A947-70E740481C1C}">
                <a14:useLocalDpi xmlns:a14="http://schemas.microsoft.com/office/drawing/2010/main"/>
              </a:ext>
            </a:extLst>
          </a:blip>
          <a:srcRect l="5414" t="2998" r="11735" b="-345"/>
          <a:stretch/>
        </p:blipFill>
        <p:spPr>
          <a:xfrm>
            <a:off x="9773405" y="3834961"/>
            <a:ext cx="2418595" cy="3023039"/>
          </a:xfrm>
          <a:prstGeom prst="rect">
            <a:avLst/>
          </a:prstGeom>
          <a:ln>
            <a:noFill/>
          </a:ln>
          <a:effectLst/>
        </p:spPr>
      </p:pic>
      <p:grpSp>
        <p:nvGrpSpPr>
          <p:cNvPr id="53" name="Group 52">
            <a:extLst>
              <a:ext uri="{FF2B5EF4-FFF2-40B4-BE49-F238E27FC236}">
                <a16:creationId xmlns:a16="http://schemas.microsoft.com/office/drawing/2014/main" id="{371ADF43-6321-B557-0788-67D89C1D885C}"/>
              </a:ext>
            </a:extLst>
          </p:cNvPr>
          <p:cNvGrpSpPr/>
          <p:nvPr/>
        </p:nvGrpSpPr>
        <p:grpSpPr>
          <a:xfrm>
            <a:off x="10219904" y="2310278"/>
            <a:ext cx="1696592" cy="1471204"/>
            <a:chOff x="10195084" y="1462475"/>
            <a:chExt cx="1696592" cy="1471204"/>
          </a:xfrm>
        </p:grpSpPr>
        <p:sp>
          <p:nvSpPr>
            <p:cNvPr id="54" name="TextBox 53">
              <a:extLst>
                <a:ext uri="{FF2B5EF4-FFF2-40B4-BE49-F238E27FC236}">
                  <a16:creationId xmlns:a16="http://schemas.microsoft.com/office/drawing/2014/main" id="{B956513E-56E9-E554-FCF1-6AA3D929F776}"/>
                </a:ext>
              </a:extLst>
            </p:cNvPr>
            <p:cNvSpPr txBox="1"/>
            <p:nvPr/>
          </p:nvSpPr>
          <p:spPr>
            <a:xfrm>
              <a:off x="10195084" y="1462475"/>
              <a:ext cx="1696592" cy="861774"/>
            </a:xfrm>
            <a:prstGeom prst="rect">
              <a:avLst/>
            </a:prstGeom>
            <a:noFill/>
          </p:spPr>
          <p:txBody>
            <a:bodyPr wrap="square" lIns="0" tIns="0" rIns="0" bIns="0"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srgbClr val="C03BC4"/>
                  </a:solidFill>
                  <a:effectLst/>
                  <a:uLnTx/>
                  <a:uFillTx/>
                  <a:latin typeface="Segoe UI Semibold"/>
                  <a:ea typeface="+mn-ea"/>
                  <a:cs typeface="+mn-cs"/>
                </a:rPr>
                <a:t>Josue </a:t>
              </a:r>
              <a:r>
                <a:rPr kumimoji="0" lang="en-US" sz="1600" b="0" i="0" u="none" strike="noStrike" kern="1200" cap="none" spc="0" normalizeH="0" baseline="0" noProof="0">
                  <a:ln>
                    <a:noFill/>
                  </a:ln>
                  <a:solidFill>
                    <a:srgbClr val="C03BC4"/>
                  </a:solidFill>
                  <a:effectLst/>
                  <a:uLnTx/>
                  <a:uFillTx/>
                  <a:latin typeface="Segoe UI" panose="020B0502040204020203" pitchFamily="34" charset="0"/>
                  <a:ea typeface="+mn-ea"/>
                  <a:cs typeface="Segoe UI" panose="020B0502040204020203" pitchFamily="34" charset="0"/>
                </a:rPr>
                <a:t>is a HR Service Manager at Microsoft </a:t>
              </a:r>
            </a:p>
          </p:txBody>
        </p:sp>
        <p:pic>
          <p:nvPicPr>
            <p:cNvPr id="55" name="Graphic 54">
              <a:extLst>
                <a:ext uri="{FF2B5EF4-FFF2-40B4-BE49-F238E27FC236}">
                  <a16:creationId xmlns:a16="http://schemas.microsoft.com/office/drawing/2014/main" id="{44841308-9F6E-47DC-847C-430874339A36}"/>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a:ext>
                <a:ext uri="{96DAC541-7B7A-43D3-8B79-37D633B846F1}">
                  <asvg:svgBlip xmlns:asvg="http://schemas.microsoft.com/office/drawing/2016/SVG/main" r:embed="rId5"/>
                </a:ext>
              </a:extLst>
            </a:blip>
            <a:stretch>
              <a:fillRect/>
            </a:stretch>
          </p:blipFill>
          <p:spPr>
            <a:xfrm rot="10800000">
              <a:off x="11339562" y="2658889"/>
              <a:ext cx="274790" cy="274790"/>
            </a:xfrm>
            <a:prstGeom prst="rect">
              <a:avLst/>
            </a:prstGeom>
          </p:spPr>
        </p:pic>
      </p:grpSp>
      <p:grpSp>
        <p:nvGrpSpPr>
          <p:cNvPr id="81" name="Group 80">
            <a:extLst>
              <a:ext uri="{FF2B5EF4-FFF2-40B4-BE49-F238E27FC236}">
                <a16:creationId xmlns:a16="http://schemas.microsoft.com/office/drawing/2014/main" id="{6D038988-C706-2125-1AB2-24116EBB7E6D}"/>
              </a:ext>
            </a:extLst>
          </p:cNvPr>
          <p:cNvGrpSpPr/>
          <p:nvPr/>
        </p:nvGrpSpPr>
        <p:grpSpPr>
          <a:xfrm>
            <a:off x="3947719" y="2847089"/>
            <a:ext cx="2351135" cy="360000"/>
            <a:chOff x="588263" y="3617084"/>
            <a:chExt cx="2351135" cy="360000"/>
          </a:xfrm>
        </p:grpSpPr>
        <p:pic>
          <p:nvPicPr>
            <p:cNvPr id="82" name="Picture 81">
              <a:extLst>
                <a:ext uri="{FF2B5EF4-FFF2-40B4-BE49-F238E27FC236}">
                  <a16:creationId xmlns:a16="http://schemas.microsoft.com/office/drawing/2014/main" id="{6C2A0D3C-A7BC-4C99-B852-8CE10962BD87}"/>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88263" y="3617084"/>
              <a:ext cx="360000" cy="360000"/>
            </a:xfrm>
            <a:prstGeom prst="ellipse">
              <a:avLst/>
            </a:prstGeom>
            <a:solidFill>
              <a:srgbClr val="FFFFFF"/>
            </a:solidFill>
          </p:spPr>
        </p:pic>
        <p:sp>
          <p:nvSpPr>
            <p:cNvPr id="83" name="TextBox 82">
              <a:extLst>
                <a:ext uri="{FF2B5EF4-FFF2-40B4-BE49-F238E27FC236}">
                  <a16:creationId xmlns:a16="http://schemas.microsoft.com/office/drawing/2014/main" id="{C37BE4DD-89EA-4386-F484-AB7006B9F24E}"/>
                </a:ext>
                <a:ext uri="{C183D7F6-B498-43B3-948B-1728B52AA6E4}">
                  <adec:decorative xmlns:adec="http://schemas.microsoft.com/office/drawing/2017/decorative" val="0"/>
                </a:ext>
              </a:extLst>
            </p:cNvPr>
            <p:cNvSpPr txBox="1"/>
            <p:nvPr/>
          </p:nvSpPr>
          <p:spPr>
            <a:xfrm>
              <a:off x="1047214" y="3712446"/>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Teams</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87" name="Group 86">
            <a:extLst>
              <a:ext uri="{FF2B5EF4-FFF2-40B4-BE49-F238E27FC236}">
                <a16:creationId xmlns:a16="http://schemas.microsoft.com/office/drawing/2014/main" id="{A2A9F88C-B00C-13BF-D28A-A6724C9A9943}"/>
              </a:ext>
            </a:extLst>
          </p:cNvPr>
          <p:cNvGrpSpPr/>
          <p:nvPr/>
        </p:nvGrpSpPr>
        <p:grpSpPr>
          <a:xfrm>
            <a:off x="812633" y="2847089"/>
            <a:ext cx="2351135" cy="360000"/>
            <a:chOff x="588263" y="1217924"/>
            <a:chExt cx="2351135" cy="360000"/>
          </a:xfrm>
        </p:grpSpPr>
        <p:pic>
          <p:nvPicPr>
            <p:cNvPr id="88" name="Picture 87" descr="Zip Co logo SVG free download, id: 101874 - Brandlogos.net">
              <a:hlinkClick r:id="rId7"/>
              <a:extLst>
                <a:ext uri="{FF2B5EF4-FFF2-40B4-BE49-F238E27FC236}">
                  <a16:creationId xmlns:a16="http://schemas.microsoft.com/office/drawing/2014/main" id="{F6091906-D7A4-6CAE-9580-0F8ED4A82154}"/>
                </a:ext>
              </a:extLst>
            </p:cNvPr>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89" name="TextBox 88">
              <a:extLst>
                <a:ext uri="{FF2B5EF4-FFF2-40B4-BE49-F238E27FC236}">
                  <a16:creationId xmlns:a16="http://schemas.microsoft.com/office/drawing/2014/main" id="{85C0162B-77DD-90F8-F815-87547AD82401}"/>
                </a:ext>
                <a:ext uri="{C183D7F6-B498-43B3-948B-1728B52AA6E4}">
                  <adec:decorative xmlns:adec="http://schemas.microsoft.com/office/drawing/2017/decorative" val="0"/>
                </a:ext>
              </a:extLst>
            </p:cNvPr>
            <p:cNvSpPr txBox="1"/>
            <p:nvPr/>
          </p:nvSpPr>
          <p:spPr>
            <a:xfrm>
              <a:off x="1047214" y="1313286"/>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lang="en-US" sz="1100" noProof="0" dirty="0">
                  <a:solidFill>
                    <a:prstClr val="black"/>
                  </a:solidFill>
                  <a:latin typeface="Segoe UI Semibold"/>
                </a:rPr>
                <a:t>Copilot Chat</a:t>
              </a:r>
              <a:r>
                <a:rPr kumimoji="0" lang="en-US" sz="1100" b="0" i="0" u="none" strike="noStrike" kern="0" cap="none" spc="0" normalizeH="0" baseline="30000" noProof="0" dirty="0">
                  <a:ln>
                    <a:noFill/>
                  </a:ln>
                  <a:solidFill>
                    <a:srgbClr val="1A1A1A"/>
                  </a:solidFill>
                  <a:effectLst/>
                  <a:uLnTx/>
                  <a:uFillTx/>
                  <a:latin typeface="Segoe UI"/>
                  <a:ea typeface="+mn-ea"/>
                  <a:cs typeface="Segoe UI" pitchFamily="34" charset="0"/>
                </a:rPr>
                <a:t>2</a:t>
              </a:r>
              <a:endParaRPr kumimoji="0" lang="en-US" sz="1100" b="0" i="0" u="none" strike="noStrike" kern="1200" cap="none" spc="0" normalizeH="0" baseline="30000" noProof="0" dirty="0">
                <a:ln>
                  <a:noFill/>
                </a:ln>
                <a:solidFill>
                  <a:prstClr val="black"/>
                </a:solidFill>
                <a:effectLst/>
                <a:uLnTx/>
                <a:uFillTx/>
                <a:latin typeface="Segoe UI Semibold"/>
                <a:ea typeface="+mn-ea"/>
                <a:cs typeface="+mn-cs"/>
              </a:endParaRPr>
            </a:p>
          </p:txBody>
        </p:sp>
      </p:grpSp>
      <p:grpSp>
        <p:nvGrpSpPr>
          <p:cNvPr id="90" name="Group 89">
            <a:extLst>
              <a:ext uri="{FF2B5EF4-FFF2-40B4-BE49-F238E27FC236}">
                <a16:creationId xmlns:a16="http://schemas.microsoft.com/office/drawing/2014/main" id="{6CA8D787-771A-9D54-F292-71546F056766}"/>
              </a:ext>
            </a:extLst>
          </p:cNvPr>
          <p:cNvGrpSpPr/>
          <p:nvPr/>
        </p:nvGrpSpPr>
        <p:grpSpPr>
          <a:xfrm>
            <a:off x="812633" y="5280767"/>
            <a:ext cx="2351135" cy="360000"/>
            <a:chOff x="588263" y="1217924"/>
            <a:chExt cx="2351135" cy="360000"/>
          </a:xfrm>
        </p:grpSpPr>
        <p:pic>
          <p:nvPicPr>
            <p:cNvPr id="91" name="Picture 90" descr="Zip Co logo SVG free download, id: 101874 - Brandlogos.net">
              <a:hlinkClick r:id="rId7"/>
              <a:extLst>
                <a:ext uri="{FF2B5EF4-FFF2-40B4-BE49-F238E27FC236}">
                  <a16:creationId xmlns:a16="http://schemas.microsoft.com/office/drawing/2014/main" id="{3FC38712-C152-5476-6C3F-D5717D690B8D}"/>
                </a:ext>
              </a:extLst>
            </p:cNvPr>
            <p:cNvPicPr>
              <a:picLocks noChangeAspect="1" noChangeArrowheads="1"/>
            </p:cNvPicPr>
            <p:nvPr/>
          </p:nvPicPr>
          <p:blipFill rotWithShape="1">
            <a:blip r:embed="rId8" cstate="screen">
              <a:extLst>
                <a:ext uri="{28A0092B-C50C-407E-A947-70E740481C1C}">
                  <a14:useLocalDpi xmlns:a14="http://schemas.microsoft.com/office/drawing/2010/main"/>
                </a:ext>
              </a:extLst>
            </a:blip>
            <a:srcRect l="-43278" t="-53646" r="-43278" b="-53646"/>
            <a:stretch/>
          </p:blipFill>
          <p:spPr bwMode="auto">
            <a:xfrm>
              <a:off x="588263" y="1217924"/>
              <a:ext cx="360000" cy="360000"/>
            </a:xfrm>
            <a:prstGeom prst="ellipse">
              <a:avLst/>
            </a:prstGeom>
            <a:solidFill>
              <a:srgbClr val="FFFFFF"/>
            </a:solidFill>
          </p:spPr>
        </p:pic>
        <p:sp>
          <p:nvSpPr>
            <p:cNvPr id="92" name="TextBox 91">
              <a:extLst>
                <a:ext uri="{FF2B5EF4-FFF2-40B4-BE49-F238E27FC236}">
                  <a16:creationId xmlns:a16="http://schemas.microsoft.com/office/drawing/2014/main" id="{1871A2A8-2F76-7344-C479-2F087E75A0F7}"/>
                </a:ext>
                <a:ext uri="{C183D7F6-B498-43B3-948B-1728B52AA6E4}">
                  <adec:decorative xmlns:adec="http://schemas.microsoft.com/office/drawing/2017/decorative" val="0"/>
                </a:ext>
              </a:extLst>
            </p:cNvPr>
            <p:cNvSpPr txBox="1"/>
            <p:nvPr/>
          </p:nvSpPr>
          <p:spPr>
            <a:xfrm>
              <a:off x="1047214" y="1313286"/>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lang="en-US" sz="1100" noProof="0" dirty="0">
                  <a:solidFill>
                    <a:prstClr val="black"/>
                  </a:solidFill>
                  <a:latin typeface="Segoe UI Semibold"/>
                </a:rPr>
                <a:t>Copilot Chat</a:t>
              </a:r>
              <a:r>
                <a:rPr kumimoji="0" lang="en-US" sz="1100" b="0" i="0" u="none" strike="noStrike" kern="0" cap="none" spc="0" normalizeH="0" baseline="30000" noProof="0" dirty="0">
                  <a:ln>
                    <a:noFill/>
                  </a:ln>
                  <a:solidFill>
                    <a:srgbClr val="1A1A1A"/>
                  </a:solidFill>
                  <a:effectLst/>
                  <a:uLnTx/>
                  <a:uFillTx/>
                  <a:latin typeface="Segoe UI"/>
                  <a:ea typeface="+mn-ea"/>
                  <a:cs typeface="Segoe UI" pitchFamily="34" charset="0"/>
                </a:rPr>
                <a:t>2</a:t>
              </a:r>
              <a:endParaRPr kumimoji="0" lang="en-US" sz="1100" b="0" i="0" u="none" strike="noStrike" kern="1200" cap="none" spc="0" normalizeH="0" baseline="30000" noProof="0" dirty="0">
                <a:ln>
                  <a:noFill/>
                </a:ln>
                <a:solidFill>
                  <a:prstClr val="black"/>
                </a:solidFill>
                <a:effectLst/>
                <a:uLnTx/>
                <a:uFillTx/>
                <a:latin typeface="Segoe UI Semibold"/>
                <a:ea typeface="+mn-ea"/>
                <a:cs typeface="+mn-cs"/>
              </a:endParaRPr>
            </a:p>
          </p:txBody>
        </p:sp>
      </p:grpSp>
      <p:grpSp>
        <p:nvGrpSpPr>
          <p:cNvPr id="93" name="Group 92">
            <a:extLst>
              <a:ext uri="{FF2B5EF4-FFF2-40B4-BE49-F238E27FC236}">
                <a16:creationId xmlns:a16="http://schemas.microsoft.com/office/drawing/2014/main" id="{0AC6BB4F-7C35-702F-7E64-705F45448EAA}"/>
              </a:ext>
            </a:extLst>
          </p:cNvPr>
          <p:cNvGrpSpPr/>
          <p:nvPr/>
        </p:nvGrpSpPr>
        <p:grpSpPr>
          <a:xfrm>
            <a:off x="3947719" y="5280767"/>
            <a:ext cx="2351135" cy="360000"/>
            <a:chOff x="588263" y="2657420"/>
            <a:chExt cx="2351135" cy="360000"/>
          </a:xfrm>
        </p:grpSpPr>
        <p:pic>
          <p:nvPicPr>
            <p:cNvPr id="94" name="Picture 93">
              <a:extLst>
                <a:ext uri="{FF2B5EF4-FFF2-40B4-BE49-F238E27FC236}">
                  <a16:creationId xmlns:a16="http://schemas.microsoft.com/office/drawing/2014/main" id="{97CB9765-5DA9-DB46-F69B-9721A37BF4A9}"/>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588263" y="2657420"/>
              <a:ext cx="360000" cy="360000"/>
            </a:xfrm>
            <a:prstGeom prst="ellipse">
              <a:avLst/>
            </a:prstGeom>
            <a:solidFill>
              <a:srgbClr val="FFFFFF"/>
            </a:solidFill>
          </p:spPr>
        </p:pic>
        <p:sp>
          <p:nvSpPr>
            <p:cNvPr id="95" name="TextBox 94">
              <a:extLst>
                <a:ext uri="{FF2B5EF4-FFF2-40B4-BE49-F238E27FC236}">
                  <a16:creationId xmlns:a16="http://schemas.microsoft.com/office/drawing/2014/main" id="{800FEDA3-C80F-7A53-527E-268E159AD0EC}"/>
                </a:ext>
                <a:ext uri="{C183D7F6-B498-43B3-948B-1728B52AA6E4}">
                  <adec:decorative xmlns:adec="http://schemas.microsoft.com/office/drawing/2017/decorative" val="0"/>
                </a:ext>
              </a:extLst>
            </p:cNvPr>
            <p:cNvSpPr txBox="1"/>
            <p:nvPr/>
          </p:nvSpPr>
          <p:spPr>
            <a:xfrm>
              <a:off x="1047214" y="2752782"/>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Word</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grpSp>
        <p:nvGrpSpPr>
          <p:cNvPr id="96" name="Group 95">
            <a:extLst>
              <a:ext uri="{FF2B5EF4-FFF2-40B4-BE49-F238E27FC236}">
                <a16:creationId xmlns:a16="http://schemas.microsoft.com/office/drawing/2014/main" id="{5F5CB793-ED3E-D148-9BA0-0A405E52E5FE}"/>
              </a:ext>
            </a:extLst>
          </p:cNvPr>
          <p:cNvGrpSpPr/>
          <p:nvPr/>
        </p:nvGrpSpPr>
        <p:grpSpPr>
          <a:xfrm>
            <a:off x="7198028" y="5280767"/>
            <a:ext cx="2351135" cy="360000"/>
            <a:chOff x="588263" y="3617084"/>
            <a:chExt cx="2351135" cy="360000"/>
          </a:xfrm>
        </p:grpSpPr>
        <p:pic>
          <p:nvPicPr>
            <p:cNvPr id="97" name="Picture 96">
              <a:extLst>
                <a:ext uri="{FF2B5EF4-FFF2-40B4-BE49-F238E27FC236}">
                  <a16:creationId xmlns:a16="http://schemas.microsoft.com/office/drawing/2014/main" id="{2CFB2D90-78BD-136E-D25D-960515211D7C}"/>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88263" y="3617084"/>
              <a:ext cx="360000" cy="360000"/>
            </a:xfrm>
            <a:prstGeom prst="ellipse">
              <a:avLst/>
            </a:prstGeom>
            <a:solidFill>
              <a:srgbClr val="FFFFFF"/>
            </a:solidFill>
          </p:spPr>
        </p:pic>
        <p:sp>
          <p:nvSpPr>
            <p:cNvPr id="98" name="TextBox 97">
              <a:extLst>
                <a:ext uri="{FF2B5EF4-FFF2-40B4-BE49-F238E27FC236}">
                  <a16:creationId xmlns:a16="http://schemas.microsoft.com/office/drawing/2014/main" id="{28E5E9FC-06AB-E616-0EBA-F3B891136CAD}"/>
                </a:ext>
                <a:ext uri="{C183D7F6-B498-43B3-948B-1728B52AA6E4}">
                  <adec:decorative xmlns:adec="http://schemas.microsoft.com/office/drawing/2017/decorative" val="0"/>
                </a:ext>
              </a:extLst>
            </p:cNvPr>
            <p:cNvSpPr txBox="1"/>
            <p:nvPr/>
          </p:nvSpPr>
          <p:spPr>
            <a:xfrm>
              <a:off x="1047214" y="3712446"/>
              <a:ext cx="1892184" cy="1692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Teams</a:t>
              </a:r>
              <a:endParaRPr kumimoji="0" lang="en-US" sz="1100" b="0" i="0" u="none" strike="noStrike" kern="1200" cap="none" spc="0" normalizeH="0" baseline="30000" noProof="0">
                <a:ln>
                  <a:noFill/>
                </a:ln>
                <a:solidFill>
                  <a:prstClr val="black"/>
                </a:solidFill>
                <a:effectLst/>
                <a:uLnTx/>
                <a:uFillTx/>
                <a:latin typeface="Segoe UI Semibold"/>
                <a:ea typeface="+mn-ea"/>
                <a:cs typeface="+mn-cs"/>
              </a:endParaRPr>
            </a:p>
          </p:txBody>
        </p:sp>
      </p:grpSp>
      <p:sp>
        <p:nvSpPr>
          <p:cNvPr id="3" name="Rectangle: Rounded Corners 6">
            <a:extLst>
              <a:ext uri="{FF2B5EF4-FFF2-40B4-BE49-F238E27FC236}">
                <a16:creationId xmlns:a16="http://schemas.microsoft.com/office/drawing/2014/main" id="{75B2117F-F8F8-2427-E26F-BA2D80075BD0}"/>
              </a:ext>
              <a:ext uri="{C183D7F6-B498-43B3-948B-1728B52AA6E4}">
                <adec:decorative xmlns:adec="http://schemas.microsoft.com/office/drawing/2017/decorative" val="1"/>
              </a:ext>
            </a:extLst>
          </p:cNvPr>
          <p:cNvSpPr/>
          <p:nvPr/>
        </p:nvSpPr>
        <p:spPr bwMode="auto">
          <a:xfrm>
            <a:off x="576356" y="1134767"/>
            <a:ext cx="659514" cy="216000"/>
          </a:xfrm>
          <a:prstGeom prst="roundRect">
            <a:avLst>
              <a:gd name="adj" fmla="val 50000"/>
            </a:avLst>
          </a:prstGeom>
          <a:solidFill>
            <a:srgbClr val="FFA38B"/>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0" tIns="18288" rIns="0" bIns="36000" numCol="1" spcCol="0" rtlCol="0" fromWordArt="0" anchor="ctr" anchorCtr="0" forceAA="0" compatLnSpc="1">
            <a:prstTxWarp prst="textNoShape">
              <a:avLst/>
            </a:prstTxWarp>
            <a:noAutofit/>
          </a:bodyPr>
          <a:lstStyle/>
          <a:p>
            <a:pPr marL="0" marR="0" lvl="0" indent="0" algn="ctr"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0000"/>
                </a:solidFill>
                <a:effectLst/>
                <a:uLnTx/>
                <a:uFillTx/>
                <a:latin typeface="Segoe UI Semibold" panose="020B0702040204020203" pitchFamily="34" charset="0"/>
                <a:ea typeface="+mn-ea"/>
                <a:cs typeface="Segoe UI Semibold" panose="020B0702040204020203" pitchFamily="34" charset="0"/>
              </a:rPr>
              <a:t>Benefits</a:t>
            </a:r>
          </a:p>
        </p:txBody>
      </p:sp>
      <p:grpSp>
        <p:nvGrpSpPr>
          <p:cNvPr id="4" name="Group 3">
            <a:extLst>
              <a:ext uri="{FF2B5EF4-FFF2-40B4-BE49-F238E27FC236}">
                <a16:creationId xmlns:a16="http://schemas.microsoft.com/office/drawing/2014/main" id="{AC4557D6-2B9B-37BE-EA0F-123717E5DD30}"/>
              </a:ext>
            </a:extLst>
          </p:cNvPr>
          <p:cNvGrpSpPr/>
          <p:nvPr/>
        </p:nvGrpSpPr>
        <p:grpSpPr>
          <a:xfrm>
            <a:off x="1286540" y="1134767"/>
            <a:ext cx="1571031" cy="216000"/>
            <a:chOff x="1372194" y="969899"/>
            <a:chExt cx="1571031" cy="216000"/>
          </a:xfrm>
        </p:grpSpPr>
        <p:sp>
          <p:nvSpPr>
            <p:cNvPr id="5" name="Rectangle: Rounded Corners 6">
              <a:extLst>
                <a:ext uri="{FF2B5EF4-FFF2-40B4-BE49-F238E27FC236}">
                  <a16:creationId xmlns:a16="http://schemas.microsoft.com/office/drawing/2014/main" id="{08E206F4-3BB7-BAED-BB36-CAF016CFAFD3}"/>
                </a:ext>
                <a:ext uri="{C183D7F6-B498-43B3-948B-1728B52AA6E4}">
                  <adec:decorative xmlns:adec="http://schemas.microsoft.com/office/drawing/2017/decorative" val="1"/>
                </a:ext>
              </a:extLst>
            </p:cNvPr>
            <p:cNvSpPr/>
            <p:nvPr/>
          </p:nvSpPr>
          <p:spPr bwMode="auto">
            <a:xfrm>
              <a:off x="1372194" y="969899"/>
              <a:ext cx="1571031" cy="216000"/>
            </a:xfrm>
            <a:prstGeom prst="roundRect">
              <a:avLst>
                <a:gd name="adj" fmla="val 50000"/>
              </a:avLst>
            </a:prstGeom>
            <a:solidFill>
              <a:srgbClr val="FFFFFF"/>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73391D"/>
                  </a:solidFill>
                  <a:effectLst/>
                  <a:uLnTx/>
                  <a:uFillTx/>
                  <a:latin typeface="Segoe UI Semibold" panose="020B0702040204020203" pitchFamily="34" charset="0"/>
                  <a:ea typeface="+mn-ea"/>
                  <a:cs typeface="Segoe UI Semibold" panose="020B0702040204020203" pitchFamily="34" charset="0"/>
                </a:rPr>
                <a:t>~5 hours per week</a:t>
              </a:r>
            </a:p>
          </p:txBody>
        </p:sp>
        <p:pic>
          <p:nvPicPr>
            <p:cNvPr id="6" name="Graphic 5">
              <a:extLst>
                <a:ext uri="{FF2B5EF4-FFF2-40B4-BE49-F238E27FC236}">
                  <a16:creationId xmlns:a16="http://schemas.microsoft.com/office/drawing/2014/main" id="{449F4099-7BF8-98A5-02BA-CA3C22F16286}"/>
                </a:ext>
              </a:extLst>
            </p:cNvPr>
            <p:cNvPicPr>
              <a:picLocks noChangeAspect="1"/>
            </p:cNvPicPr>
            <p:nvPr/>
          </p:nvPicPr>
          <p:blipFill>
            <a:blip r:embed="rId10" cstate="screen">
              <a:extLst>
                <a:ext uri="{28A0092B-C50C-407E-A947-70E740481C1C}">
                  <a14:useLocalDpi xmlns:a14="http://schemas.microsoft.com/office/drawing/2010/main"/>
                </a:ext>
                <a:ext uri="{96DAC541-7B7A-43D3-8B79-37D633B846F1}">
                  <asvg:svgBlip xmlns:asvg="http://schemas.microsoft.com/office/drawing/2016/SVG/main" r:embed="rId11"/>
                </a:ext>
              </a:extLst>
            </a:blip>
            <a:stretch>
              <a:fillRect/>
            </a:stretch>
          </p:blipFill>
          <p:spPr>
            <a:xfrm>
              <a:off x="1421924" y="1005899"/>
              <a:ext cx="144000" cy="144000"/>
            </a:xfrm>
            <a:prstGeom prst="rect">
              <a:avLst/>
            </a:prstGeom>
          </p:spPr>
        </p:pic>
      </p:grpSp>
      <p:grpSp>
        <p:nvGrpSpPr>
          <p:cNvPr id="7" name="Group 6">
            <a:extLst>
              <a:ext uri="{FF2B5EF4-FFF2-40B4-BE49-F238E27FC236}">
                <a16:creationId xmlns:a16="http://schemas.microsoft.com/office/drawing/2014/main" id="{EF55F11F-E522-8AC5-7B8D-051C7CA09D42}"/>
              </a:ext>
            </a:extLst>
          </p:cNvPr>
          <p:cNvGrpSpPr/>
          <p:nvPr/>
        </p:nvGrpSpPr>
        <p:grpSpPr>
          <a:xfrm>
            <a:off x="5754503" y="1134767"/>
            <a:ext cx="2325078" cy="216000"/>
            <a:chOff x="6235579" y="969899"/>
            <a:chExt cx="2325078" cy="216000"/>
          </a:xfrm>
        </p:grpSpPr>
        <p:sp>
          <p:nvSpPr>
            <p:cNvPr id="8" name="Rectangle: Rounded Corners 6">
              <a:extLst>
                <a:ext uri="{FF2B5EF4-FFF2-40B4-BE49-F238E27FC236}">
                  <a16:creationId xmlns:a16="http://schemas.microsoft.com/office/drawing/2014/main" id="{A0CFEB21-56A8-6766-283E-390A04A663BD}"/>
                </a:ext>
                <a:ext uri="{C183D7F6-B498-43B3-948B-1728B52AA6E4}">
                  <adec:decorative xmlns:adec="http://schemas.microsoft.com/office/drawing/2017/decorative" val="1"/>
                </a:ext>
              </a:extLst>
            </p:cNvPr>
            <p:cNvSpPr/>
            <p:nvPr/>
          </p:nvSpPr>
          <p:spPr bwMode="auto">
            <a:xfrm>
              <a:off x="6235579" y="969899"/>
              <a:ext cx="2325078" cy="216000"/>
            </a:xfrm>
            <a:prstGeom prst="roundRect">
              <a:avLst>
                <a:gd name="adj" fmla="val 50000"/>
              </a:avLst>
            </a:prstGeom>
            <a:solidFill>
              <a:srgbClr val="FFFFFF"/>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73391D"/>
                  </a:solidFill>
                  <a:effectLst/>
                  <a:uLnTx/>
                  <a:uFillTx/>
                  <a:latin typeface="Segoe UI Semibold" panose="020B0702040204020203" pitchFamily="34" charset="0"/>
                  <a:ea typeface="+mn-ea"/>
                  <a:cs typeface="Segoe UI Semibold" panose="020B0702040204020203" pitchFamily="34" charset="0"/>
                </a:rPr>
                <a:t>Get up to speed faster each day</a:t>
              </a:r>
            </a:p>
          </p:txBody>
        </p:sp>
        <p:pic>
          <p:nvPicPr>
            <p:cNvPr id="9" name="Graphic 8">
              <a:extLst>
                <a:ext uri="{FF2B5EF4-FFF2-40B4-BE49-F238E27FC236}">
                  <a16:creationId xmlns:a16="http://schemas.microsoft.com/office/drawing/2014/main" id="{5C5136A6-3F48-E990-514D-F0272419537E}"/>
                </a:ext>
              </a:extLst>
            </p:cNvPr>
            <p:cNvPicPr>
              <a:picLocks noChangeAspect="1"/>
            </p:cNvPicPr>
            <p:nvPr/>
          </p:nvPicPr>
          <p:blipFill>
            <a:blip r:embed="rId12" cstate="screen">
              <a:extLst>
                <a:ext uri="{28A0092B-C50C-407E-A947-70E740481C1C}">
                  <a14:useLocalDpi xmlns:a14="http://schemas.microsoft.com/office/drawing/2010/main"/>
                </a:ext>
                <a:ext uri="{96DAC541-7B7A-43D3-8B79-37D633B846F1}">
                  <asvg:svgBlip xmlns:asvg="http://schemas.microsoft.com/office/drawing/2016/SVG/main" r:embed="rId13"/>
                </a:ext>
              </a:extLst>
            </a:blip>
            <a:stretch>
              <a:fillRect/>
            </a:stretch>
          </p:blipFill>
          <p:spPr>
            <a:xfrm>
              <a:off x="6282712" y="1005899"/>
              <a:ext cx="144000" cy="144000"/>
            </a:xfrm>
            <a:prstGeom prst="rect">
              <a:avLst/>
            </a:prstGeom>
          </p:spPr>
        </p:pic>
      </p:grpSp>
      <p:grpSp>
        <p:nvGrpSpPr>
          <p:cNvPr id="10" name="Group 9">
            <a:extLst>
              <a:ext uri="{FF2B5EF4-FFF2-40B4-BE49-F238E27FC236}">
                <a16:creationId xmlns:a16="http://schemas.microsoft.com/office/drawing/2014/main" id="{721A301C-2486-BD0F-5E54-DA90BF3182D9}"/>
              </a:ext>
            </a:extLst>
          </p:cNvPr>
          <p:cNvGrpSpPr/>
          <p:nvPr/>
        </p:nvGrpSpPr>
        <p:grpSpPr>
          <a:xfrm>
            <a:off x="2908241" y="1134767"/>
            <a:ext cx="2795593" cy="216000"/>
            <a:chOff x="3133720" y="969899"/>
            <a:chExt cx="2795593" cy="216000"/>
          </a:xfrm>
        </p:grpSpPr>
        <p:sp>
          <p:nvSpPr>
            <p:cNvPr id="11" name="Rectangle: Rounded Corners 6">
              <a:extLst>
                <a:ext uri="{FF2B5EF4-FFF2-40B4-BE49-F238E27FC236}">
                  <a16:creationId xmlns:a16="http://schemas.microsoft.com/office/drawing/2014/main" id="{BA5770AA-3E8B-D724-B4B0-76CAFDB20F14}"/>
                </a:ext>
                <a:ext uri="{C183D7F6-B498-43B3-948B-1728B52AA6E4}">
                  <adec:decorative xmlns:adec="http://schemas.microsoft.com/office/drawing/2017/decorative" val="1"/>
                </a:ext>
              </a:extLst>
            </p:cNvPr>
            <p:cNvSpPr/>
            <p:nvPr/>
          </p:nvSpPr>
          <p:spPr bwMode="auto">
            <a:xfrm>
              <a:off x="3133720" y="969899"/>
              <a:ext cx="2795593" cy="216000"/>
            </a:xfrm>
            <a:prstGeom prst="roundRect">
              <a:avLst>
                <a:gd name="adj" fmla="val 50000"/>
              </a:avLst>
            </a:prstGeom>
            <a:solidFill>
              <a:srgbClr val="FFFFFF"/>
            </a:solidFill>
            <a:ln w="12700">
              <a:solidFill>
                <a:srgbClr val="FFA38B"/>
              </a:solidFill>
              <a:headEnd type="none" w="med" len="med"/>
              <a:tailEnd type="none" w="med" len="med"/>
            </a:ln>
            <a:effectLst>
              <a:outerShdw blurRad="63500" dist="63500" dir="2700000" rotWithShape="0">
                <a:srgbClr val="454142">
                  <a:alpha val="20000"/>
                </a:srgb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216000" tIns="18288" rIns="36000" bIns="36000" numCol="1" spcCol="0" rtlCol="0" fromWordArt="0" anchor="ctr" anchorCtr="0" forceAA="0" compatLnSpc="1">
              <a:prstTxWarp prst="textNoShape">
                <a:avLst/>
              </a:prstTxWarp>
              <a:noAutofit/>
            </a:bodyPr>
            <a:lstStyle/>
            <a:p>
              <a:pPr marL="0" marR="0" lvl="0" indent="0" algn="l" defTabSz="932742"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73391D"/>
                  </a:solidFill>
                  <a:effectLst/>
                  <a:uLnTx/>
                  <a:uFillTx/>
                  <a:latin typeface="Segoe UI Semibold" panose="020B0702040204020203" pitchFamily="34" charset="0"/>
                  <a:ea typeface="+mn-ea"/>
                  <a:cs typeface="Segoe UI Semibold" panose="020B0702040204020203" pitchFamily="34" charset="0"/>
                </a:rPr>
                <a:t>Areas of investment: Continuous learning</a:t>
              </a:r>
            </a:p>
          </p:txBody>
        </p:sp>
        <p:pic>
          <p:nvPicPr>
            <p:cNvPr id="12" name="Graphic 11">
              <a:extLst>
                <a:ext uri="{FF2B5EF4-FFF2-40B4-BE49-F238E27FC236}">
                  <a16:creationId xmlns:a16="http://schemas.microsoft.com/office/drawing/2014/main" id="{5E72B4A4-2019-CBAC-0FC4-6B3966CC7E05}"/>
                </a:ext>
              </a:extLst>
            </p:cNvPr>
            <p:cNvPicPr>
              <a:picLocks noChangeAspect="1"/>
            </p:cNvPicPr>
            <p:nvPr/>
          </p:nvPicPr>
          <p:blipFill>
            <a:blip r:embed="rId14" cstate="screen">
              <a:extLst>
                <a:ext uri="{28A0092B-C50C-407E-A947-70E740481C1C}">
                  <a14:useLocalDpi xmlns:a14="http://schemas.microsoft.com/office/drawing/2010/main"/>
                </a:ext>
                <a:ext uri="{96DAC541-7B7A-43D3-8B79-37D633B846F1}">
                  <asvg:svgBlip xmlns:asvg="http://schemas.microsoft.com/office/drawing/2016/SVG/main" r:embed="rId15"/>
                </a:ext>
              </a:extLst>
            </a:blip>
            <a:stretch>
              <a:fillRect/>
            </a:stretch>
          </p:blipFill>
          <p:spPr>
            <a:xfrm>
              <a:off x="3193555" y="1005899"/>
              <a:ext cx="144000" cy="144000"/>
            </a:xfrm>
            <a:prstGeom prst="rect">
              <a:avLst/>
            </a:prstGeom>
          </p:spPr>
        </p:pic>
      </p:grpSp>
      <p:grpSp>
        <p:nvGrpSpPr>
          <p:cNvPr id="13" name="Group 12">
            <a:extLst>
              <a:ext uri="{FF2B5EF4-FFF2-40B4-BE49-F238E27FC236}">
                <a16:creationId xmlns:a16="http://schemas.microsoft.com/office/drawing/2014/main" id="{8928DCD0-8C47-D57D-CA8A-C66CDFF376AF}"/>
              </a:ext>
            </a:extLst>
          </p:cNvPr>
          <p:cNvGrpSpPr/>
          <p:nvPr/>
        </p:nvGrpSpPr>
        <p:grpSpPr>
          <a:xfrm>
            <a:off x="7198028" y="2841888"/>
            <a:ext cx="2347189" cy="360000"/>
            <a:chOff x="808133" y="2640635"/>
            <a:chExt cx="2347189" cy="360000"/>
          </a:xfrm>
        </p:grpSpPr>
        <p:sp>
          <p:nvSpPr>
            <p:cNvPr id="14" name="TextBox 13">
              <a:extLst>
                <a:ext uri="{FF2B5EF4-FFF2-40B4-BE49-F238E27FC236}">
                  <a16:creationId xmlns:a16="http://schemas.microsoft.com/office/drawing/2014/main" id="{AA21B6AF-B879-0919-80D4-053DF88EF78C}"/>
                </a:ext>
                <a:ext uri="{C183D7F6-B498-43B3-948B-1728B52AA6E4}">
                  <adec:decorative xmlns:adec="http://schemas.microsoft.com/office/drawing/2017/decorative" val="0"/>
                </a:ext>
              </a:extLst>
            </p:cNvPr>
            <p:cNvSpPr txBox="1"/>
            <p:nvPr/>
          </p:nvSpPr>
          <p:spPr>
            <a:xfrm>
              <a:off x="1263138" y="2682362"/>
              <a:ext cx="1892184" cy="307777"/>
            </a:xfrm>
            <a:prstGeom prst="rect">
              <a:avLst/>
            </a:prstGeom>
            <a:noFill/>
          </p:spPr>
          <p:txBody>
            <a:bodyPr wrap="square" lIns="0" tIns="0" rIns="0" bIns="0" rtlCol="0" anchor="ctr">
              <a:spAutoFit/>
            </a:bodyPr>
            <a:lstStyle/>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solidFill>
                  <a:effectLst/>
                  <a:uLnTx/>
                  <a:uFillTx/>
                  <a:latin typeface="Segoe UI Semibold"/>
                  <a:ea typeface="+mn-ea"/>
                  <a:cs typeface="+mn-cs"/>
                </a:rPr>
                <a:t>Copilot in Outlook</a:t>
              </a:r>
            </a:p>
            <a:p>
              <a:pPr marL="0" marR="0" lvl="0" indent="0" algn="l" defTabSz="914367"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0078D4"/>
                  </a:solidFill>
                  <a:effectLst/>
                  <a:uLnTx/>
                  <a:uFillTx/>
                  <a:latin typeface="Segoe UI Semibold"/>
                  <a:ea typeface="+mn-ea"/>
                  <a:cs typeface="+mn-cs"/>
                </a:rPr>
                <a:t>+Copilot for Service</a:t>
              </a:r>
            </a:p>
          </p:txBody>
        </p:sp>
        <p:pic>
          <p:nvPicPr>
            <p:cNvPr id="15" name="Picture 14">
              <a:extLst>
                <a:ext uri="{FF2B5EF4-FFF2-40B4-BE49-F238E27FC236}">
                  <a16:creationId xmlns:a16="http://schemas.microsoft.com/office/drawing/2014/main" id="{F748A2A0-BC7E-489E-04E5-B7E92BF051DC}"/>
                </a:ext>
              </a:extLst>
            </p:cNvPr>
            <p:cNvPicPr>
              <a:picLocks noChangeAspect="1"/>
            </p:cNvPicPr>
            <p:nvPr/>
          </p:nvPicPr>
          <p:blipFill>
            <a:blip r:embed="rId16" cstate="screen">
              <a:extLst>
                <a:ext uri="{28A0092B-C50C-407E-A947-70E740481C1C}">
                  <a14:useLocalDpi xmlns:a14="http://schemas.microsoft.com/office/drawing/2010/main"/>
                </a:ext>
              </a:extLst>
            </a:blip>
            <a:stretch>
              <a:fillRect/>
            </a:stretch>
          </p:blipFill>
          <p:spPr>
            <a:xfrm>
              <a:off x="808133" y="2640635"/>
              <a:ext cx="360000" cy="360000"/>
            </a:xfrm>
            <a:prstGeom prst="ellipse">
              <a:avLst/>
            </a:prstGeom>
            <a:solidFill>
              <a:srgbClr val="FFFFFF"/>
            </a:solidFill>
          </p:spPr>
        </p:pic>
      </p:grpSp>
    </p:spTree>
    <p:extLst>
      <p:ext uri="{BB962C8B-B14F-4D97-AF65-F5344CB8AC3E}">
        <p14:creationId xmlns:p14="http://schemas.microsoft.com/office/powerpoint/2010/main" val="572429030"/>
      </p:ext>
    </p:extLst>
  </p:cSld>
  <p:clrMapOvr>
    <a:masterClrMapping/>
  </p:clrMapOvr>
  <p:transition>
    <p:fade/>
  </p:transition>
</p:sld>
</file>

<file path=ppt/theme/theme1.xml><?xml version="1.0" encoding="utf-8"?>
<a:theme xmlns:a="http://schemas.openxmlformats.org/drawingml/2006/main" name="Light 16x9">
  <a:themeElements>
    <a:clrScheme name="Custom 7">
      <a:dk1>
        <a:srgbClr val="000000"/>
      </a:dk1>
      <a:lt1>
        <a:srgbClr val="FFFFFF"/>
      </a:lt1>
      <a:dk2>
        <a:srgbClr val="463668"/>
      </a:dk2>
      <a:lt2>
        <a:srgbClr val="E8E6DF"/>
      </a:lt2>
      <a:accent1>
        <a:srgbClr val="463668"/>
      </a:accent1>
      <a:accent2>
        <a:srgbClr val="C5B4E3"/>
      </a:accent2>
      <a:accent3>
        <a:srgbClr val="C03BC4"/>
      </a:accent3>
      <a:accent4>
        <a:srgbClr val="8C8279"/>
      </a:accent4>
      <a:accent5>
        <a:srgbClr val="D59ED7"/>
      </a:accent5>
      <a:accent6>
        <a:srgbClr val="D7D2CB"/>
      </a:accent6>
      <a:hlink>
        <a:srgbClr val="8661C5"/>
      </a:hlink>
      <a:folHlink>
        <a:srgbClr val="8661C5"/>
      </a:folHlink>
    </a:clrScheme>
    <a:fontScheme name="Microsoft 2019 Brand Templates">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custClrLst>
    <a:custClr name="Light Brown">
      <a:srgbClr val="E1D3C7"/>
    </a:custClr>
    <a:custClr name="Light Yellow">
      <a:srgbClr val="FFE399"/>
    </a:custClr>
    <a:custClr name="Light Orange">
      <a:srgbClr val="FFA38B"/>
    </a:custClr>
    <a:custClr name="Light Red">
      <a:srgbClr val="FFB3BB"/>
    </a:custClr>
    <a:custClr name="Light Magenta">
      <a:srgbClr val="D59ED7"/>
    </a:custClr>
    <a:custClr name="Light Purple">
      <a:srgbClr val="C5B4E3"/>
    </a:custClr>
    <a:custClr name="Light Blue">
      <a:srgbClr val="8DC8E8"/>
    </a:custClr>
    <a:custClr name="Light Teal">
      <a:srgbClr val="B9DCD2"/>
    </a:custClr>
    <a:custClr name="Light Green">
      <a:srgbClr val="D4EC8E"/>
    </a:custClr>
    <a:custClr name="Blue Black">
      <a:srgbClr val="091F2C"/>
    </a:custClr>
    <a:custClr name="Brown">
      <a:srgbClr val="BF9474"/>
    </a:custClr>
    <a:custClr name="Yellow">
      <a:srgbClr val="FFB900"/>
    </a:custClr>
    <a:custClr name="Orange">
      <a:srgbClr val="FF5C39"/>
    </a:custClr>
    <a:custClr name="Red">
      <a:srgbClr val="F4364C"/>
    </a:custClr>
    <a:custClr name="Magenta">
      <a:srgbClr val="C03BC4"/>
    </a:custClr>
    <a:custClr name="Purple">
      <a:srgbClr val="8661C5"/>
    </a:custClr>
    <a:custClr name="Blue">
      <a:srgbClr val="0078D4"/>
    </a:custClr>
    <a:custClr name="Teal">
      <a:srgbClr val="49C5B1"/>
    </a:custClr>
    <a:custClr name="Green">
      <a:srgbClr val="8DE971"/>
    </a:custClr>
    <a:custClr name="Rich Black">
      <a:srgbClr val="000000"/>
    </a:custClr>
    <a:custClr name="Dark Brown">
      <a:srgbClr val="5C4738"/>
    </a:custClr>
    <a:custClr name="Dark Yellow">
      <a:srgbClr val="7F5A1A"/>
    </a:custClr>
    <a:custClr name="Dark Orange">
      <a:srgbClr val="73391D"/>
    </a:custClr>
    <a:custClr name="Dark Red">
      <a:srgbClr val="73262F"/>
    </a:custClr>
    <a:custClr name="Dark Magenta">
      <a:srgbClr val="702573"/>
    </a:custClr>
    <a:custClr name="Dark Purple">
      <a:srgbClr val="463668"/>
    </a:custClr>
    <a:custClr name="Dark Blue">
      <a:srgbClr val="2A446F"/>
    </a:custClr>
    <a:custClr name="Dark Teal">
      <a:srgbClr val="225B62"/>
    </a:custClr>
    <a:custClr name="Dark Green">
      <a:srgbClr val="07641D"/>
    </a:custClr>
    <a:custClr name="Brown Black">
      <a:srgbClr val="291817"/>
    </a:custClr>
    <a:custClr name="Pure White">
      <a:srgbClr val="FFFFFF"/>
    </a:custClr>
    <a:custClr name="Off White">
      <a:srgbClr val="F4F3F5"/>
    </a:custClr>
    <a:custClr name="Warm White">
      <a:srgbClr val="FFF8F3"/>
    </a:custClr>
    <a:custClr name="Warm Light Gray">
      <a:srgbClr val="E8E6DF"/>
    </a:custClr>
    <a:custClr name="Mid Gray">
      <a:srgbClr val="D7D2CB"/>
    </a:custClr>
    <a:custClr name="Warm Gray">
      <a:srgbClr val="8C8279"/>
    </a:custClr>
    <a:custClr name="Light Gray">
      <a:srgbClr val="D9D9D6"/>
    </a:custClr>
    <a:custClr name="Cool Gray">
      <a:srgbClr val="B1B3B3"/>
    </a:custClr>
    <a:custClr name="Dark Gray">
      <a:srgbClr val="454142"/>
    </a:custClr>
    <a:custClr name="Pure White">
      <a:srgbClr val="FFFFFF"/>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 name="Blank">
      <a:srgbClr val="F0F0F0"/>
    </a:custClr>
  </a:custClrLst>
  <a:extLst>
    <a:ext uri="{05A4C25C-085E-4340-85A3-A5531E510DB2}">
      <thm15:themeFamily xmlns:thm15="http://schemas.microsoft.com/office/thememl/2012/main" name="Microsoft brand template starter - 16x9 v04.potx" id="{4908BB59-E0F9-4262-9337-B2D75939F852}" vid="{C1F6406B-B671-42E9-A581-A06DD50715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96B5C021C36A4B948619657DF31541" ma:contentTypeVersion="13" ma:contentTypeDescription="Create a new document." ma:contentTypeScope="" ma:versionID="3179e1be26f23a129528d230448053e8">
  <xsd:schema xmlns:xsd="http://www.w3.org/2001/XMLSchema" xmlns:xs="http://www.w3.org/2001/XMLSchema" xmlns:p="http://schemas.microsoft.com/office/2006/metadata/properties" xmlns:ns1="http://schemas.microsoft.com/sharepoint/v3" xmlns:ns2="c12c9beb-9115-4dd4-b4b0-98592a7680e2" xmlns:ns3="9b9b331a-5640-4f50-a010-6cc4266aa39c" targetNamespace="http://schemas.microsoft.com/office/2006/metadata/properties" ma:root="true" ma:fieldsID="d3f859843280ba2968dbadbb5350bb26" ns1:_="" ns2:_="" ns3:_="">
    <xsd:import namespace="http://schemas.microsoft.com/sharepoint/v3"/>
    <xsd:import namespace="c12c9beb-9115-4dd4-b4b0-98592a7680e2"/>
    <xsd:import namespace="9b9b331a-5640-4f50-a010-6cc4266aa39c"/>
    <xsd:element name="properties">
      <xsd:complexType>
        <xsd:sequence>
          <xsd:element name="documentManagement">
            <xsd:complexType>
              <xsd:all>
                <xsd:element ref="ns1:_ip_UnifiedCompliancePolicyProperties" minOccurs="0"/>
                <xsd:element ref="ns1:_ip_UnifiedCompliancePolicyUIAction" minOccurs="0"/>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12c9beb-9115-4dd4-b4b0-98592a7680e2"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BillingMetadata" ma:index="2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b9b331a-5640-4f50-a010-6cc4266aa39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8906DCFC-57BE-471C-9AA9-8C94A7A505DA}">
  <ds:schemaRefs>
    <ds:schemaRef ds:uri="http://schemas.microsoft.com/sharepoint/v3/contenttype/forms"/>
  </ds:schemaRefs>
</ds:datastoreItem>
</file>

<file path=customXml/itemProps2.xml><?xml version="1.0" encoding="utf-8"?>
<ds:datastoreItem xmlns:ds="http://schemas.openxmlformats.org/officeDocument/2006/customXml" ds:itemID="{E4F575D1-D3E6-4B2E-81B9-7181EE16BC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12c9beb-9115-4dd4-b4b0-98592a7680e2"/>
    <ds:schemaRef ds:uri="9b9b331a-5640-4f50-a010-6cc4266aa3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549B3AD-9962-4CE5-8E0A-2C8D95E7DE3D}">
  <ds:schemaRefs>
    <ds:schemaRef ds:uri="9b9b331a-5640-4f50-a010-6cc4266aa39c"/>
    <ds:schemaRef ds:uri="http://schemas.microsoft.com/sharepoint/v3"/>
    <ds:schemaRef ds:uri="http://schemas.microsoft.com/office/2006/documentManagement/types"/>
    <ds:schemaRef ds:uri="http://purl.org/dc/elements/1.1/"/>
    <ds:schemaRef ds:uri="c12c9beb-9115-4dd4-b4b0-98592a7680e2"/>
    <ds:schemaRef ds:uri="http://purl.org/dc/dcmitype/"/>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Metadata/LabelInfo.xml><?xml version="1.0" encoding="utf-8"?>
<clbl:labelList xmlns:clbl="http://schemas.microsoft.com/office/2020/mipLabelMetadata">
  <clbl:label id="{f42aa342-8706-4288-bd11-ebb85995028c}" enabled="1" method="Privileged" siteId="{72f988bf-86f1-41af-91ab-2d7cd011db47}" removed="0"/>
</clbl:labelList>
</file>

<file path=docProps/app.xml><?xml version="1.0" encoding="utf-8"?>
<Properties xmlns="http://schemas.openxmlformats.org/officeDocument/2006/extended-properties" xmlns:vt="http://schemas.openxmlformats.org/officeDocument/2006/docPropsVTypes">
  <TotalTime>1725</TotalTime>
  <Words>399</Words>
  <Application>Microsoft Office PowerPoint</Application>
  <PresentationFormat>Widescreen</PresentationFormat>
  <Paragraphs>33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Segoe UI</vt:lpstr>
      <vt:lpstr>Segoe UI Semibold</vt:lpstr>
      <vt:lpstr>Wingdings</vt:lpstr>
      <vt:lpstr>Light 16x9</vt:lpstr>
      <vt:lpstr>A day in the life of an HR Service Manager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Daryl Schaal (SYNAXIS CORPORATION)</dc:creator>
  <cp:lastModifiedBy>Daryl Schaal</cp:lastModifiedBy>
  <cp:revision>4</cp:revision>
  <dcterms:created xsi:type="dcterms:W3CDTF">2024-09-25T15:39:48Z</dcterms:created>
  <dcterms:modified xsi:type="dcterms:W3CDTF">2025-02-11T22:00:46Z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0x0101007696B5C021C36A4B948619657DF31541</vt:lpwstr>
  </property>
</Properties>
</file>