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8.png"/><Relationship Id="rId7" Type="http://schemas.openxmlformats.org/officeDocument/2006/relationships/image" Target="../media/image11.png"/><Relationship Id="rId12" Type="http://schemas.openxmlformats.org/officeDocument/2006/relationships/image" Target="../media/image16.svg"/><Relationship Id="rId17" Type="http://schemas.openxmlformats.org/officeDocument/2006/relationships/hyperlink" Target="https://www.microsoft.com/en-us/videoplayer/embed/RW1lvKQ" TargetMode="External"/><Relationship Id="rId2" Type="http://schemas.openxmlformats.org/officeDocument/2006/relationships/image" Target="../media/image7.png"/><Relationship Id="rId16" Type="http://schemas.openxmlformats.org/officeDocument/2006/relationships/image" Target="../media/image20.sv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hyperlink" Target="https://support.microsoft.com/en-us/topic/overview-of-microsoft-365-chat-preview-5b00a52d-7296-48ee-b938-b95b7209f737" TargetMode="External"/><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9.svg"/><Relationship Id="rId9" Type="http://schemas.openxmlformats.org/officeDocument/2006/relationships/image" Target="../media/image13.png"/><Relationship Id="rId1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37">
            <a:extLst>
              <a:ext uri="{FF2B5EF4-FFF2-40B4-BE49-F238E27FC236}">
                <a16:creationId xmlns:a16="http://schemas.microsoft.com/office/drawing/2014/main" id="{23F16038-3ECA-5B93-BFF2-67AAFF1E240D}"/>
              </a:ext>
            </a:extLst>
          </p:cNvPr>
          <p:cNvSpPr>
            <a:spLocks noGrp="1"/>
          </p:cNvSpPr>
          <p:nvPr>
            <p:ph type="title"/>
          </p:nvPr>
        </p:nvSpPr>
        <p:spPr>
          <a:xfrm>
            <a:off x="584200" y="387766"/>
            <a:ext cx="5672544" cy="526298"/>
          </a:xfrm>
        </p:spPr>
        <p:txBody>
          <a:bodyPr/>
          <a:lstStyle/>
          <a:p>
            <a:r>
              <a:rPr lang="en-US" noProof="0"/>
              <a:t>A day in the life of an IT Administrator</a:t>
            </a:r>
          </a:p>
        </p:txBody>
      </p:sp>
      <p:sp>
        <p:nvSpPr>
          <p:cNvPr id="125" name="Text Placeholder 124">
            <a:extLst>
              <a:ext uri="{FF2B5EF4-FFF2-40B4-BE49-F238E27FC236}">
                <a16:creationId xmlns:a16="http://schemas.microsoft.com/office/drawing/2014/main" id="{64378299-3226-F8AA-1A31-4D7A041A6D42}"/>
              </a:ext>
            </a:extLst>
          </p:cNvPr>
          <p:cNvSpPr>
            <a:spLocks noGrp="1"/>
          </p:cNvSpPr>
          <p:nvPr>
            <p:ph type="body" sz="quarter" idx="17"/>
          </p:nvPr>
        </p:nvSpPr>
        <p:spPr>
          <a:xfrm>
            <a:off x="6519107" y="521099"/>
            <a:ext cx="3599821" cy="169277"/>
          </a:xfrm>
        </p:spPr>
        <p:txBody>
          <a:bodyPr/>
          <a:lstStyle/>
          <a:p>
            <a:pPr lvl="0"/>
            <a:r>
              <a:rPr lang="en-US" noProof="0"/>
              <a:t>Microsoft 365 Copilot</a:t>
            </a:r>
          </a:p>
        </p:txBody>
      </p:sp>
      <p:sp>
        <p:nvSpPr>
          <p:cNvPr id="40" name="Text Placeholder 39">
            <a:extLst>
              <a:ext uri="{FF2B5EF4-FFF2-40B4-BE49-F238E27FC236}">
                <a16:creationId xmlns:a16="http://schemas.microsoft.com/office/drawing/2014/main" id="{379D624F-A860-9CE9-D756-825F40761990}"/>
              </a:ext>
            </a:extLst>
          </p:cNvPr>
          <p:cNvSpPr>
            <a:spLocks noGrp="1"/>
          </p:cNvSpPr>
          <p:nvPr>
            <p:ph type="body" sz="quarter" idx="11"/>
          </p:nvPr>
        </p:nvSpPr>
        <p:spPr>
          <a:xfrm>
            <a:off x="584200" y="1593881"/>
            <a:ext cx="976461" cy="345600"/>
          </a:xfrm>
        </p:spPr>
        <p:txBody>
          <a:bodyPr/>
          <a:lstStyle/>
          <a:p>
            <a:r>
              <a:rPr lang="en-US" noProof="0"/>
              <a:t>7:30 am</a:t>
            </a:r>
          </a:p>
        </p:txBody>
      </p:sp>
      <p:sp>
        <p:nvSpPr>
          <p:cNvPr id="41" name="Text Placeholder 40">
            <a:extLst>
              <a:ext uri="{FF2B5EF4-FFF2-40B4-BE49-F238E27FC236}">
                <a16:creationId xmlns:a16="http://schemas.microsoft.com/office/drawing/2014/main" id="{57E3677D-D7BC-DC48-74A3-5AE759249BB3}"/>
              </a:ext>
            </a:extLst>
          </p:cNvPr>
          <p:cNvSpPr>
            <a:spLocks noGrp="1"/>
          </p:cNvSpPr>
          <p:nvPr>
            <p:ph type="body" sz="quarter" idx="18"/>
          </p:nvPr>
        </p:nvSpPr>
        <p:spPr>
          <a:xfrm>
            <a:off x="584200" y="2032188"/>
            <a:ext cx="2808000" cy="626701"/>
          </a:xfrm>
        </p:spPr>
        <p:txBody>
          <a:bodyPr/>
          <a:lstStyle/>
          <a:p>
            <a:r>
              <a:rPr lang="en-US" noProof="0" dirty="0"/>
              <a:t>Will arrives at the office and prompts Microsoft 365 Copilot Chat to check his emails and chats for any urgent issues. He uses Copilot in Outlook to draft replies confirming resolution for each issue.</a:t>
            </a:r>
          </a:p>
        </p:txBody>
      </p:sp>
      <p:sp>
        <p:nvSpPr>
          <p:cNvPr id="76" name="Text Placeholder 75">
            <a:extLst>
              <a:ext uri="{FF2B5EF4-FFF2-40B4-BE49-F238E27FC236}">
                <a16:creationId xmlns:a16="http://schemas.microsoft.com/office/drawing/2014/main" id="{CCFA1B77-B2FF-AECA-5DDA-18FCDE1120D4}"/>
              </a:ext>
            </a:extLst>
          </p:cNvPr>
          <p:cNvSpPr>
            <a:spLocks noGrp="1"/>
          </p:cNvSpPr>
          <p:nvPr>
            <p:ph type="body" sz="quarter" idx="21"/>
          </p:nvPr>
        </p:nvSpPr>
        <p:spPr/>
        <p:txBody>
          <a:bodyPr/>
          <a:lstStyle/>
          <a:p>
            <a:r>
              <a:rPr lang="en-US" sz="900" kern="0" noProof="0">
                <a:solidFill>
                  <a:srgbClr val="1A1A1A"/>
                </a:solidFill>
                <a:latin typeface="Segoe UI"/>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Summarize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any incidents that have been reported last night from my email and chat messages.</a:t>
            </a:r>
          </a:p>
        </p:txBody>
      </p:sp>
      <p:sp>
        <p:nvSpPr>
          <p:cNvPr id="43" name="Text Placeholder 42">
            <a:extLst>
              <a:ext uri="{FF2B5EF4-FFF2-40B4-BE49-F238E27FC236}">
                <a16:creationId xmlns:a16="http://schemas.microsoft.com/office/drawing/2014/main" id="{F786ECC7-0497-8250-7086-DCE4E9C52A03}"/>
              </a:ext>
            </a:extLst>
          </p:cNvPr>
          <p:cNvSpPr>
            <a:spLocks noGrp="1"/>
          </p:cNvSpPr>
          <p:nvPr>
            <p:ph type="body" sz="quarter" idx="22"/>
          </p:nvPr>
        </p:nvSpPr>
        <p:spPr>
          <a:xfrm>
            <a:off x="3776898" y="1593881"/>
            <a:ext cx="976461" cy="345600"/>
          </a:xfrm>
        </p:spPr>
        <p:txBody>
          <a:bodyPr/>
          <a:lstStyle/>
          <a:p>
            <a:r>
              <a:rPr lang="en-US" noProof="0"/>
              <a:t>8:00 am</a:t>
            </a:r>
          </a:p>
        </p:txBody>
      </p:sp>
      <p:sp>
        <p:nvSpPr>
          <p:cNvPr id="77" name="Text Placeholder 76">
            <a:extLst>
              <a:ext uri="{FF2B5EF4-FFF2-40B4-BE49-F238E27FC236}">
                <a16:creationId xmlns:a16="http://schemas.microsoft.com/office/drawing/2014/main" id="{7CC02033-890A-A9A9-DE0D-AA2428FBBB13}"/>
              </a:ext>
            </a:extLst>
          </p:cNvPr>
          <p:cNvSpPr>
            <a:spLocks noGrp="1"/>
          </p:cNvSpPr>
          <p:nvPr>
            <p:ph type="body" sz="quarter" idx="23"/>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He attends the daily standup to discuss priorities for the day. During the meeting, Will uses Copilot in Teams to check for unanswered questions.</a:t>
            </a:r>
          </a:p>
        </p:txBody>
      </p:sp>
      <p:sp>
        <p:nvSpPr>
          <p:cNvPr id="78" name="Text Placeholder 77">
            <a:extLst>
              <a:ext uri="{FF2B5EF4-FFF2-40B4-BE49-F238E27FC236}">
                <a16:creationId xmlns:a16="http://schemas.microsoft.com/office/drawing/2014/main" id="{4FE7BFF8-8165-0E09-0B1F-99B5C7011273}"/>
              </a:ext>
            </a:extLst>
          </p:cNvPr>
          <p:cNvSpPr>
            <a:spLocks noGrp="1"/>
          </p:cNvSpPr>
          <p:nvPr>
            <p:ph type="body" sz="quarter" idx="24"/>
          </p:nvPr>
        </p:nvSpPr>
        <p:spPr/>
        <p:txBody>
          <a:bodyPr>
            <a:normAutofit/>
          </a:bodyPr>
          <a:lstStyle/>
          <a:p>
            <a:r>
              <a:rPr lang="en-US" sz="900" kern="0" noProof="0">
                <a:solidFill>
                  <a:srgbClr val="1A1A1A"/>
                </a:solidFill>
                <a:latin typeface="Segoe UI"/>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Tell me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if there are any unanswered questions and make some suggestions for questions that should be asked.</a:t>
            </a:r>
          </a:p>
        </p:txBody>
      </p:sp>
      <p:sp>
        <p:nvSpPr>
          <p:cNvPr id="46" name="Text Placeholder 45">
            <a:extLst>
              <a:ext uri="{FF2B5EF4-FFF2-40B4-BE49-F238E27FC236}">
                <a16:creationId xmlns:a16="http://schemas.microsoft.com/office/drawing/2014/main" id="{B711834C-1181-E54E-3F35-4A3D37910D88}"/>
              </a:ext>
            </a:extLst>
          </p:cNvPr>
          <p:cNvSpPr>
            <a:spLocks noGrp="1"/>
          </p:cNvSpPr>
          <p:nvPr>
            <p:ph type="body" sz="quarter" idx="25"/>
          </p:nvPr>
        </p:nvSpPr>
        <p:spPr>
          <a:xfrm>
            <a:off x="6969595" y="1593881"/>
            <a:ext cx="976461" cy="345600"/>
          </a:xfrm>
        </p:spPr>
        <p:txBody>
          <a:bodyPr/>
          <a:lstStyle/>
          <a:p>
            <a:r>
              <a:rPr lang="en-US" noProof="0"/>
              <a:t>9:00 am</a:t>
            </a:r>
          </a:p>
        </p:txBody>
      </p:sp>
      <p:sp>
        <p:nvSpPr>
          <p:cNvPr id="79" name="Text Placeholder 78">
            <a:extLst>
              <a:ext uri="{FF2B5EF4-FFF2-40B4-BE49-F238E27FC236}">
                <a16:creationId xmlns:a16="http://schemas.microsoft.com/office/drawing/2014/main" id="{262AA8A0-80B4-C36C-A2A8-8CF49D58C9EF}"/>
              </a:ext>
            </a:extLst>
          </p:cNvPr>
          <p:cNvSpPr>
            <a:spLocks noGrp="1"/>
          </p:cNvSpPr>
          <p:nvPr>
            <p:ph type="body" sz="quarter" idx="26"/>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With no system issues to work on now, Will can revise a project plan. He commands Copilot in Word to fill in some missing sections. </a:t>
            </a:r>
          </a:p>
        </p:txBody>
      </p:sp>
      <p:sp>
        <p:nvSpPr>
          <p:cNvPr id="80" name="Text Placeholder 79">
            <a:extLst>
              <a:ext uri="{FF2B5EF4-FFF2-40B4-BE49-F238E27FC236}">
                <a16:creationId xmlns:a16="http://schemas.microsoft.com/office/drawing/2014/main" id="{F64BC94B-FE65-9D60-3E91-D46AEF21B882}"/>
              </a:ext>
            </a:extLst>
          </p:cNvPr>
          <p:cNvSpPr>
            <a:spLocks noGrp="1"/>
          </p:cNvSpPr>
          <p:nvPr>
            <p:ph type="body" sz="quarter" idx="27"/>
          </p:nvPr>
        </p:nvSpPr>
        <p:spPr/>
        <p:txBody>
          <a:bodyPr/>
          <a:lstStyle/>
          <a:p>
            <a:r>
              <a:rPr lang="en-US" sz="900" kern="0" noProof="0">
                <a:solidFill>
                  <a:srgbClr val="1A1A1A"/>
                </a:solidFill>
                <a:latin typeface="Segoe UI"/>
              </a:rPr>
              <a:t>Sample Prompt: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Create a</a:t>
            </a:r>
            <a:r>
              <a:rPr kumimoji="0" lang="en-US" sz="900" b="1" i="0" u="sng" strike="noStrike" kern="1200" cap="none" spc="0" normalizeH="0" baseline="0" noProof="0">
                <a:ln w="3175">
                  <a:noFill/>
                </a:ln>
                <a:effectLst/>
                <a:uLnTx/>
                <a:uFillTx/>
                <a:latin typeface="Segoe UI"/>
                <a:ea typeface="+mn-ea"/>
                <a:cs typeface="Segoe UI" pitchFamily="34" charset="0"/>
              </a:rPr>
              <a:t> </a:t>
            </a:r>
            <a:r>
              <a:rPr kumimoji="0" lang="en-US" sz="900" b="1" i="0" strike="noStrike" kern="1200" cap="none" spc="0" normalizeH="0" baseline="0" noProof="0">
                <a:ln w="3175">
                  <a:noFill/>
                </a:ln>
                <a:effectLst/>
                <a:uLnTx/>
                <a:uFillTx/>
                <a:latin typeface="Segoe UI"/>
                <a:ea typeface="+mn-ea"/>
                <a:cs typeface="Segoe UI" pitchFamily="34" charset="0"/>
              </a:rPr>
              <a:t>paragraph </a:t>
            </a:r>
            <a:r>
              <a:rPr kumimoji="0" lang="en-US" sz="900" b="0" i="0" strike="noStrike" kern="1200" cap="none" spc="0" normalizeH="0" baseline="0" noProof="0">
                <a:ln w="3175">
                  <a:noFill/>
                </a:ln>
                <a:effectLst/>
                <a:uLnTx/>
                <a:uFillTx/>
                <a:latin typeface="Segoe UI"/>
                <a:ea typeface="+mn-ea"/>
                <a:cs typeface="Segoe UI" pitchFamily="34" charset="0"/>
              </a:rPr>
              <a:t>on system setting changes from the [</a:t>
            </a:r>
            <a:r>
              <a:rPr kumimoji="0" lang="en-US" sz="900" b="0" i="0" strike="noStrike" kern="1200" cap="none" spc="0" normalizeH="0" baseline="0" noProof="0" err="1">
                <a:ln w="3175">
                  <a:noFill/>
                </a:ln>
                <a:effectLst/>
                <a:uLnTx/>
                <a:uFillTx/>
                <a:latin typeface="Segoe UI"/>
                <a:ea typeface="+mn-ea"/>
                <a:cs typeface="Segoe UI" pitchFamily="34" charset="0"/>
              </a:rPr>
              <a:t>Fabrikam</a:t>
            </a:r>
            <a:r>
              <a:rPr kumimoji="0" lang="en-US" sz="900" b="0" i="0" strike="noStrike" kern="1200" cap="none" spc="0" normalizeH="0" baseline="0" noProof="0">
                <a:ln w="3175">
                  <a:noFill/>
                </a:ln>
                <a:effectLst/>
                <a:uLnTx/>
                <a:uFillTx/>
                <a:latin typeface="Segoe UI"/>
                <a:ea typeface="+mn-ea"/>
                <a:cs typeface="Segoe UI" pitchFamily="34" charset="0"/>
              </a:rPr>
              <a:t> system upgrade documentation[.</a:t>
            </a:r>
          </a:p>
        </p:txBody>
      </p:sp>
      <p:sp>
        <p:nvSpPr>
          <p:cNvPr id="49" name="Text Placeholder 48">
            <a:extLst>
              <a:ext uri="{FF2B5EF4-FFF2-40B4-BE49-F238E27FC236}">
                <a16:creationId xmlns:a16="http://schemas.microsoft.com/office/drawing/2014/main" id="{B9B71A71-82A6-309C-41D4-38ECA93CF523}"/>
              </a:ext>
            </a:extLst>
          </p:cNvPr>
          <p:cNvSpPr>
            <a:spLocks noGrp="1"/>
          </p:cNvSpPr>
          <p:nvPr>
            <p:ph type="body" sz="quarter" idx="28"/>
          </p:nvPr>
        </p:nvSpPr>
        <p:spPr>
          <a:xfrm>
            <a:off x="584200" y="4053821"/>
            <a:ext cx="976461" cy="345600"/>
          </a:xfrm>
        </p:spPr>
        <p:txBody>
          <a:bodyPr/>
          <a:lstStyle/>
          <a:p>
            <a:r>
              <a:rPr lang="en-US" noProof="0"/>
              <a:t>4:00 pm</a:t>
            </a:r>
          </a:p>
        </p:txBody>
      </p:sp>
      <p:sp>
        <p:nvSpPr>
          <p:cNvPr id="81" name="Text Placeholder 80">
            <a:extLst>
              <a:ext uri="{FF2B5EF4-FFF2-40B4-BE49-F238E27FC236}">
                <a16:creationId xmlns:a16="http://schemas.microsoft.com/office/drawing/2014/main" id="{02857840-ADAD-F4E4-FEBF-6F30065C83CF}"/>
              </a:ext>
            </a:extLst>
          </p:cNvPr>
          <p:cNvSpPr>
            <a:spLocks noGrp="1"/>
          </p:cNvSpPr>
          <p:nvPr>
            <p:ph type="body" sz="quarter" idx="29"/>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At the end of the day Will has some time to research new devices for the next laptop upgrade. He prompts Copilot to produce a report on the best laptops for business users.</a:t>
            </a:r>
          </a:p>
        </p:txBody>
      </p:sp>
      <p:sp>
        <p:nvSpPr>
          <p:cNvPr id="82" name="Text Placeholder 81">
            <a:extLst>
              <a:ext uri="{FF2B5EF4-FFF2-40B4-BE49-F238E27FC236}">
                <a16:creationId xmlns:a16="http://schemas.microsoft.com/office/drawing/2014/main" id="{F47A6946-05E0-9FC5-777A-BBA636AAC901}"/>
              </a:ext>
            </a:extLst>
          </p:cNvPr>
          <p:cNvSpPr>
            <a:spLocks noGrp="1"/>
          </p:cNvSpPr>
          <p:nvPr>
            <p:ph type="body" sz="quarter" idx="30"/>
          </p:nvPr>
        </p:nvSpPr>
        <p:spPr>
          <a:xfrm>
            <a:off x="584200" y="5806322"/>
            <a:ext cx="2808000" cy="626701"/>
          </a:xfrm>
        </p:spPr>
        <p:txBody>
          <a:bodyPr/>
          <a:lstStyle/>
          <a:p>
            <a:r>
              <a:rPr lang="en-US" sz="900" kern="0" noProof="0">
                <a:solidFill>
                  <a:srgbClr val="1A1A1A"/>
                </a:solidFill>
                <a:latin typeface="Segoe UI"/>
              </a:rPr>
              <a:t>Sample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What are the most popular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laptops for enterprise organizations this year?</a:t>
            </a:r>
          </a:p>
        </p:txBody>
      </p:sp>
      <p:sp>
        <p:nvSpPr>
          <p:cNvPr id="52" name="Text Placeholder 51">
            <a:extLst>
              <a:ext uri="{FF2B5EF4-FFF2-40B4-BE49-F238E27FC236}">
                <a16:creationId xmlns:a16="http://schemas.microsoft.com/office/drawing/2014/main" id="{D4F50D37-8419-C7C8-D6C1-C4A6598A5269}"/>
              </a:ext>
            </a:extLst>
          </p:cNvPr>
          <p:cNvSpPr>
            <a:spLocks noGrp="1"/>
          </p:cNvSpPr>
          <p:nvPr>
            <p:ph type="body" sz="quarter" idx="31"/>
          </p:nvPr>
        </p:nvSpPr>
        <p:spPr>
          <a:xfrm>
            <a:off x="3776898" y="4053821"/>
            <a:ext cx="976461" cy="345600"/>
          </a:xfrm>
        </p:spPr>
        <p:txBody>
          <a:bodyPr/>
          <a:lstStyle/>
          <a:p>
            <a:r>
              <a:rPr lang="en-US" noProof="0"/>
              <a:t>3:00 pm</a:t>
            </a:r>
          </a:p>
        </p:txBody>
      </p:sp>
      <p:sp>
        <p:nvSpPr>
          <p:cNvPr id="83" name="Text Placeholder 82">
            <a:extLst>
              <a:ext uri="{FF2B5EF4-FFF2-40B4-BE49-F238E27FC236}">
                <a16:creationId xmlns:a16="http://schemas.microsoft.com/office/drawing/2014/main" id="{0691C542-7E77-BCE5-1676-0D0BA9E25A36}"/>
              </a:ext>
            </a:extLst>
          </p:cNvPr>
          <p:cNvSpPr>
            <a:spLocks noGrp="1"/>
          </p:cNvSpPr>
          <p:nvPr>
            <p:ph type="body" sz="quarter" idx="32"/>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Will returns to Teams to catch up on a meeting he missed when he had to troubleshoot a server issue. He checks out the recap and asks for the key points and action items. </a:t>
            </a:r>
          </a:p>
        </p:txBody>
      </p:sp>
      <p:sp>
        <p:nvSpPr>
          <p:cNvPr id="84" name="Text Placeholder 83">
            <a:extLst>
              <a:ext uri="{FF2B5EF4-FFF2-40B4-BE49-F238E27FC236}">
                <a16:creationId xmlns:a16="http://schemas.microsoft.com/office/drawing/2014/main" id="{7A04F872-6D7E-FA23-0446-7247F7F8FE77}"/>
              </a:ext>
            </a:extLst>
          </p:cNvPr>
          <p:cNvSpPr>
            <a:spLocks noGrp="1"/>
          </p:cNvSpPr>
          <p:nvPr>
            <p:ph type="body" sz="quarter" idx="33"/>
          </p:nvPr>
        </p:nvSpPr>
        <p:spPr>
          <a:xfrm>
            <a:off x="3719286" y="5806322"/>
            <a:ext cx="2808000" cy="626701"/>
          </a:xfrm>
        </p:spPr>
        <p:txBody>
          <a:bodyPr/>
          <a:lstStyle/>
          <a:p>
            <a:r>
              <a:rPr lang="en-US" sz="900" kern="0" noProof="0">
                <a:solidFill>
                  <a:srgbClr val="1A1A1A"/>
                </a:solidFill>
                <a:latin typeface="Segoe UI"/>
              </a:rPr>
              <a:t>Sample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Summarize this meeting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and provide the key points and action items</a:t>
            </a:r>
          </a:p>
        </p:txBody>
      </p:sp>
      <p:sp>
        <p:nvSpPr>
          <p:cNvPr id="55" name="Text Placeholder 54">
            <a:extLst>
              <a:ext uri="{FF2B5EF4-FFF2-40B4-BE49-F238E27FC236}">
                <a16:creationId xmlns:a16="http://schemas.microsoft.com/office/drawing/2014/main" id="{A0F9A379-1E39-4C5C-CC0A-EE3070586169}"/>
              </a:ext>
            </a:extLst>
          </p:cNvPr>
          <p:cNvSpPr>
            <a:spLocks noGrp="1"/>
          </p:cNvSpPr>
          <p:nvPr>
            <p:ph type="body" sz="quarter" idx="34"/>
          </p:nvPr>
        </p:nvSpPr>
        <p:spPr>
          <a:xfrm>
            <a:off x="6969595" y="4053821"/>
            <a:ext cx="976461" cy="345600"/>
          </a:xfrm>
        </p:spPr>
        <p:txBody>
          <a:bodyPr/>
          <a:lstStyle/>
          <a:p>
            <a:r>
              <a:rPr lang="en-US" noProof="0"/>
              <a:t>1:30 pm</a:t>
            </a:r>
          </a:p>
        </p:txBody>
      </p:sp>
      <p:sp>
        <p:nvSpPr>
          <p:cNvPr id="85" name="Text Placeholder 84">
            <a:extLst>
              <a:ext uri="{FF2B5EF4-FFF2-40B4-BE49-F238E27FC236}">
                <a16:creationId xmlns:a16="http://schemas.microsoft.com/office/drawing/2014/main" id="{1E1A22C5-3FA3-F681-D9FC-3419177B489C}"/>
              </a:ext>
            </a:extLst>
          </p:cNvPr>
          <p:cNvSpPr>
            <a:spLocks noGrp="1"/>
          </p:cNvSpPr>
          <p:nvPr>
            <p:ph type="body" sz="quarter" idx="35"/>
          </p:nvPr>
        </p:nvSpPr>
        <p:spPr>
          <a:xfrm>
            <a:off x="6969595" y="4488366"/>
            <a:ext cx="2808000" cy="1153173"/>
          </a:xfrm>
        </p:spPr>
        <p:txBody>
          <a:bodyPr>
            <a:normAutofit/>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Will revises his presentation for a meeting with HR on his recommendations for a new employee experience solution. He uses Copilot to summarize the product webpage and then turns it into a slide.</a:t>
            </a:r>
          </a:p>
        </p:txBody>
      </p:sp>
      <p:sp>
        <p:nvSpPr>
          <p:cNvPr id="86" name="Text Placeholder 85">
            <a:extLst>
              <a:ext uri="{FF2B5EF4-FFF2-40B4-BE49-F238E27FC236}">
                <a16:creationId xmlns:a16="http://schemas.microsoft.com/office/drawing/2014/main" id="{1FFCC95C-6B4A-F462-B20A-1EED5C434DD8}"/>
              </a:ext>
            </a:extLst>
          </p:cNvPr>
          <p:cNvSpPr>
            <a:spLocks noGrp="1"/>
          </p:cNvSpPr>
          <p:nvPr>
            <p:ph type="body" sz="quarter" idx="36"/>
          </p:nvPr>
        </p:nvSpPr>
        <p:spPr>
          <a:xfrm>
            <a:off x="6969595" y="5806322"/>
            <a:ext cx="2808000" cy="626701"/>
          </a:xfrm>
        </p:spPr>
        <p:txBody>
          <a:bodyPr/>
          <a:lstStyle/>
          <a:p>
            <a:r>
              <a:rPr lang="en-US" sz="900" kern="0" noProof="0">
                <a:solidFill>
                  <a:srgbClr val="1A1A1A"/>
                </a:solidFill>
                <a:latin typeface="Segoe UI"/>
              </a:rPr>
              <a:t>Sample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Add a slide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based on [copy summary of the web site]</a:t>
            </a:r>
          </a:p>
        </p:txBody>
      </p:sp>
      <p:sp>
        <p:nvSpPr>
          <p:cNvPr id="23" name="Text Placeholder 22">
            <a:extLst>
              <a:ext uri="{FF2B5EF4-FFF2-40B4-BE49-F238E27FC236}">
                <a16:creationId xmlns:a16="http://schemas.microsoft.com/office/drawing/2014/main" id="{1D916D14-9732-1289-3A7F-3CAE7C63F3F3}"/>
              </a:ext>
            </a:extLst>
          </p:cNvPr>
          <p:cNvSpPr>
            <a:spLocks noGrp="1"/>
          </p:cNvSpPr>
          <p:nvPr>
            <p:ph type="body" sz="quarter" idx="37"/>
          </p:nvPr>
        </p:nvSpPr>
        <p:spPr>
          <a:xfrm>
            <a:off x="10430234" y="521099"/>
            <a:ext cx="1456966" cy="175614"/>
          </a:xfrm>
        </p:spPr>
        <p:txBody>
          <a:bodyPr/>
          <a:lstStyle/>
          <a:p>
            <a:r>
              <a:rPr lang="en-US" sz="1100" noProof="0"/>
              <a:t>Buy</a:t>
            </a:r>
          </a:p>
        </p:txBody>
      </p:sp>
      <p:pic>
        <p:nvPicPr>
          <p:cNvPr id="2" name="Picture 1" descr="A person wearing glasses and a blue shirt&#10;&#10;Description automatically generated">
            <a:extLst>
              <a:ext uri="{FF2B5EF4-FFF2-40B4-BE49-F238E27FC236}">
                <a16:creationId xmlns:a16="http://schemas.microsoft.com/office/drawing/2014/main" id="{539A0AC5-753F-00B4-86D8-8CD8D807BA96}"/>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9846321" y="2853812"/>
            <a:ext cx="2345679" cy="4004188"/>
          </a:xfrm>
          <a:prstGeom prst="rect">
            <a:avLst/>
          </a:prstGeom>
        </p:spPr>
      </p:pic>
      <p:grpSp>
        <p:nvGrpSpPr>
          <p:cNvPr id="127" name="Group 126">
            <a:extLst>
              <a:ext uri="{FF2B5EF4-FFF2-40B4-BE49-F238E27FC236}">
                <a16:creationId xmlns:a16="http://schemas.microsoft.com/office/drawing/2014/main" id="{36B9BF61-3C92-8CBF-6A92-6C4C70527330}"/>
              </a:ext>
            </a:extLst>
          </p:cNvPr>
          <p:cNvGrpSpPr/>
          <p:nvPr/>
        </p:nvGrpSpPr>
        <p:grpSpPr>
          <a:xfrm>
            <a:off x="10195084" y="1462475"/>
            <a:ext cx="1696592" cy="1445921"/>
            <a:chOff x="10195084" y="1462475"/>
            <a:chExt cx="1696592" cy="1445921"/>
          </a:xfrm>
        </p:grpSpPr>
        <p:sp>
          <p:nvSpPr>
            <p:cNvPr id="56" name="TextBox 55">
              <a:extLst>
                <a:ext uri="{FF2B5EF4-FFF2-40B4-BE49-F238E27FC236}">
                  <a16:creationId xmlns:a16="http://schemas.microsoft.com/office/drawing/2014/main" id="{37214391-A987-6AB8-2A0D-A379E348139E}"/>
                </a:ext>
              </a:extLst>
            </p:cNvPr>
            <p:cNvSpPr txBox="1"/>
            <p:nvPr/>
          </p:nvSpPr>
          <p:spPr>
            <a:xfrm>
              <a:off x="10195084" y="1462475"/>
              <a:ext cx="1696592" cy="1107996"/>
            </a:xfrm>
            <a:prstGeom prst="rect">
              <a:avLst/>
            </a:prstGeom>
            <a:noFill/>
          </p:spPr>
          <p:txBody>
            <a:bodyPr wrap="square" lIns="0" tIns="0" rIns="0" bIns="0" rtlCol="0">
              <a:spAutoFit/>
            </a:bodyPr>
            <a:lstStyle/>
            <a:p>
              <a:pPr marR="0" lvl="0" indent="0" algn="r" fontAlgn="auto">
                <a:lnSpc>
                  <a:spcPct val="100000"/>
                </a:lnSpc>
                <a:spcBef>
                  <a:spcPts val="0"/>
                </a:spcBef>
                <a:spcAft>
                  <a:spcPts val="0"/>
                </a:spcAft>
                <a:buClrTx/>
                <a:buSzTx/>
                <a:buFontTx/>
                <a:buNone/>
                <a:tabLst/>
                <a:defRPr/>
              </a:pPr>
              <a:r>
                <a:rPr lang="en-US" sz="2400" noProof="0">
                  <a:solidFill>
                    <a:srgbClr val="C03BC4"/>
                  </a:solidFill>
                  <a:latin typeface="Segoe UI Semibold"/>
                </a:rPr>
                <a:t>Will</a:t>
              </a:r>
              <a:br>
                <a:rPr lang="en-US" sz="2400" noProof="0">
                  <a:solidFill>
                    <a:srgbClr val="C03BC4"/>
                  </a:solidFill>
                  <a:latin typeface="Segoe UI Semibold"/>
                </a:rPr>
              </a:br>
              <a:r>
                <a:rPr lang="en-US" sz="1600" noProof="0">
                  <a:solidFill>
                    <a:srgbClr val="C03BC4"/>
                  </a:solidFill>
                  <a:latin typeface="Segoe UI" panose="020B0502040204020203" pitchFamily="34" charset="0"/>
                  <a:cs typeface="Segoe UI" panose="020B0502040204020203" pitchFamily="34" charset="0"/>
                </a:rPr>
                <a:t>is an IT Administrator at Contoso</a:t>
              </a:r>
            </a:p>
          </p:txBody>
        </p:sp>
        <p:pic>
          <p:nvPicPr>
            <p:cNvPr id="126" name="Graphic 125">
              <a:extLst>
                <a:ext uri="{FF2B5EF4-FFF2-40B4-BE49-F238E27FC236}">
                  <a16:creationId xmlns:a16="http://schemas.microsoft.com/office/drawing/2014/main" id="{09E22DAE-DB48-B759-D688-1B90B3A65A4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rot="10800000">
              <a:off x="11616886" y="2633606"/>
              <a:ext cx="274790" cy="274790"/>
            </a:xfrm>
            <a:prstGeom prst="rect">
              <a:avLst/>
            </a:prstGeom>
          </p:spPr>
        </p:pic>
      </p:grpSp>
      <p:grpSp>
        <p:nvGrpSpPr>
          <p:cNvPr id="128" name="Group 127">
            <a:extLst>
              <a:ext uri="{FF2B5EF4-FFF2-40B4-BE49-F238E27FC236}">
                <a16:creationId xmlns:a16="http://schemas.microsoft.com/office/drawing/2014/main" id="{0BDF6474-9AFF-5CDC-8891-BA1AC844F88F}"/>
              </a:ext>
            </a:extLst>
          </p:cNvPr>
          <p:cNvGrpSpPr/>
          <p:nvPr/>
        </p:nvGrpSpPr>
        <p:grpSpPr>
          <a:xfrm>
            <a:off x="812633" y="2721252"/>
            <a:ext cx="1132959" cy="360000"/>
            <a:chOff x="588263" y="1217924"/>
            <a:chExt cx="1132959" cy="360000"/>
          </a:xfrm>
        </p:grpSpPr>
        <p:pic>
          <p:nvPicPr>
            <p:cNvPr id="129" name="Picture 128" descr="Zip Co logo SVG free download, id: 101874 - Brandlogos.net">
              <a:hlinkClick r:id="rId5"/>
              <a:extLst>
                <a:ext uri="{FF2B5EF4-FFF2-40B4-BE49-F238E27FC236}">
                  <a16:creationId xmlns:a16="http://schemas.microsoft.com/office/drawing/2014/main" id="{4D760B5C-C93E-22DF-9627-3909D878B388}"/>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30" name="TextBox 129">
              <a:extLst>
                <a:ext uri="{FF2B5EF4-FFF2-40B4-BE49-F238E27FC236}">
                  <a16:creationId xmlns:a16="http://schemas.microsoft.com/office/drawing/2014/main" id="{50247294-E780-A7B5-BC79-45767CD09C73}"/>
                </a:ext>
                <a:ext uri="{C183D7F6-B498-43B3-948B-1728B52AA6E4}">
                  <adec:decorative xmlns:adec="http://schemas.microsoft.com/office/drawing/2017/decorative" val="0"/>
                </a:ext>
              </a:extLst>
            </p:cNvPr>
            <p:cNvSpPr txBox="1"/>
            <p:nvPr/>
          </p:nvSpPr>
          <p:spPr>
            <a:xfrm>
              <a:off x="1047214" y="1228648"/>
              <a:ext cx="674008" cy="338554"/>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31" name="Group 130">
            <a:extLst>
              <a:ext uri="{FF2B5EF4-FFF2-40B4-BE49-F238E27FC236}">
                <a16:creationId xmlns:a16="http://schemas.microsoft.com/office/drawing/2014/main" id="{09773883-C5B9-996C-BC14-0198E5CA9DFD}"/>
              </a:ext>
            </a:extLst>
          </p:cNvPr>
          <p:cNvGrpSpPr/>
          <p:nvPr/>
        </p:nvGrpSpPr>
        <p:grpSpPr>
          <a:xfrm>
            <a:off x="1832515" y="2721252"/>
            <a:ext cx="1213776" cy="360000"/>
            <a:chOff x="588263" y="1697756"/>
            <a:chExt cx="1213776" cy="360000"/>
          </a:xfrm>
        </p:grpSpPr>
        <p:pic>
          <p:nvPicPr>
            <p:cNvPr id="132" name="Picture 131">
              <a:extLst>
                <a:ext uri="{FF2B5EF4-FFF2-40B4-BE49-F238E27FC236}">
                  <a16:creationId xmlns:a16="http://schemas.microsoft.com/office/drawing/2014/main" id="{39BA1EF8-5894-D7C2-1D0C-358ED085F7E3}"/>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33" name="TextBox 132">
              <a:extLst>
                <a:ext uri="{FF2B5EF4-FFF2-40B4-BE49-F238E27FC236}">
                  <a16:creationId xmlns:a16="http://schemas.microsoft.com/office/drawing/2014/main" id="{8A016794-383B-60F5-B00C-96EB06619B0E}"/>
                </a:ext>
                <a:ext uri="{C183D7F6-B498-43B3-948B-1728B52AA6E4}">
                  <adec:decorative xmlns:adec="http://schemas.microsoft.com/office/drawing/2017/decorative" val="0"/>
                </a:ext>
              </a:extLst>
            </p:cNvPr>
            <p:cNvSpPr txBox="1"/>
            <p:nvPr/>
          </p:nvSpPr>
          <p:spPr>
            <a:xfrm>
              <a:off x="1047214" y="1708480"/>
              <a:ext cx="754825" cy="338554"/>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34" name="Group 133">
            <a:extLst>
              <a:ext uri="{FF2B5EF4-FFF2-40B4-BE49-F238E27FC236}">
                <a16:creationId xmlns:a16="http://schemas.microsoft.com/office/drawing/2014/main" id="{3A8F3CD4-D0AF-7842-64AD-8D58C458A91D}"/>
              </a:ext>
            </a:extLst>
          </p:cNvPr>
          <p:cNvGrpSpPr/>
          <p:nvPr/>
        </p:nvGrpSpPr>
        <p:grpSpPr>
          <a:xfrm>
            <a:off x="7198028" y="2721252"/>
            <a:ext cx="2351135" cy="360000"/>
            <a:chOff x="588263" y="2657420"/>
            <a:chExt cx="2351135" cy="360000"/>
          </a:xfrm>
        </p:grpSpPr>
        <p:pic>
          <p:nvPicPr>
            <p:cNvPr id="135" name="Picture 134">
              <a:extLst>
                <a:ext uri="{FF2B5EF4-FFF2-40B4-BE49-F238E27FC236}">
                  <a16:creationId xmlns:a16="http://schemas.microsoft.com/office/drawing/2014/main" id="{45F49B5E-A8D8-8719-E3CD-800DD931DB73}"/>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36" name="TextBox 135">
              <a:extLst>
                <a:ext uri="{FF2B5EF4-FFF2-40B4-BE49-F238E27FC236}">
                  <a16:creationId xmlns:a16="http://schemas.microsoft.com/office/drawing/2014/main" id="{1D05BA56-F257-C307-236D-E6F9EAA18026}"/>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37" name="Group 136">
            <a:extLst>
              <a:ext uri="{FF2B5EF4-FFF2-40B4-BE49-F238E27FC236}">
                <a16:creationId xmlns:a16="http://schemas.microsoft.com/office/drawing/2014/main" id="{574B246C-84B9-DFE3-94BF-AD0CCD21CC6E}"/>
              </a:ext>
            </a:extLst>
          </p:cNvPr>
          <p:cNvGrpSpPr/>
          <p:nvPr/>
        </p:nvGrpSpPr>
        <p:grpSpPr>
          <a:xfrm>
            <a:off x="3947719" y="2721252"/>
            <a:ext cx="2351135" cy="360000"/>
            <a:chOff x="588263" y="3617084"/>
            <a:chExt cx="2351135" cy="360000"/>
          </a:xfrm>
        </p:grpSpPr>
        <p:pic>
          <p:nvPicPr>
            <p:cNvPr id="138" name="Picture 137">
              <a:extLst>
                <a:ext uri="{FF2B5EF4-FFF2-40B4-BE49-F238E27FC236}">
                  <a16:creationId xmlns:a16="http://schemas.microsoft.com/office/drawing/2014/main" id="{6381272B-7DD2-2200-F095-A0091A15C653}"/>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139" name="TextBox 138">
              <a:extLst>
                <a:ext uri="{FF2B5EF4-FFF2-40B4-BE49-F238E27FC236}">
                  <a16:creationId xmlns:a16="http://schemas.microsoft.com/office/drawing/2014/main" id="{9BE55C32-EF4C-078A-3439-7A1BEAAD4871}"/>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40" name="Group 139">
            <a:extLst>
              <a:ext uri="{FF2B5EF4-FFF2-40B4-BE49-F238E27FC236}">
                <a16:creationId xmlns:a16="http://schemas.microsoft.com/office/drawing/2014/main" id="{3C2590E5-9824-B8DC-DF44-96DAB9F292C0}"/>
              </a:ext>
            </a:extLst>
          </p:cNvPr>
          <p:cNvGrpSpPr/>
          <p:nvPr/>
        </p:nvGrpSpPr>
        <p:grpSpPr>
          <a:xfrm>
            <a:off x="812633" y="5321072"/>
            <a:ext cx="2351135" cy="360000"/>
            <a:chOff x="588263" y="1217924"/>
            <a:chExt cx="2351135" cy="360000"/>
          </a:xfrm>
        </p:grpSpPr>
        <p:pic>
          <p:nvPicPr>
            <p:cNvPr id="141" name="Picture 140" descr="Zip Co logo SVG free download, id: 101874 - Brandlogos.net">
              <a:hlinkClick r:id="rId5"/>
              <a:extLst>
                <a:ext uri="{FF2B5EF4-FFF2-40B4-BE49-F238E27FC236}">
                  <a16:creationId xmlns:a16="http://schemas.microsoft.com/office/drawing/2014/main" id="{499679AE-1F80-AC81-541C-ABC4D83D200F}"/>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42" name="TextBox 141">
              <a:extLst>
                <a:ext uri="{FF2B5EF4-FFF2-40B4-BE49-F238E27FC236}">
                  <a16:creationId xmlns:a16="http://schemas.microsoft.com/office/drawing/2014/main" id="{7A17098A-12E8-087D-962F-618BED65238B}"/>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lang="en-US" sz="1100" noProof="0" dirty="0">
                <a:solidFill>
                  <a:prstClr val="black"/>
                </a:solidFill>
                <a:latin typeface="Segoe UI Semibold"/>
              </a:endParaRPr>
            </a:p>
          </p:txBody>
        </p:sp>
      </p:grpSp>
      <p:grpSp>
        <p:nvGrpSpPr>
          <p:cNvPr id="143" name="Group 142">
            <a:extLst>
              <a:ext uri="{FF2B5EF4-FFF2-40B4-BE49-F238E27FC236}">
                <a16:creationId xmlns:a16="http://schemas.microsoft.com/office/drawing/2014/main" id="{AD45727E-65C0-DB9F-D3DA-AC6F4F09E4DC}"/>
              </a:ext>
            </a:extLst>
          </p:cNvPr>
          <p:cNvGrpSpPr/>
          <p:nvPr/>
        </p:nvGrpSpPr>
        <p:grpSpPr>
          <a:xfrm>
            <a:off x="3947719" y="5321072"/>
            <a:ext cx="2351135" cy="360000"/>
            <a:chOff x="588263" y="3617084"/>
            <a:chExt cx="2351135" cy="360000"/>
          </a:xfrm>
        </p:grpSpPr>
        <p:pic>
          <p:nvPicPr>
            <p:cNvPr id="144" name="Picture 143">
              <a:extLst>
                <a:ext uri="{FF2B5EF4-FFF2-40B4-BE49-F238E27FC236}">
                  <a16:creationId xmlns:a16="http://schemas.microsoft.com/office/drawing/2014/main" id="{EA12FEFF-7445-3C90-D23D-D5EFA1D48A55}"/>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145" name="TextBox 144">
              <a:extLst>
                <a:ext uri="{FF2B5EF4-FFF2-40B4-BE49-F238E27FC236}">
                  <a16:creationId xmlns:a16="http://schemas.microsoft.com/office/drawing/2014/main" id="{201E3C27-9172-3FF7-5F95-1576C0523954}"/>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46" name="Group 145">
            <a:extLst>
              <a:ext uri="{FF2B5EF4-FFF2-40B4-BE49-F238E27FC236}">
                <a16:creationId xmlns:a16="http://schemas.microsoft.com/office/drawing/2014/main" id="{0919C7F4-2DD3-3B11-E7EC-F8B2F184DAAC}"/>
              </a:ext>
            </a:extLst>
          </p:cNvPr>
          <p:cNvGrpSpPr/>
          <p:nvPr/>
        </p:nvGrpSpPr>
        <p:grpSpPr>
          <a:xfrm>
            <a:off x="7198028" y="5321072"/>
            <a:ext cx="1132959" cy="360000"/>
            <a:chOff x="588263" y="1217924"/>
            <a:chExt cx="1132959" cy="360000"/>
          </a:xfrm>
        </p:grpSpPr>
        <p:pic>
          <p:nvPicPr>
            <p:cNvPr id="147" name="Picture 146" descr="Zip Co logo SVG free download, id: 101874 - Brandlogos.net">
              <a:hlinkClick r:id="rId5"/>
              <a:extLst>
                <a:ext uri="{FF2B5EF4-FFF2-40B4-BE49-F238E27FC236}">
                  <a16:creationId xmlns:a16="http://schemas.microsoft.com/office/drawing/2014/main" id="{382789EB-1D5D-0D48-D327-781755F3DF29}"/>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48" name="TextBox 147">
              <a:extLst>
                <a:ext uri="{FF2B5EF4-FFF2-40B4-BE49-F238E27FC236}">
                  <a16:creationId xmlns:a16="http://schemas.microsoft.com/office/drawing/2014/main" id="{4471FD1C-91EC-2C7B-59EB-B6FC87EF1818}"/>
                </a:ext>
                <a:ext uri="{C183D7F6-B498-43B3-948B-1728B52AA6E4}">
                  <adec:decorative xmlns:adec="http://schemas.microsoft.com/office/drawing/2017/decorative" val="0"/>
                </a:ext>
              </a:extLst>
            </p:cNvPr>
            <p:cNvSpPr txBox="1"/>
            <p:nvPr/>
          </p:nvSpPr>
          <p:spPr>
            <a:xfrm>
              <a:off x="1047214" y="1228648"/>
              <a:ext cx="674008" cy="338554"/>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49" name="Group 148">
            <a:extLst>
              <a:ext uri="{FF2B5EF4-FFF2-40B4-BE49-F238E27FC236}">
                <a16:creationId xmlns:a16="http://schemas.microsoft.com/office/drawing/2014/main" id="{60558115-97E0-4FE1-98DF-A96B64F54566}"/>
              </a:ext>
            </a:extLst>
          </p:cNvPr>
          <p:cNvGrpSpPr/>
          <p:nvPr/>
        </p:nvGrpSpPr>
        <p:grpSpPr>
          <a:xfrm>
            <a:off x="8204344" y="5321072"/>
            <a:ext cx="1306826" cy="360000"/>
            <a:chOff x="588263" y="2177588"/>
            <a:chExt cx="1306826" cy="360000"/>
          </a:xfrm>
        </p:grpSpPr>
        <p:pic>
          <p:nvPicPr>
            <p:cNvPr id="150" name="Picture 149">
              <a:extLst>
                <a:ext uri="{FF2B5EF4-FFF2-40B4-BE49-F238E27FC236}">
                  <a16:creationId xmlns:a16="http://schemas.microsoft.com/office/drawing/2014/main" id="{E62CDB20-8120-9DE9-2929-0916ACB457CE}"/>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151" name="TextBox 150">
              <a:extLst>
                <a:ext uri="{FF2B5EF4-FFF2-40B4-BE49-F238E27FC236}">
                  <a16:creationId xmlns:a16="http://schemas.microsoft.com/office/drawing/2014/main" id="{29787641-452C-C550-CBA4-269A05DEBCEF}"/>
                </a:ext>
                <a:ext uri="{C183D7F6-B498-43B3-948B-1728B52AA6E4}">
                  <adec:decorative xmlns:adec="http://schemas.microsoft.com/office/drawing/2017/decorative" val="0"/>
                </a:ext>
              </a:extLst>
            </p:cNvPr>
            <p:cNvSpPr txBox="1"/>
            <p:nvPr/>
          </p:nvSpPr>
          <p:spPr>
            <a:xfrm>
              <a:off x="1047214" y="2203700"/>
              <a:ext cx="847875"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000" b="0" i="0" u="none" strike="noStrike" kern="1200" cap="none" spc="0" normalizeH="0" baseline="30000" noProof="0">
                <a:ln>
                  <a:noFill/>
                </a:ln>
                <a:solidFill>
                  <a:prstClr val="black"/>
                </a:solidFill>
                <a:effectLst/>
                <a:uLnTx/>
                <a:uFillTx/>
                <a:latin typeface="Segoe UI Semibold"/>
                <a:ea typeface="+mn-ea"/>
                <a:cs typeface="+mn-cs"/>
              </a:endParaRPr>
            </a:p>
          </p:txBody>
        </p:sp>
      </p:grpSp>
      <p:sp>
        <p:nvSpPr>
          <p:cNvPr id="152" name="Text Placeholder 60">
            <a:extLst>
              <a:ext uri="{FF2B5EF4-FFF2-40B4-BE49-F238E27FC236}">
                <a16:creationId xmlns:a16="http://schemas.microsoft.com/office/drawing/2014/main" id="{B42DBC8A-D050-FA8B-66F1-8FF4AEA67B71}"/>
              </a:ext>
            </a:extLst>
          </p:cNvPr>
          <p:cNvSpPr>
            <a:spLocks noGrp="1"/>
          </p:cNvSpPr>
          <p:nvPr>
            <p:ph type="body" sz="quarter" idx="38"/>
          </p:nvPr>
        </p:nvSpPr>
        <p:spPr>
          <a:xfrm>
            <a:off x="11417128" y="357645"/>
            <a:ext cx="127000" cy="125999"/>
          </a:xfrm>
          <a:solidFill>
            <a:srgbClr val="0078D4"/>
          </a:solidFill>
        </p:spPr>
        <p:txBody>
          <a:bodyPr/>
          <a:lstStyle/>
          <a:p>
            <a:endParaRPr lang="en-US" noProof="0"/>
          </a:p>
        </p:txBody>
      </p:sp>
      <p:sp>
        <p:nvSpPr>
          <p:cNvPr id="153" name="Text Placeholder 61">
            <a:extLst>
              <a:ext uri="{FF2B5EF4-FFF2-40B4-BE49-F238E27FC236}">
                <a16:creationId xmlns:a16="http://schemas.microsoft.com/office/drawing/2014/main" id="{6396DFA4-3C8B-4EAE-D349-D2E3D5D8CF64}"/>
              </a:ext>
            </a:extLst>
          </p:cNvPr>
          <p:cNvSpPr>
            <a:spLocks noGrp="1"/>
          </p:cNvSpPr>
          <p:nvPr>
            <p:ph type="body" sz="quarter" idx="39"/>
          </p:nvPr>
        </p:nvSpPr>
        <p:spPr>
          <a:xfrm>
            <a:off x="11588664" y="357645"/>
            <a:ext cx="127000" cy="125999"/>
          </a:xfrm>
          <a:solidFill>
            <a:srgbClr val="0078D4"/>
          </a:solidFill>
        </p:spPr>
        <p:txBody>
          <a:bodyPr/>
          <a:lstStyle/>
          <a:p>
            <a:endParaRPr lang="en-US" noProof="0"/>
          </a:p>
        </p:txBody>
      </p:sp>
      <p:sp>
        <p:nvSpPr>
          <p:cNvPr id="154" name="Text Placeholder 62">
            <a:extLst>
              <a:ext uri="{FF2B5EF4-FFF2-40B4-BE49-F238E27FC236}">
                <a16:creationId xmlns:a16="http://schemas.microsoft.com/office/drawing/2014/main" id="{988190D2-53E7-B9FE-DC12-C7FEFF0E4003}"/>
              </a:ext>
            </a:extLst>
          </p:cNvPr>
          <p:cNvSpPr>
            <a:spLocks noGrp="1"/>
          </p:cNvSpPr>
          <p:nvPr>
            <p:ph type="body" sz="quarter" idx="40"/>
          </p:nvPr>
        </p:nvSpPr>
        <p:spPr>
          <a:xfrm>
            <a:off x="11760200" y="357645"/>
            <a:ext cx="127000" cy="125999"/>
          </a:xfrm>
        </p:spPr>
        <p:txBody>
          <a:bodyPr/>
          <a:lstStyle/>
          <a:p>
            <a:endParaRPr lang="en-US" noProof="0"/>
          </a:p>
        </p:txBody>
      </p:sp>
      <p:sp>
        <p:nvSpPr>
          <p:cNvPr id="15" name="Rectangle: Rounded Corners 6">
            <a:extLst>
              <a:ext uri="{FF2B5EF4-FFF2-40B4-BE49-F238E27FC236}">
                <a16:creationId xmlns:a16="http://schemas.microsoft.com/office/drawing/2014/main" id="{6D4AD587-00E3-0A1C-42FF-EF4F4B0D6201}"/>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16" name="Group 15">
            <a:extLst>
              <a:ext uri="{FF2B5EF4-FFF2-40B4-BE49-F238E27FC236}">
                <a16:creationId xmlns:a16="http://schemas.microsoft.com/office/drawing/2014/main" id="{1B263A44-6A8A-3C9B-BDE6-E1062C48C813}"/>
              </a:ext>
            </a:extLst>
          </p:cNvPr>
          <p:cNvGrpSpPr/>
          <p:nvPr/>
        </p:nvGrpSpPr>
        <p:grpSpPr>
          <a:xfrm>
            <a:off x="1286540" y="1134767"/>
            <a:ext cx="1571031" cy="216000"/>
            <a:chOff x="1372194" y="969899"/>
            <a:chExt cx="1571031" cy="216000"/>
          </a:xfrm>
        </p:grpSpPr>
        <p:sp>
          <p:nvSpPr>
            <p:cNvPr id="17" name="Rectangle: Rounded Corners 6">
              <a:extLst>
                <a:ext uri="{FF2B5EF4-FFF2-40B4-BE49-F238E27FC236}">
                  <a16:creationId xmlns:a16="http://schemas.microsoft.com/office/drawing/2014/main" id="{00D5E57F-4D46-A9BA-0662-31EF6D5EE744}"/>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~1 hour per week</a:t>
              </a:r>
            </a:p>
          </p:txBody>
        </p:sp>
        <p:pic>
          <p:nvPicPr>
            <p:cNvPr id="18" name="Graphic 17">
              <a:extLst>
                <a:ext uri="{FF2B5EF4-FFF2-40B4-BE49-F238E27FC236}">
                  <a16:creationId xmlns:a16="http://schemas.microsoft.com/office/drawing/2014/main" id="{05397BD7-2D9F-2495-280F-CB3002F545E1}"/>
                </a:ext>
              </a:extLst>
            </p:cNvPr>
            <p:cNvPicPr>
              <a:picLocks noChangeAspect="1"/>
            </p:cNvPicPr>
            <p:nvPr/>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1421924" y="1005899"/>
              <a:ext cx="144000" cy="144000"/>
            </a:xfrm>
            <a:prstGeom prst="rect">
              <a:avLst/>
            </a:prstGeom>
          </p:spPr>
        </p:pic>
      </p:grpSp>
      <p:grpSp>
        <p:nvGrpSpPr>
          <p:cNvPr id="19" name="Group 18">
            <a:extLst>
              <a:ext uri="{FF2B5EF4-FFF2-40B4-BE49-F238E27FC236}">
                <a16:creationId xmlns:a16="http://schemas.microsoft.com/office/drawing/2014/main" id="{207DEEFE-7D1A-4A69-5331-E106307CADE7}"/>
              </a:ext>
            </a:extLst>
          </p:cNvPr>
          <p:cNvGrpSpPr/>
          <p:nvPr/>
        </p:nvGrpSpPr>
        <p:grpSpPr>
          <a:xfrm>
            <a:off x="5754503" y="1134767"/>
            <a:ext cx="2325078" cy="216000"/>
            <a:chOff x="6235579" y="969899"/>
            <a:chExt cx="2325078" cy="216000"/>
          </a:xfrm>
        </p:grpSpPr>
        <p:sp>
          <p:nvSpPr>
            <p:cNvPr id="20" name="Rectangle: Rounded Corners 6">
              <a:extLst>
                <a:ext uri="{FF2B5EF4-FFF2-40B4-BE49-F238E27FC236}">
                  <a16:creationId xmlns:a16="http://schemas.microsoft.com/office/drawing/2014/main" id="{27FE3A82-9D9E-5404-E765-E36A98508012}"/>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Reducing alerts</a:t>
              </a:r>
            </a:p>
          </p:txBody>
        </p:sp>
        <p:pic>
          <p:nvPicPr>
            <p:cNvPr id="21" name="Graphic 20">
              <a:extLst>
                <a:ext uri="{FF2B5EF4-FFF2-40B4-BE49-F238E27FC236}">
                  <a16:creationId xmlns:a16="http://schemas.microsoft.com/office/drawing/2014/main" id="{92C9C3E4-28EA-8C5A-AEDD-C987BB6C8D48}"/>
                </a:ext>
              </a:extLst>
            </p:cNvPr>
            <p:cNvPicPr>
              <a:picLocks noChangeAspect="1"/>
            </p:cNvPicPr>
            <p:nvPr/>
          </p:nvPicPr>
          <p:blipFill>
            <a:blip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6282712" y="1005899"/>
              <a:ext cx="144000" cy="144000"/>
            </a:xfrm>
            <a:prstGeom prst="rect">
              <a:avLst/>
            </a:prstGeom>
          </p:spPr>
        </p:pic>
      </p:grpSp>
      <p:grpSp>
        <p:nvGrpSpPr>
          <p:cNvPr id="22" name="Group 21">
            <a:extLst>
              <a:ext uri="{FF2B5EF4-FFF2-40B4-BE49-F238E27FC236}">
                <a16:creationId xmlns:a16="http://schemas.microsoft.com/office/drawing/2014/main" id="{3ABFE603-52EE-AADB-2CC7-5D0AA1E042CA}"/>
              </a:ext>
            </a:extLst>
          </p:cNvPr>
          <p:cNvGrpSpPr/>
          <p:nvPr/>
        </p:nvGrpSpPr>
        <p:grpSpPr>
          <a:xfrm>
            <a:off x="2908241" y="1134767"/>
            <a:ext cx="2795593" cy="216000"/>
            <a:chOff x="3133720" y="969899"/>
            <a:chExt cx="2795593" cy="216000"/>
          </a:xfrm>
        </p:grpSpPr>
        <p:sp>
          <p:nvSpPr>
            <p:cNvPr id="24" name="Rectangle: Rounded Corners 6">
              <a:extLst>
                <a:ext uri="{FF2B5EF4-FFF2-40B4-BE49-F238E27FC236}">
                  <a16:creationId xmlns:a16="http://schemas.microsoft.com/office/drawing/2014/main" id="{90BF9F37-C603-B674-A27D-0E12FCB62586}"/>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Learning applications</a:t>
              </a:r>
            </a:p>
          </p:txBody>
        </p:sp>
        <p:pic>
          <p:nvPicPr>
            <p:cNvPr id="25" name="Graphic 24">
              <a:extLst>
                <a:ext uri="{FF2B5EF4-FFF2-40B4-BE49-F238E27FC236}">
                  <a16:creationId xmlns:a16="http://schemas.microsoft.com/office/drawing/2014/main" id="{D46D4A2B-7568-84FA-1D85-BDC2C904ECAC}"/>
                </a:ext>
              </a:extLst>
            </p:cNvPr>
            <p:cNvPicPr>
              <a:picLocks noChangeAspect="1"/>
            </p:cNvPicPr>
            <p:nvPr/>
          </p:nvPicPr>
          <p:blipFill>
            <a:blip r:embed="rId15" cstate="screen">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3193555" y="1005899"/>
              <a:ext cx="144000" cy="144000"/>
            </a:xfrm>
            <a:prstGeom prst="rect">
              <a:avLst/>
            </a:prstGeom>
          </p:spPr>
        </p:pic>
      </p:grpSp>
      <p:sp>
        <p:nvSpPr>
          <p:cNvPr id="34" name="Graphic 2">
            <a:hlinkClick r:id="rId17"/>
            <a:extLst>
              <a:ext uri="{FF2B5EF4-FFF2-40B4-BE49-F238E27FC236}">
                <a16:creationId xmlns:a16="http://schemas.microsoft.com/office/drawing/2014/main" id="{C1A430F7-DD58-6F6C-0609-709F65171D87}"/>
              </a:ext>
            </a:extLst>
          </p:cNvPr>
          <p:cNvSpPr/>
          <p:nvPr/>
        </p:nvSpPr>
        <p:spPr>
          <a:xfrm>
            <a:off x="4639259" y="398956"/>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endParaRPr lang="en-US" noProof="0"/>
          </a:p>
        </p:txBody>
      </p:sp>
    </p:spTree>
    <p:extLst>
      <p:ext uri="{BB962C8B-B14F-4D97-AF65-F5344CB8AC3E}">
        <p14:creationId xmlns:p14="http://schemas.microsoft.com/office/powerpoint/2010/main" val="3899017228"/>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369</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an IT Administrator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2025-02-11T22:16:47Z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