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49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EDAA8-3C8B-56F9-8E92-3981A5329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D632FF-ABC8-72A4-839E-4ADD0B827E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808411-D0F0-099B-8B52-139B7182CE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A33D6-CC26-BE58-CB8C-7EE9F0020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32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s://support.microsoft.com/en-us/topic/overview-of-microsoft-365-chat-preview-5b00a52d-7296-48ee-b938-b95b7209f737" TargetMode="Externa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sv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31BCC-8502-6BB0-EFE6-139D78365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25096C7F-FEDE-88BF-DD51-D5DA46BC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/>
              <a:t>A day in the life of an HR leader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D3F8269-AC1F-EDBB-6608-914C949153D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0657FAF-6192-CBF6-8D9D-3785751DAF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277A1D-93D4-2772-7FEB-ADA5E05604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713"/>
            <a:ext cx="2808000" cy="345600"/>
          </a:xfrm>
        </p:spPr>
        <p:txBody>
          <a:bodyPr/>
          <a:lstStyle/>
          <a:p>
            <a:r>
              <a:rPr lang="en-US" noProof="0"/>
              <a:t>8:00 am – Summarize transcripts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67AFE53-455D-E1D4-C5C7-0DB34658F5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838"/>
            <a:ext cx="2808288" cy="627062"/>
          </a:xfrm>
        </p:spPr>
        <p:txBody>
          <a:bodyPr>
            <a:noAutofit/>
          </a:bodyPr>
          <a:lstStyle/>
          <a:p>
            <a:r>
              <a:rPr lang="en-US" noProof="0"/>
              <a:t>Omar interviews a candidate for an open department leadership role at his home. He asks Copilot to review the transcripts and suggest more questions and summarize the candidate’s answers.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076AD77-9740-4746-509C-BBA13AB6E1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</p:spPr>
        <p:txBody>
          <a:bodyPr/>
          <a:lstStyle/>
          <a:p>
            <a:r>
              <a:rPr lang="en-US" noProof="0"/>
              <a:t>Prompt: What are some </a:t>
            </a:r>
            <a:r>
              <a:rPr lang="en-US">
                <a:latin typeface="+mj-lt"/>
              </a:rPr>
              <a:t>good follow-up questions </a:t>
            </a:r>
            <a:r>
              <a:rPr lang="en-US" noProof="0"/>
              <a:t>to learn more about this person’s skills and experience?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5B3CBD6-9741-6546-8BF0-B8E83D16F5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684713"/>
            <a:ext cx="2808000" cy="345600"/>
          </a:xfrm>
        </p:spPr>
        <p:txBody>
          <a:bodyPr/>
          <a:lstStyle/>
          <a:p>
            <a:r>
              <a:rPr lang="en-US" noProof="0"/>
              <a:t>9:30 am – Summarize communications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8662880-A003-62F9-9A05-80B3E72489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663" y="2128838"/>
            <a:ext cx="2808287" cy="627062"/>
          </a:xfrm>
        </p:spPr>
        <p:txBody>
          <a:bodyPr>
            <a:normAutofit/>
          </a:bodyPr>
          <a:lstStyle/>
          <a:p>
            <a:r>
              <a:rPr lang="en-US" noProof="0"/>
              <a:t>At the office Omar summarizes some chat threads that occurred overnight at a subsidiary and can quickly assess the situation and provide guidance to his team to address the issue.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C9994B4-8DC4-28F6-0034-7B920C95FBA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304510"/>
            <a:ext cx="2808000" cy="626701"/>
          </a:xfrm>
        </p:spPr>
        <p:txBody>
          <a:bodyPr/>
          <a:lstStyle/>
          <a:p>
            <a:r>
              <a:rPr lang="en-US" noProof="0"/>
              <a:t>Prompt: </a:t>
            </a:r>
            <a:r>
              <a:rPr lang="en-US">
                <a:latin typeface="+mj-lt"/>
              </a:rPr>
              <a:t>Summarize</a:t>
            </a:r>
            <a:r>
              <a:rPr lang="en-US" noProof="0"/>
              <a:t> </a:t>
            </a:r>
            <a:r>
              <a:rPr lang="en-US">
                <a:latin typeface="+mj-lt"/>
              </a:rPr>
              <a:t>this thread </a:t>
            </a:r>
            <a:r>
              <a:rPr lang="en-US" noProof="0"/>
              <a:t>and include the key issues and suggestions for resolution along with who had the suggestions.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73E73C6-E70F-92E7-F3AE-7300105F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125" y="1684338"/>
            <a:ext cx="2808288" cy="346075"/>
          </a:xfrm>
        </p:spPr>
        <p:txBody>
          <a:bodyPr/>
          <a:lstStyle/>
          <a:p>
            <a:r>
              <a:rPr lang="en-US" noProof="0"/>
              <a:t>10:00 am – Create document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F902976-77BA-840D-F48A-FF66BC49E1D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125" y="2128838"/>
            <a:ext cx="2808288" cy="627062"/>
          </a:xfrm>
        </p:spPr>
        <p:txBody>
          <a:bodyPr>
            <a:noAutofit/>
          </a:bodyPr>
          <a:lstStyle/>
          <a:p>
            <a:r>
              <a:rPr lang="en-US" noProof="0"/>
              <a:t>Omar asks Copilot to create a summary of the organization’s new compliance handbook to ensure it has the key points. He then commands Copilot to fill in the missing sections.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C3CD13C-CC43-11A6-9776-E5D0BFC2A6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125" y="3305175"/>
            <a:ext cx="2808288" cy="625475"/>
          </a:xfrm>
        </p:spPr>
        <p:txBody>
          <a:bodyPr/>
          <a:lstStyle/>
          <a:p>
            <a:r>
              <a:rPr lang="en-US" noProof="0"/>
              <a:t>Prompt: </a:t>
            </a:r>
            <a:r>
              <a:rPr lang="en-US">
                <a:latin typeface="+mj-lt"/>
              </a:rPr>
              <a:t>Summarize the Contoso Compliance Handbook </a:t>
            </a:r>
            <a:r>
              <a:rPr lang="en-US" noProof="0"/>
              <a:t>in about four paragraphs for an executive and provide a list of key points.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8160F99-0D90-ED7F-A683-8687F19E95D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125" y="4138613"/>
            <a:ext cx="2808288" cy="344487"/>
          </a:xfrm>
        </p:spPr>
        <p:txBody>
          <a:bodyPr/>
          <a:lstStyle/>
          <a:p>
            <a:r>
              <a:rPr lang="en-US" noProof="0"/>
              <a:t>1:00 pm – Analyze data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4CE5D12-7D1A-89BA-97DA-BF93F73506F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125" y="4584700"/>
            <a:ext cx="2808288" cy="627063"/>
          </a:xfrm>
        </p:spPr>
        <p:txBody>
          <a:bodyPr>
            <a:normAutofit/>
          </a:bodyPr>
          <a:lstStyle/>
          <a:p>
            <a:r>
              <a:rPr lang="en-US" noProof="0"/>
              <a:t>Tracking some employee experience initiatives, Omar checks the latest attrition numbers in Excel and asks Copilot to produce a chart for his presentation to his leadership team.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34E2B45-AF64-ABD1-26DC-440D3DD1BF2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125" y="5681663"/>
            <a:ext cx="2808288" cy="625475"/>
          </a:xfrm>
        </p:spPr>
        <p:txBody>
          <a:bodyPr/>
          <a:lstStyle/>
          <a:p>
            <a:pPr lvl="0"/>
            <a:r>
              <a:rPr lang="en-US" noProof="0"/>
              <a:t>Prompt: </a:t>
            </a:r>
            <a:r>
              <a:rPr lang="en-US">
                <a:latin typeface="+mj-lt"/>
              </a:rPr>
              <a:t>Add a column </a:t>
            </a:r>
            <a:r>
              <a:rPr lang="en-US" noProof="0"/>
              <a:t>that averages the attrition numbers for each month.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B5F139D-4440-D3B6-F7C6-0E2ADE80928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663" y="4138613"/>
            <a:ext cx="2808287" cy="344487"/>
          </a:xfrm>
        </p:spPr>
        <p:txBody>
          <a:bodyPr/>
          <a:lstStyle/>
          <a:p>
            <a:r>
              <a:rPr lang="en-US" noProof="0"/>
              <a:t>2:00 pm – Create presentation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0DBED26-AA4C-7EF3-B675-B81EBD2D1B5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663" y="4584700"/>
            <a:ext cx="2808287" cy="627063"/>
          </a:xfrm>
        </p:spPr>
        <p:txBody>
          <a:bodyPr/>
          <a:lstStyle/>
          <a:p>
            <a:r>
              <a:rPr lang="en-US" noProof="0"/>
              <a:t>Omar asks Copilot to add a slide to his presentation that can be used to explain the team’s initiatives.</a:t>
            </a:r>
          </a:p>
          <a:p>
            <a:endParaRPr lang="en-US" noProof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A6FE8DF-1EBE-6CC6-94FF-550098E5208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663" y="5680075"/>
            <a:ext cx="2808287" cy="625475"/>
          </a:xfrm>
        </p:spPr>
        <p:txBody>
          <a:bodyPr/>
          <a:lstStyle/>
          <a:p>
            <a:r>
              <a:rPr lang="en-US" noProof="0"/>
              <a:t>Prompt: </a:t>
            </a:r>
            <a:r>
              <a:rPr lang="en-US">
                <a:latin typeface="+mj-lt"/>
              </a:rPr>
              <a:t>Add a slide </a:t>
            </a:r>
            <a:r>
              <a:rPr lang="en-US" noProof="0"/>
              <a:t>about potential HR initiative.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FD8E517-857A-C87D-3728-BE395E724D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7995"/>
            <a:ext cx="2808000" cy="345600"/>
          </a:xfrm>
        </p:spPr>
        <p:txBody>
          <a:bodyPr/>
          <a:lstStyle/>
          <a:p>
            <a:r>
              <a:rPr lang="en-US" noProof="0"/>
              <a:t>4:00 pm – Summarize communications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0BC198BB-A9A1-E560-309A-7135BAFA21B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/>
          <a:lstStyle/>
          <a:p>
            <a:r>
              <a:rPr lang="en-US" noProof="0"/>
              <a:t>Omar has missed a few calls and emails. He asks Copilot to summarize the email threads and then uses the summaries to draft responses.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EF583EA-4976-1579-D72B-6740FD2AA4E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</p:spPr>
        <p:txBody>
          <a:bodyPr/>
          <a:lstStyle/>
          <a:p>
            <a:r>
              <a:rPr lang="en-US" noProof="0"/>
              <a:t>Prompt: </a:t>
            </a:r>
            <a:r>
              <a:rPr lang="en-US">
                <a:latin typeface="+mj-lt"/>
              </a:rPr>
              <a:t>Summarize this thread.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4EC88B-F8A4-C49A-BD6C-2AA1BCD87275}"/>
              </a:ext>
            </a:extLst>
          </p:cNvPr>
          <p:cNvSpPr txBox="1"/>
          <p:nvPr/>
        </p:nvSpPr>
        <p:spPr>
          <a:xfrm>
            <a:off x="10144674" y="1684338"/>
            <a:ext cx="1905067" cy="1446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Omar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aims to foster a people-centric culture in the organization to promote growth and inclusivity.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03EE9EB7-4E49-4D67-11A8-97259647D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286540" y="1134767"/>
            <a:ext cx="1571031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~45 minutes per day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B9325F3-849A-2D97-A5AA-09FC8870D3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6270" y="1170767"/>
            <a:ext cx="144000" cy="144000"/>
          </a:xfrm>
          <a:prstGeom prst="rect">
            <a:avLst/>
          </a:prstGeom>
        </p:spPr>
      </p:pic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D666A93F-6D90-4D06-E10D-5A522EDEF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908241" y="1134767"/>
            <a:ext cx="2795593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Areas of investment: Facetime with employees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272167C-1920-1493-2CB7-51BFB4483F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68076" y="1170767"/>
            <a:ext cx="144000" cy="144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7526A6-354A-F055-A13F-7B87113D6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54503" y="1134767"/>
            <a:ext cx="2325078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Building culture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96E270F-B534-8BEB-3276-8853B20A02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01636" y="1170767"/>
            <a:ext cx="144000" cy="144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4FE6B22A-A677-61C1-EF0D-009D52C83243}"/>
              </a:ext>
            </a:extLst>
          </p:cNvPr>
          <p:cNvGrpSpPr/>
          <p:nvPr/>
        </p:nvGrpSpPr>
        <p:grpSpPr>
          <a:xfrm>
            <a:off x="7016750" y="2898163"/>
            <a:ext cx="2303510" cy="209319"/>
            <a:chOff x="7381899" y="2984460"/>
            <a:chExt cx="2303510" cy="209319"/>
          </a:xfrm>
        </p:grpSpPr>
        <p:pic>
          <p:nvPicPr>
            <p:cNvPr id="35" name="Picture 34" descr="Word logo">
              <a:extLst>
                <a:ext uri="{FF2B5EF4-FFF2-40B4-BE49-F238E27FC236}">
                  <a16:creationId xmlns:a16="http://schemas.microsoft.com/office/drawing/2014/main" id="{7E8CDCE1-8833-20B1-15C7-367A6A5C4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1899" y="2984460"/>
              <a:ext cx="209318" cy="209318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D1A099-0261-80B5-72E0-BDBAB56F6AF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793225" y="303989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32" name="Picture 31" descr="Excel logo">
            <a:extLst>
              <a:ext uri="{FF2B5EF4-FFF2-40B4-BE49-F238E27FC236}">
                <a16:creationId xmlns:a16="http://schemas.microsoft.com/office/drawing/2014/main" id="{D7A0988E-7F63-FA6C-240E-60BEC6A121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6750" y="5351442"/>
            <a:ext cx="227064" cy="227064"/>
          </a:xfrm>
          <a:prstGeom prst="ellipse">
            <a:avLst/>
          </a:prstGeom>
          <a:solidFill>
            <a:schemeClr val="bg1"/>
          </a:solidFill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8E2A497-A201-19EB-EA82-D6E01B1D56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546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Excel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2" name="TextBox 89">
            <a:extLst>
              <a:ext uri="{FF2B5EF4-FFF2-40B4-BE49-F238E27FC236}">
                <a16:creationId xmlns:a16="http://schemas.microsoft.com/office/drawing/2014/main" id="{C44B345D-E8E1-06FB-8F2E-630F6F5F30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43151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3" name="Picture 2" descr="Portrait of Omar">
            <a:extLst>
              <a:ext uri="{FF2B5EF4-FFF2-40B4-BE49-F238E27FC236}">
                <a16:creationId xmlns:a16="http://schemas.microsoft.com/office/drawing/2014/main" id="{EF562720-857F-C0A5-182F-BD9DD37E6A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7202" y="3994597"/>
            <a:ext cx="2084798" cy="286340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C6F68C9-421F-6514-72F4-8CB88D2D4C55}"/>
              </a:ext>
            </a:extLst>
          </p:cNvPr>
          <p:cNvGrpSpPr/>
          <p:nvPr/>
        </p:nvGrpSpPr>
        <p:grpSpPr>
          <a:xfrm>
            <a:off x="584200" y="2850537"/>
            <a:ext cx="2351135" cy="360000"/>
            <a:chOff x="588263" y="1217924"/>
            <a:chExt cx="2351135" cy="360000"/>
          </a:xfrm>
        </p:grpSpPr>
        <p:pic>
          <p:nvPicPr>
            <p:cNvPr id="40" name="Picture 39" descr="Zip Co logo SVG free download, id: 101874 - Brandlogos.net">
              <a:hlinkClick r:id="rId12"/>
              <a:extLst>
                <a:ext uri="{FF2B5EF4-FFF2-40B4-BE49-F238E27FC236}">
                  <a16:creationId xmlns:a16="http://schemas.microsoft.com/office/drawing/2014/main" id="{065E8216-F4B5-8F51-7587-30C275D4AD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D654A68-2155-D504-76FA-9BF5FB34B8C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0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F628E267-DCE6-23C7-7E95-E32EB65C71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5614" y="2953593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5C9D7C5-5718-5744-76B5-2C2D88E628F6}"/>
              </a:ext>
            </a:extLst>
          </p:cNvPr>
          <p:cNvGrpSpPr/>
          <p:nvPr/>
        </p:nvGrpSpPr>
        <p:grpSpPr>
          <a:xfrm>
            <a:off x="3776663" y="5265919"/>
            <a:ext cx="2255978" cy="360000"/>
            <a:chOff x="6969125" y="5260425"/>
            <a:chExt cx="2255978" cy="360000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AA493C4-849A-08B0-1AA6-56EBF403E5B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311" y="5363480"/>
              <a:ext cx="179679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37052C53-BB22-9C59-9F59-62E8CFA60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526042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116" name="Graphic 115">
            <a:extLst>
              <a:ext uri="{FF2B5EF4-FFF2-40B4-BE49-F238E27FC236}">
                <a16:creationId xmlns:a16="http://schemas.microsoft.com/office/drawing/2014/main" id="{BB1EAF47-6126-D7AA-443D-6585320FD0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>
            <a:off x="10959812" y="3245756"/>
            <a:ext cx="274790" cy="274790"/>
          </a:xfrm>
          <a:prstGeom prst="rect">
            <a:avLst/>
          </a:prstGeom>
        </p:spPr>
      </p:pic>
      <p:sp>
        <p:nvSpPr>
          <p:cNvPr id="118" name="Rectangle: Rounded Corners 6">
            <a:extLst>
              <a:ext uri="{FF2B5EF4-FFF2-40B4-BE49-F238E27FC236}">
                <a16:creationId xmlns:a16="http://schemas.microsoft.com/office/drawing/2014/main" id="{9E190901-5104-F804-05CE-7229515DC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pic>
        <p:nvPicPr>
          <p:cNvPr id="2" name="Picture 1" descr="Outlook logo">
            <a:extLst>
              <a:ext uri="{FF2B5EF4-FFF2-40B4-BE49-F238E27FC236}">
                <a16:creationId xmlns:a16="http://schemas.microsoft.com/office/drawing/2014/main" id="{9ADAB525-B51E-22A1-BD8F-C605204EB1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1400" y="5313330"/>
            <a:ext cx="265176" cy="265176"/>
          </a:xfrm>
          <a:prstGeom prst="rect">
            <a:avLst/>
          </a:prstGeom>
        </p:spPr>
      </p:pic>
      <p:pic>
        <p:nvPicPr>
          <p:cNvPr id="17" name="Picture 16" descr="PowerPoint logo">
            <a:extLst>
              <a:ext uri="{FF2B5EF4-FFF2-40B4-BE49-F238E27FC236}">
                <a16:creationId xmlns:a16="http://schemas.microsoft.com/office/drawing/2014/main" id="{D2AC2A09-98FC-EBB8-9439-909CC02C93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8613" y="5313330"/>
            <a:ext cx="265176" cy="265176"/>
          </a:xfrm>
          <a:prstGeom prst="rect">
            <a:avLst/>
          </a:prstGeom>
        </p:spPr>
      </p:pic>
      <p:pic>
        <p:nvPicPr>
          <p:cNvPr id="9" name="Picture 8" descr="Teams logo">
            <a:extLst>
              <a:ext uri="{FF2B5EF4-FFF2-40B4-BE49-F238E27FC236}">
                <a16:creationId xmlns:a16="http://schemas.microsoft.com/office/drawing/2014/main" id="{9F4CC91D-9254-CF3D-1829-33176AAFAF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18613" y="2897949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2680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353</Words>
  <Application>Microsoft Office PowerPoint</Application>
  <PresentationFormat>Widescreen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an HR leader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2025-11-21T03:38:58Z</dcterms:modified>
</cp:coreProperties>
</file>