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Finance Manager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Create a presentation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E0F4B9-BD03-23FF-3B64-BA48B1AEA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/>
              <a:t>Jack wants to deliver a presentation on the first quarter earning report to his team. </a:t>
            </a:r>
          </a:p>
          <a:p>
            <a:endParaRPr lang="en-US" noProof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2FEF066-432E-AA8F-BF20-39381B3DBE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Create presentation </a:t>
            </a:r>
            <a:r>
              <a:rPr lang="en-US" noProof="0"/>
              <a:t>from [First quarter earnings report.docx]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8:30 am – Add a slide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2EB92F4-A679-E99C-D3B7-7584471447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/>
              <a:t>He wants to start with a slide that provides a short introduction to the organization.</a:t>
            </a:r>
          </a:p>
          <a:p>
            <a:endParaRPr lang="en-US" noProof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AFF5391-15EE-5466-E8E9-4D9E21B9D0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Add a slide </a:t>
            </a:r>
            <a:r>
              <a:rPr lang="en-US" noProof="0"/>
              <a:t>with an organization overview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9:00 am – Summarize a document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355C723-D533-BC17-0611-4C367DC5D3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Jack is tasked with analyzing an earnings report from a key competitor.</a:t>
            </a:r>
          </a:p>
          <a:p>
            <a:endParaRPr lang="en-US" noProof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AEF5303-F6AB-957D-01D2-A1F36848C7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Action: </a:t>
            </a:r>
            <a:r>
              <a:rPr lang="en-US">
                <a:latin typeface="+mj-lt"/>
              </a:rPr>
              <a:t>Summarize this document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Add calculations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296F6C77-697D-0B00-8C67-C47FE342BD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r>
              <a:rPr lang="en-US" noProof="0"/>
              <a:t>Jack needs to update some financial numbers that are in a table in Excel. He uses Copilot to add some calculations and make the data easier to read.</a:t>
            </a:r>
          </a:p>
          <a:p>
            <a:endParaRPr lang="en-US" noProof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158ECE9-6571-7EFB-79DF-DF81149DDD3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Add a column for YoY sales increase and Add a color scale to the column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Show insights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F12D02D-254C-BE95-CA02-D4109395D5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r>
              <a:rPr lang="en-US" noProof="0"/>
              <a:t>Jack new needs to create some charts for a presentation based on the data in the Excel.</a:t>
            </a:r>
          </a:p>
          <a:p>
            <a:endParaRPr lang="en-US" noProof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17BD0EE-5160-A871-D6AD-B14C216986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Action: </a:t>
            </a:r>
            <a:r>
              <a:rPr lang="en-US">
                <a:latin typeface="+mj-lt"/>
              </a:rPr>
              <a:t>Show Insights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Pull data from SAP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D33C918-7620-BFB3-9C74-E4CDB95677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538413" cy="626701"/>
          </a:xfrm>
        </p:spPr>
        <p:txBody>
          <a:bodyPr/>
          <a:lstStyle/>
          <a:p>
            <a:r>
              <a:rPr lang="en-US" noProof="0"/>
              <a:t>Jack needs to see the balance in his team’s travel budget. He uses Copilot to access an AI Agent to get that information from the organization’s SAP system.</a:t>
            </a:r>
          </a:p>
          <a:p>
            <a:endParaRPr lang="en-US" noProof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E6BAA17-0A8C-C0CF-B295-AC643A3A67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How much budget is available </a:t>
            </a:r>
            <a:r>
              <a:rPr lang="en-US" noProof="0"/>
              <a:t>this quarter for travel to customers?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/>
          <p:nvPr/>
        </p:nvSpPr>
        <p:spPr>
          <a:xfrm>
            <a:off x="10123962" y="1684338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Jack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Finance team manager.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359DB53-BF21-29EB-C99B-35198425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5FD5-5ACB-D499-3850-AF5309044BFE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2AE99E0D-EFBA-CED4-7325-75803F1A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9ECCDA1-0676-7E99-CA7B-D971BB06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FEC582-2F8C-79D2-61FE-192BCB7B1CB8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02974F38-6383-CD76-C894-F28D4A2F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Delivering quality analysis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3FF2A74-046B-489B-4A59-17DBB3A9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DA2914-F8FE-1D0C-2520-45809A546EB2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77084C7B-9CE4-51CE-A13E-6223376C2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Areas of investment: Communications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449B8F1-B536-5E85-2FC2-11372EFB0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pic>
        <p:nvPicPr>
          <p:cNvPr id="12" name="Picture 11" descr="A person with dreadlocks smiling&#10;&#10;AI-generated content may be incorrect.">
            <a:extLst>
              <a:ext uri="{FF2B5EF4-FFF2-40B4-BE49-F238E27FC236}">
                <a16:creationId xmlns:a16="http://schemas.microsoft.com/office/drawing/2014/main" id="{6109CEBB-1EF7-750E-AEFC-F6197F79A9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10162292" y="3748771"/>
            <a:ext cx="2048434" cy="310922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F936AD2-B61B-B725-595D-C05B82D99F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608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59D0ECC-6E6D-E321-818C-15F6F538B801}"/>
              </a:ext>
            </a:extLst>
          </p:cNvPr>
          <p:cNvGrpSpPr/>
          <p:nvPr/>
        </p:nvGrpSpPr>
        <p:grpSpPr>
          <a:xfrm>
            <a:off x="3776663" y="2850537"/>
            <a:ext cx="2255978" cy="360000"/>
            <a:chOff x="6969125" y="5260425"/>
            <a:chExt cx="2255978" cy="3600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E73DFF6-0546-0D1B-E64A-FD9F1B1009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A3838FC-773B-8C99-7B04-0F9D7DD3F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2ACEF6AA-29D8-4CD2-F572-FE87B74E61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5C506A5-A06A-A2D1-E1DA-D6F9EBB28F8B}"/>
              </a:ext>
            </a:extLst>
          </p:cNvPr>
          <p:cNvGrpSpPr/>
          <p:nvPr/>
        </p:nvGrpSpPr>
        <p:grpSpPr>
          <a:xfrm>
            <a:off x="584200" y="2850537"/>
            <a:ext cx="2255978" cy="360000"/>
            <a:chOff x="6969125" y="5260425"/>
            <a:chExt cx="2255978" cy="36000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FCC8380-54CA-963E-7A2D-4100B1789E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9D17C89-4488-68C2-6540-EC3C10A9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5398FD2-7A3C-EDD9-662E-829A84C531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C24C74-8B41-9712-8C2F-68BC5AE3F80B}"/>
              </a:ext>
            </a:extLst>
          </p:cNvPr>
          <p:cNvGrpSpPr/>
          <p:nvPr/>
        </p:nvGrpSpPr>
        <p:grpSpPr>
          <a:xfrm>
            <a:off x="665594" y="5308214"/>
            <a:ext cx="2269741" cy="276999"/>
            <a:chOff x="665594" y="2892038"/>
            <a:chExt cx="2269741" cy="27699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607B5D8-26BC-E975-30CD-0AFA6C6FB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5594" y="2913162"/>
              <a:ext cx="201250" cy="20125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4C45DD4-993A-649D-9ECC-B870356F1F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2892038"/>
              <a:ext cx="189218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AI Agent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SAP</a:t>
              </a:r>
            </a:p>
          </p:txBody>
        </p:sp>
      </p:grpSp>
      <p:pic>
        <p:nvPicPr>
          <p:cNvPr id="103" name="Graphic 102">
            <a:extLst>
              <a:ext uri="{FF2B5EF4-FFF2-40B4-BE49-F238E27FC236}">
                <a16:creationId xmlns:a16="http://schemas.microsoft.com/office/drawing/2014/main" id="{B25CC2E9-939A-5032-6706-D37809EF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10939101" y="2929728"/>
            <a:ext cx="274790" cy="274790"/>
          </a:xfrm>
          <a:prstGeom prst="rect">
            <a:avLst/>
          </a:prstGeom>
        </p:spPr>
      </p:pic>
      <p:pic>
        <p:nvPicPr>
          <p:cNvPr id="2" name="Picture 1" descr="Excel logo">
            <a:extLst>
              <a:ext uri="{FF2B5EF4-FFF2-40B4-BE49-F238E27FC236}">
                <a16:creationId xmlns:a16="http://schemas.microsoft.com/office/drawing/2014/main" id="{724708D2-9832-39C0-A0F5-8065E59DB8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596" y="5312868"/>
            <a:ext cx="254134" cy="254134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3" name="Picture 2" descr="Excel logo">
            <a:extLst>
              <a:ext uri="{FF2B5EF4-FFF2-40B4-BE49-F238E27FC236}">
                <a16:creationId xmlns:a16="http://schemas.microsoft.com/office/drawing/2014/main" id="{FCC4A0C1-6D70-496F-B628-9F3F7C605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194" y="5302859"/>
            <a:ext cx="254134" cy="254134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4" name="Picture 3" descr="Word logo">
            <a:extLst>
              <a:ext uri="{FF2B5EF4-FFF2-40B4-BE49-F238E27FC236}">
                <a16:creationId xmlns:a16="http://schemas.microsoft.com/office/drawing/2014/main" id="{0FF4E474-87E8-9083-D0BE-23115C2F82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194" y="2929727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5" name="Picture 4" descr="PowerPoint logo">
            <a:extLst>
              <a:ext uri="{FF2B5EF4-FFF2-40B4-BE49-F238E27FC236}">
                <a16:creationId xmlns:a16="http://schemas.microsoft.com/office/drawing/2014/main" id="{5796C1A4-FC02-D80C-A3A7-D4513FB7EB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89" y="2897617"/>
            <a:ext cx="265176" cy="265176"/>
          </a:xfrm>
          <a:prstGeom prst="rect">
            <a:avLst/>
          </a:prstGeom>
        </p:spPr>
      </p:pic>
      <p:pic>
        <p:nvPicPr>
          <p:cNvPr id="6" name="Picture 5" descr="PowerPoint logo">
            <a:extLst>
              <a:ext uri="{FF2B5EF4-FFF2-40B4-BE49-F238E27FC236}">
                <a16:creationId xmlns:a16="http://schemas.microsoft.com/office/drawing/2014/main" id="{DCF9F306-B65E-568E-C6A0-044C1EAE29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4731" y="289177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906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Finance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2025-11-21T04:30:41Z</dcterms:modified>
</cp:coreProperties>
</file>