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06" r:id="rId4"/>
  </p:sldMasterIdLst>
  <p:notesMasterIdLst>
    <p:notesMasterId r:id="rId6"/>
  </p:notesMasterIdLst>
  <p:sldIdLst>
    <p:sldId id="275"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2" orient="horz" pos="2160">
          <p15:clr>
            <a:srgbClr val="A4A3A4"/>
          </p15:clr>
        </p15:guide>
        <p15:guide id="3" pos="384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 id="{42827239-A550-492D-1576-CE1DCACE4914}" name="Daryl Schaal (SYNAXIS CORPORATION)" initials="DS" userId="S::v-darsch@microsoft.com::a951ecaa-969a-4477-a8c9-df0dfa026182" providerId="AD"/>
  <p188:author id="{1CC9BD66-4965-66EC-D43C-4175EDB96078}" name="Erin McHugh Saif" initials="" userId="S::ermchugh@microsoft.com::9f93b4d3-52d4-4220-a190-55567abe2076" providerId="AD"/>
  <p188:author id="{0AF83D72-BA31-CE2B-D76F-59446C5DD042}" name="Aysha Kaushik" initials="AK" userId="S::aypathak@microsoft.com::549cd2d3-dab8-4c0c-ac06-1c38fc8f43a9"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B63EC5"/>
    <a:srgbClr val="0078D4"/>
    <a:srgbClr val="B1B3B3"/>
    <a:srgbClr val="49C5B1"/>
    <a:srgbClr val="F5EBE9"/>
    <a:srgbClr val="593794"/>
    <a:srgbClr val="E4DFDC"/>
    <a:srgbClr val="FFFFFF"/>
    <a:srgbClr val="E7E3E0"/>
    <a:srgbClr val="ECE9E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207E090-2898-4C5B-8636-B01C91BC2635}" v="2539" dt="2025-02-10T22:01:53.49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0" d="100"/>
          <a:sy n="100" d="100"/>
        </p:scale>
        <p:origin x="360" y="90"/>
      </p:cViewPr>
      <p:guideLst>
        <p:guide orient="horz" pos="2160"/>
        <p:guide pos="384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12" Type="http://schemas.microsoft.com/office/2018/10/relationships/authors" Target="author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5/10/relationships/revisionInfo" Target="revisionInfo.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77ABE1F-CA5A-2B44-8AB1-8023C3D7A890}" type="datetimeFigureOut">
              <a:rPr lang="en-US" smtClean="0"/>
              <a:t>2/11/2025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A57A88C-D68B-7E43-B6BD-8EAA3060908E}" type="slidenum">
              <a:rPr lang="en-US" smtClean="0"/>
              <a:t>‹#›</a:t>
            </a:fld>
            <a:endParaRPr lang="en-US"/>
          </a:p>
        </p:txBody>
      </p:sp>
    </p:spTree>
    <p:extLst>
      <p:ext uri="{BB962C8B-B14F-4D97-AF65-F5344CB8AC3E}">
        <p14:creationId xmlns:p14="http://schemas.microsoft.com/office/powerpoint/2010/main" val="41548041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hyperlink" Target="https://m365copilot.com/" TargetMode="Externa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hyperlink" Target="https://m365copilot.com/" TargetMode="Externa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1_Title square photo 2">
    <p:bg>
      <p:bgPr>
        <a:solidFill>
          <a:srgbClr val="FFF8F3"/>
        </a:solidFill>
        <a:effectLst/>
      </p:bgPr>
    </p:bg>
    <p:spTree>
      <p:nvGrpSpPr>
        <p:cNvPr id="1" name=""/>
        <p:cNvGrpSpPr/>
        <p:nvPr/>
      </p:nvGrpSpPr>
      <p:grpSpPr>
        <a:xfrm>
          <a:off x="0" y="0"/>
          <a:ext cx="0" cy="0"/>
          <a:chOff x="0" y="0"/>
          <a:chExt cx="0" cy="0"/>
        </a:xfrm>
      </p:grpSpPr>
      <p:pic>
        <p:nvPicPr>
          <p:cNvPr id="4" name="Picture 3" descr="A close-up of a spiral&#10;&#10;Description automatically generated">
            <a:extLst>
              <a:ext uri="{FF2B5EF4-FFF2-40B4-BE49-F238E27FC236}">
                <a16:creationId xmlns:a16="http://schemas.microsoft.com/office/drawing/2014/main" id="{361D5F98-BDD8-425B-488B-22D9DCB80383}"/>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6" name="Rectangle 5">
            <a:extLst>
              <a:ext uri="{FF2B5EF4-FFF2-40B4-BE49-F238E27FC236}">
                <a16:creationId xmlns:a16="http://schemas.microsoft.com/office/drawing/2014/main" id="{418D8C93-A68F-427F-AC31-AE3104AD1194}"/>
              </a:ext>
            </a:extLst>
          </p:cNvPr>
          <p:cNvSpPr/>
          <p:nvPr userDrawn="1"/>
        </p:nvSpPr>
        <p:spPr bwMode="auto">
          <a:xfrm>
            <a:off x="0" y="0"/>
            <a:ext cx="12192000" cy="6858000"/>
          </a:xfrm>
          <a:prstGeom prst="rect">
            <a:avLst/>
          </a:prstGeom>
          <a:solidFill>
            <a:schemeClr val="bg1">
              <a:alpha val="24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l" defTabSz="932472" fontAlgn="base">
              <a:spcBef>
                <a:spcPct val="0"/>
              </a:spcBef>
              <a:spcAft>
                <a:spcPct val="0"/>
              </a:spcAft>
            </a:pPr>
            <a:endParaRPr lang="en-US" sz="2000" err="1">
              <a:solidFill>
                <a:srgbClr val="FFFFFF"/>
              </a:solidFill>
              <a:ea typeface="Segoe UI" pitchFamily="34" charset="0"/>
              <a:cs typeface="Segoe UI" pitchFamily="34" charset="0"/>
            </a:endParaRPr>
          </a:p>
        </p:txBody>
      </p:sp>
      <p:sp>
        <p:nvSpPr>
          <p:cNvPr id="2" name="Title 1">
            <a:extLst>
              <a:ext uri="{FF2B5EF4-FFF2-40B4-BE49-F238E27FC236}">
                <a16:creationId xmlns:a16="http://schemas.microsoft.com/office/drawing/2014/main" id="{25D0408F-4A76-4E13-B20C-89E0FD40DC32}"/>
              </a:ext>
            </a:extLst>
          </p:cNvPr>
          <p:cNvSpPr>
            <a:spLocks noGrp="1"/>
          </p:cNvSpPr>
          <p:nvPr>
            <p:ph type="title" hasCustomPrompt="1"/>
          </p:nvPr>
        </p:nvSpPr>
        <p:spPr>
          <a:xfrm>
            <a:off x="588263" y="2917984"/>
            <a:ext cx="7758903" cy="615553"/>
          </a:xfrm>
        </p:spPr>
        <p:txBody>
          <a:bodyPr wrap="square" anchor="b" anchorCtr="0">
            <a:spAutoFit/>
          </a:bodyPr>
          <a:lstStyle>
            <a:lvl1pPr>
              <a:defRPr sz="4000">
                <a:solidFill>
                  <a:schemeClr val="tx1"/>
                </a:solidFill>
              </a:defRPr>
            </a:lvl1pPr>
          </a:lstStyle>
          <a:p>
            <a:r>
              <a:rPr lang="en-US"/>
              <a:t>Event name or presentation title </a:t>
            </a:r>
          </a:p>
        </p:txBody>
      </p:sp>
      <p:sp>
        <p:nvSpPr>
          <p:cNvPr id="5" name="Text Placeholder 4"/>
          <p:cNvSpPr>
            <a:spLocks noGrp="1"/>
          </p:cNvSpPr>
          <p:nvPr>
            <p:ph type="body" sz="quarter" idx="12" hasCustomPrompt="1"/>
          </p:nvPr>
        </p:nvSpPr>
        <p:spPr>
          <a:xfrm>
            <a:off x="582042" y="3962400"/>
            <a:ext cx="7752752" cy="246221"/>
          </a:xfrm>
          <a:noFill/>
        </p:spPr>
        <p:txBody>
          <a:bodyPr wrap="square" lIns="0" tIns="0" rIns="0" bIns="0">
            <a:spAutoFit/>
          </a:bodyPr>
          <a:lstStyle>
            <a:lvl1pPr marL="0" indent="0">
              <a:spcBef>
                <a:spcPts val="0"/>
              </a:spcBef>
              <a:buNone/>
              <a:defRPr sz="1600" spc="0" baseline="0">
                <a:solidFill>
                  <a:schemeClr val="tx1"/>
                </a:solidFill>
                <a:latin typeface="+mn-lt"/>
                <a:cs typeface="Segoe UI" panose="020B0502040204020203" pitchFamily="34" charset="0"/>
              </a:defRPr>
            </a:lvl1pPr>
          </a:lstStyle>
          <a:p>
            <a:pPr lvl="0"/>
            <a:r>
              <a:rPr lang="en-US"/>
              <a:t>Speaker name or subtitle</a:t>
            </a:r>
          </a:p>
        </p:txBody>
      </p:sp>
      <p:pic>
        <p:nvPicPr>
          <p:cNvPr id="7" name="MS logo gray - EMF" descr="Microsoft logo, gray text version">
            <a:extLst>
              <a:ext uri="{FF2B5EF4-FFF2-40B4-BE49-F238E27FC236}">
                <a16:creationId xmlns:a16="http://schemas.microsoft.com/office/drawing/2014/main" id="{D4D1E6E7-6980-34C8-5B50-9BC3D2B8E201}"/>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bwMode="black">
          <a:xfrm>
            <a:off x="584200" y="585788"/>
            <a:ext cx="1366440" cy="292608"/>
          </a:xfrm>
          <a:prstGeom prst="rect">
            <a:avLst/>
          </a:prstGeom>
        </p:spPr>
      </p:pic>
    </p:spTree>
    <p:extLst>
      <p:ext uri="{BB962C8B-B14F-4D97-AF65-F5344CB8AC3E}">
        <p14:creationId xmlns:p14="http://schemas.microsoft.com/office/powerpoint/2010/main" val="125478352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2" orient="horz" pos="2496">
          <p15:clr>
            <a:srgbClr val="5ACBF0"/>
          </p15:clr>
        </p15:guide>
        <p15:guide id="3" pos="3360">
          <p15:clr>
            <a:srgbClr val="5ACBF0"/>
          </p15:clr>
        </p15:guide>
        <p15:guide id="5" orient="horz" pos="2160">
          <p15:clr>
            <a:srgbClr val="FBAE40"/>
          </p15:clr>
        </p15:guide>
        <p15:guide id="6" orient="horz" pos="2229">
          <p15:clr>
            <a:srgbClr val="5ACBF0"/>
          </p15:clr>
        </p15:guide>
        <p15:guide id="7" pos="2996">
          <p15:clr>
            <a:srgbClr val="5ACBF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pic>
        <p:nvPicPr>
          <p:cNvPr id="5" name="Picture 4" descr="A blue sky with white clouds&#10;&#10;AI-generated content may be incorrect.">
            <a:extLst>
              <a:ext uri="{FF2B5EF4-FFF2-40B4-BE49-F238E27FC236}">
                <a16:creationId xmlns:a16="http://schemas.microsoft.com/office/drawing/2014/main" id="{D06997A8-9B2A-B93C-F597-79B38162AF6A}"/>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D0AAD849-7CFE-4AF7-A7C5-6BBD50C88C1A}"/>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957784871"/>
      </p:ext>
    </p:extLst>
  </p:cSld>
  <p:clrMapOvr>
    <a:masterClrMapping/>
  </p:clrMapOvr>
  <p:transition>
    <p:fade/>
  </p:transition>
  <p:extLst>
    <p:ext uri="{DCECCB84-F9BA-43D5-87BE-67443E8EF086}">
      <p15:sldGuideLst xmlns:p15="http://schemas.microsoft.com/office/powerpoint/2012/main">
        <p15:guide id="6" pos="779">
          <p15:clr>
            <a:srgbClr val="A4A3A4"/>
          </p15:clr>
        </p15:guide>
        <p15:guide id="7" pos="962">
          <p15:clr>
            <a:srgbClr val="A4A3A4"/>
          </p15:clr>
        </p15:guide>
        <p15:guide id="8" pos="1373">
          <p15:clr>
            <a:srgbClr val="A4A3A4"/>
          </p15:clr>
        </p15:guide>
        <p15:guide id="9" pos="1556">
          <p15:clr>
            <a:srgbClr val="A4A3A4"/>
          </p15:clr>
        </p15:guide>
        <p15:guide id="10" pos="1967">
          <p15:clr>
            <a:srgbClr val="A4A3A4"/>
          </p15:clr>
        </p15:guide>
        <p15:guide id="11" pos="2150">
          <p15:clr>
            <a:srgbClr val="A4A3A4"/>
          </p15:clr>
        </p15:guide>
        <p15:guide id="12" pos="2561">
          <p15:clr>
            <a:srgbClr val="A4A3A4"/>
          </p15:clr>
        </p15:guide>
        <p15:guide id="13" pos="2744">
          <p15:clr>
            <a:srgbClr val="A4A3A4"/>
          </p15:clr>
        </p15:guide>
        <p15:guide id="14" pos="3155">
          <p15:clr>
            <a:srgbClr val="A4A3A4"/>
          </p15:clr>
        </p15:guide>
        <p15:guide id="15" pos="3338">
          <p15:clr>
            <a:srgbClr val="A4A3A4"/>
          </p15:clr>
        </p15:guide>
        <p15:guide id="16" pos="3749">
          <p15:clr>
            <a:srgbClr val="A4A3A4"/>
          </p15:clr>
        </p15:guide>
        <p15:guide id="17" pos="3932">
          <p15:clr>
            <a:srgbClr val="A4A3A4"/>
          </p15:clr>
        </p15:guide>
        <p15:guide id="18" pos="4343">
          <p15:clr>
            <a:srgbClr val="A4A3A4"/>
          </p15:clr>
        </p15:guide>
        <p15:guide id="19" pos="4526">
          <p15:clr>
            <a:srgbClr val="A4A3A4"/>
          </p15:clr>
        </p15:guide>
        <p15:guide id="20" pos="4937">
          <p15:clr>
            <a:srgbClr val="A4A3A4"/>
          </p15:clr>
        </p15:guide>
        <p15:guide id="21" pos="5120">
          <p15:clr>
            <a:srgbClr val="A4A3A4"/>
          </p15:clr>
        </p15:guide>
        <p15:guide id="22" pos="5529">
          <p15:clr>
            <a:srgbClr val="A4A3A4"/>
          </p15:clr>
        </p15:guide>
        <p15:guide id="23" pos="5714">
          <p15:clr>
            <a:srgbClr val="A4A3A4"/>
          </p15:clr>
        </p15:guide>
        <p15:guide id="24" pos="6123">
          <p15:clr>
            <a:srgbClr val="A4A3A4"/>
          </p15:clr>
        </p15:guide>
        <p15:guide id="25" pos="6308">
          <p15:clr>
            <a:srgbClr val="A4A3A4"/>
          </p15:clr>
        </p15:guide>
        <p15:guide id="26" pos="6717">
          <p15:clr>
            <a:srgbClr val="A4A3A4"/>
          </p15:clr>
        </p15:guide>
        <p15:guide id="27" pos="6900">
          <p15:clr>
            <a:srgbClr val="A4A3A4"/>
          </p15:clr>
        </p15:guide>
        <p15:guide id="28" orient="horz" pos="905">
          <p15:clr>
            <a:srgbClr val="5ACBF0"/>
          </p15:clr>
        </p15:guide>
        <p15:guide id="29" orient="horz" pos="1271">
          <p15:clr>
            <a:srgbClr val="5ACBF0"/>
          </p15:clr>
        </p15:guide>
        <p15:guide id="30" orient="horz" pos="288">
          <p15:clr>
            <a:srgbClr val="5ACBF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AAD849-7CFE-4AF7-A7C5-6BBD50C88C1A}"/>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246527458"/>
      </p:ext>
    </p:extLst>
  </p:cSld>
  <p:clrMapOvr>
    <a:masterClrMapping/>
  </p:clrMapOvr>
  <p:transition>
    <p:fade/>
  </p:transition>
  <p:extLst>
    <p:ext uri="{DCECCB84-F9BA-43D5-87BE-67443E8EF086}">
      <p15:sldGuideLst xmlns:p15="http://schemas.microsoft.com/office/powerpoint/2012/main">
        <p15:guide id="6" pos="779">
          <p15:clr>
            <a:srgbClr val="A4A3A4"/>
          </p15:clr>
        </p15:guide>
        <p15:guide id="7" pos="962">
          <p15:clr>
            <a:srgbClr val="A4A3A4"/>
          </p15:clr>
        </p15:guide>
        <p15:guide id="8" pos="1373">
          <p15:clr>
            <a:srgbClr val="A4A3A4"/>
          </p15:clr>
        </p15:guide>
        <p15:guide id="9" pos="1556">
          <p15:clr>
            <a:srgbClr val="A4A3A4"/>
          </p15:clr>
        </p15:guide>
        <p15:guide id="10" pos="1967">
          <p15:clr>
            <a:srgbClr val="A4A3A4"/>
          </p15:clr>
        </p15:guide>
        <p15:guide id="11" pos="2150">
          <p15:clr>
            <a:srgbClr val="A4A3A4"/>
          </p15:clr>
        </p15:guide>
        <p15:guide id="12" pos="2561">
          <p15:clr>
            <a:srgbClr val="A4A3A4"/>
          </p15:clr>
        </p15:guide>
        <p15:guide id="13" pos="2744">
          <p15:clr>
            <a:srgbClr val="A4A3A4"/>
          </p15:clr>
        </p15:guide>
        <p15:guide id="14" pos="3155">
          <p15:clr>
            <a:srgbClr val="A4A3A4"/>
          </p15:clr>
        </p15:guide>
        <p15:guide id="15" pos="3338">
          <p15:clr>
            <a:srgbClr val="A4A3A4"/>
          </p15:clr>
        </p15:guide>
        <p15:guide id="16" pos="3749">
          <p15:clr>
            <a:srgbClr val="A4A3A4"/>
          </p15:clr>
        </p15:guide>
        <p15:guide id="17" pos="3932">
          <p15:clr>
            <a:srgbClr val="A4A3A4"/>
          </p15:clr>
        </p15:guide>
        <p15:guide id="18" pos="4343">
          <p15:clr>
            <a:srgbClr val="A4A3A4"/>
          </p15:clr>
        </p15:guide>
        <p15:guide id="19" pos="4526">
          <p15:clr>
            <a:srgbClr val="A4A3A4"/>
          </p15:clr>
        </p15:guide>
        <p15:guide id="20" pos="4937">
          <p15:clr>
            <a:srgbClr val="A4A3A4"/>
          </p15:clr>
        </p15:guide>
        <p15:guide id="21" pos="5120">
          <p15:clr>
            <a:srgbClr val="A4A3A4"/>
          </p15:clr>
        </p15:guide>
        <p15:guide id="22" pos="5529">
          <p15:clr>
            <a:srgbClr val="A4A3A4"/>
          </p15:clr>
        </p15:guide>
        <p15:guide id="23" pos="5714">
          <p15:clr>
            <a:srgbClr val="A4A3A4"/>
          </p15:clr>
        </p15:guide>
        <p15:guide id="24" pos="6123">
          <p15:clr>
            <a:srgbClr val="A4A3A4"/>
          </p15:clr>
        </p15:guide>
        <p15:guide id="25" pos="6308">
          <p15:clr>
            <a:srgbClr val="A4A3A4"/>
          </p15:clr>
        </p15:guide>
        <p15:guide id="26" pos="6717">
          <p15:clr>
            <a:srgbClr val="A4A3A4"/>
          </p15:clr>
        </p15:guide>
        <p15:guide id="27" pos="6900">
          <p15:clr>
            <a:srgbClr val="A4A3A4"/>
          </p15:clr>
        </p15:guide>
        <p15:guide id="28" orient="horz" pos="905">
          <p15:clr>
            <a:srgbClr val="5ACBF0"/>
          </p15:clr>
        </p15:guide>
        <p15:guide id="29" orient="horz" pos="1271">
          <p15:clr>
            <a:srgbClr val="5ACBF0"/>
          </p15:clr>
        </p15:guide>
        <p15:guide id="30" orient="horz" pos="288">
          <p15:clr>
            <a:srgbClr val="5ACBF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Only - left side ">
    <p:spTree>
      <p:nvGrpSpPr>
        <p:cNvPr id="1" name=""/>
        <p:cNvGrpSpPr/>
        <p:nvPr/>
      </p:nvGrpSpPr>
      <p:grpSpPr>
        <a:xfrm>
          <a:off x="0" y="0"/>
          <a:ext cx="0" cy="0"/>
          <a:chOff x="0" y="0"/>
          <a:chExt cx="0" cy="0"/>
        </a:xfrm>
      </p:grpSpPr>
      <p:pic>
        <p:nvPicPr>
          <p:cNvPr id="3" name="Picture 2" descr="A close-up of a curved object">
            <a:extLst>
              <a:ext uri="{FF2B5EF4-FFF2-40B4-BE49-F238E27FC236}">
                <a16:creationId xmlns:a16="http://schemas.microsoft.com/office/drawing/2014/main" id="{65978E02-7B42-4283-0732-A5ECD04C20F5}"/>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4" name="Rectangle 3">
            <a:extLst>
              <a:ext uri="{FF2B5EF4-FFF2-40B4-BE49-F238E27FC236}">
                <a16:creationId xmlns:a16="http://schemas.microsoft.com/office/drawing/2014/main" id="{FD9B2C81-3582-FD54-9197-2A2E6EA52FF9}"/>
              </a:ext>
            </a:extLst>
          </p:cNvPr>
          <p:cNvSpPr/>
          <p:nvPr userDrawn="1"/>
        </p:nvSpPr>
        <p:spPr bwMode="auto">
          <a:xfrm>
            <a:off x="0" y="0"/>
            <a:ext cx="8586216" cy="6858000"/>
          </a:xfrm>
          <a:prstGeom prst="rect">
            <a:avLst/>
          </a:prstGeom>
          <a:gradFill>
            <a:gsLst>
              <a:gs pos="0">
                <a:srgbClr val="FFF8F3"/>
              </a:gs>
              <a:gs pos="100000">
                <a:srgbClr val="FFF8F3">
                  <a:alpha val="0"/>
                </a:srgbClr>
              </a:gs>
            </a:gsLst>
            <a:lin ang="0" scaled="1"/>
          </a:gra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l" defTabSz="932472" fontAlgn="base">
              <a:spcBef>
                <a:spcPct val="0"/>
              </a:spcBef>
              <a:spcAft>
                <a:spcPct val="0"/>
              </a:spcAft>
            </a:pPr>
            <a:endParaRPr lang="en-US" sz="2400" err="1">
              <a:gradFill>
                <a:gsLst>
                  <a:gs pos="0">
                    <a:srgbClr val="FFFFFF"/>
                  </a:gs>
                  <a:gs pos="100000">
                    <a:srgbClr val="FFFFFF"/>
                  </a:gs>
                </a:gsLst>
                <a:lin ang="5400000" scaled="0"/>
              </a:gradFill>
              <a:ea typeface="Segoe UI" pitchFamily="34" charset="0"/>
              <a:cs typeface="Segoe UI" pitchFamily="34" charset="0"/>
            </a:endParaRPr>
          </a:p>
        </p:txBody>
      </p:sp>
      <p:sp>
        <p:nvSpPr>
          <p:cNvPr id="2" name="Title 1">
            <a:extLst>
              <a:ext uri="{FF2B5EF4-FFF2-40B4-BE49-F238E27FC236}">
                <a16:creationId xmlns:a16="http://schemas.microsoft.com/office/drawing/2014/main" id="{D0AAD849-7CFE-4AF7-A7C5-6BBD50C88C1A}"/>
              </a:ext>
            </a:extLst>
          </p:cNvPr>
          <p:cNvSpPr>
            <a:spLocks noGrp="1"/>
          </p:cNvSpPr>
          <p:nvPr>
            <p:ph type="title"/>
          </p:nvPr>
        </p:nvSpPr>
        <p:spPr>
          <a:xfrm>
            <a:off x="588264" y="2875002"/>
            <a:ext cx="4127692" cy="1107996"/>
          </a:xfrm>
        </p:spPr>
        <p:txBody>
          <a:bodyPr wrap="square" anchor="ctr">
            <a:spAutoFit/>
          </a:bodyPr>
          <a:lstStyle/>
          <a:p>
            <a:r>
              <a:rPr lang="en-US"/>
              <a:t>Click to edit Master title style</a:t>
            </a:r>
          </a:p>
        </p:txBody>
      </p:sp>
    </p:spTree>
    <p:extLst>
      <p:ext uri="{BB962C8B-B14F-4D97-AF65-F5344CB8AC3E}">
        <p14:creationId xmlns:p14="http://schemas.microsoft.com/office/powerpoint/2010/main" val="1326365060"/>
      </p:ext>
    </p:extLst>
  </p:cSld>
  <p:clrMapOvr>
    <a:masterClrMapping/>
  </p:clrMapOvr>
  <p:transition>
    <p:fade/>
  </p:transition>
  <p:extLst>
    <p:ext uri="{DCECCB84-F9BA-43D5-87BE-67443E8EF086}">
      <p15:sldGuideLst xmlns:p15="http://schemas.microsoft.com/office/powerpoint/2012/main">
        <p15:guide id="6" pos="779">
          <p15:clr>
            <a:srgbClr val="A4A3A4"/>
          </p15:clr>
        </p15:guide>
        <p15:guide id="7" pos="962">
          <p15:clr>
            <a:srgbClr val="A4A3A4"/>
          </p15:clr>
        </p15:guide>
        <p15:guide id="8" pos="1373">
          <p15:clr>
            <a:srgbClr val="A4A3A4"/>
          </p15:clr>
        </p15:guide>
        <p15:guide id="9" pos="1556">
          <p15:clr>
            <a:srgbClr val="A4A3A4"/>
          </p15:clr>
        </p15:guide>
        <p15:guide id="10" pos="1967">
          <p15:clr>
            <a:srgbClr val="A4A3A4"/>
          </p15:clr>
        </p15:guide>
        <p15:guide id="11" pos="2150">
          <p15:clr>
            <a:srgbClr val="A4A3A4"/>
          </p15:clr>
        </p15:guide>
        <p15:guide id="12" pos="2561">
          <p15:clr>
            <a:srgbClr val="A4A3A4"/>
          </p15:clr>
        </p15:guide>
        <p15:guide id="13" pos="2744">
          <p15:clr>
            <a:srgbClr val="A4A3A4"/>
          </p15:clr>
        </p15:guide>
        <p15:guide id="14" pos="3155">
          <p15:clr>
            <a:srgbClr val="A4A3A4"/>
          </p15:clr>
        </p15:guide>
        <p15:guide id="16" pos="3749">
          <p15:clr>
            <a:srgbClr val="A4A3A4"/>
          </p15:clr>
        </p15:guide>
        <p15:guide id="17" pos="3932">
          <p15:clr>
            <a:srgbClr val="A4A3A4"/>
          </p15:clr>
        </p15:guide>
        <p15:guide id="18" pos="4343">
          <p15:clr>
            <a:srgbClr val="A4A3A4"/>
          </p15:clr>
        </p15:guide>
        <p15:guide id="19" pos="4526">
          <p15:clr>
            <a:srgbClr val="A4A3A4"/>
          </p15:clr>
        </p15:guide>
        <p15:guide id="20" pos="4937">
          <p15:clr>
            <a:srgbClr val="A4A3A4"/>
          </p15:clr>
        </p15:guide>
        <p15:guide id="21" pos="5120">
          <p15:clr>
            <a:srgbClr val="A4A3A4"/>
          </p15:clr>
        </p15:guide>
        <p15:guide id="22" pos="5529">
          <p15:clr>
            <a:srgbClr val="A4A3A4"/>
          </p15:clr>
        </p15:guide>
        <p15:guide id="23" pos="5714">
          <p15:clr>
            <a:srgbClr val="A4A3A4"/>
          </p15:clr>
        </p15:guide>
        <p15:guide id="24" pos="6123">
          <p15:clr>
            <a:srgbClr val="A4A3A4"/>
          </p15:clr>
        </p15:guide>
        <p15:guide id="25" pos="6308">
          <p15:clr>
            <a:srgbClr val="A4A3A4"/>
          </p15:clr>
        </p15:guide>
        <p15:guide id="26" pos="6717">
          <p15:clr>
            <a:srgbClr val="A4A3A4"/>
          </p15:clr>
        </p15:guide>
        <p15:guide id="27" pos="6900">
          <p15:clr>
            <a:srgbClr val="A4A3A4"/>
          </p15:clr>
        </p15:guide>
        <p15:guide id="30" orient="horz" pos="288">
          <p15:clr>
            <a:srgbClr val="5ACBF0"/>
          </p15:clr>
        </p15:guide>
        <p15:guide id="32" orient="horz" pos="2160">
          <p15:clr>
            <a:srgbClr val="5ACBF0"/>
          </p15:clr>
        </p15:guide>
        <p15:guide id="33" pos="2976">
          <p15:clr>
            <a:srgbClr val="5ACBF0"/>
          </p15:clr>
        </p15:guide>
        <p15:guide id="34" pos="3336">
          <p15:clr>
            <a:srgbClr val="5ACBF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Small title - half page">
    <p:spTree>
      <p:nvGrpSpPr>
        <p:cNvPr id="1" name=""/>
        <p:cNvGrpSpPr/>
        <p:nvPr/>
      </p:nvGrpSpPr>
      <p:grpSpPr>
        <a:xfrm>
          <a:off x="0" y="0"/>
          <a:ext cx="0" cy="0"/>
          <a:chOff x="0" y="0"/>
          <a:chExt cx="0" cy="0"/>
        </a:xfrm>
      </p:grpSpPr>
      <p:sp>
        <p:nvSpPr>
          <p:cNvPr id="2" name="Title 2">
            <a:extLst>
              <a:ext uri="{FF2B5EF4-FFF2-40B4-BE49-F238E27FC236}">
                <a16:creationId xmlns:a16="http://schemas.microsoft.com/office/drawing/2014/main" id="{4B2500C4-B436-4E3A-8A91-A02448A774DB}"/>
              </a:ext>
            </a:extLst>
          </p:cNvPr>
          <p:cNvSpPr>
            <a:spLocks noGrp="1"/>
          </p:cNvSpPr>
          <p:nvPr>
            <p:ph type="title"/>
          </p:nvPr>
        </p:nvSpPr>
        <p:spPr>
          <a:xfrm>
            <a:off x="584200" y="457200"/>
            <a:ext cx="5508419" cy="307777"/>
          </a:xfrm>
        </p:spPr>
        <p:txBody>
          <a:bodyPr tIns="0"/>
          <a:lstStyle>
            <a:lvl1pPr>
              <a:defRPr sz="2000" spc="0">
                <a:latin typeface="+mj-lt"/>
                <a:cs typeface="Segoe UI" panose="020B0502040204020203" pitchFamily="34" charset="0"/>
              </a:defRPr>
            </a:lvl1pPr>
          </a:lstStyle>
          <a:p>
            <a:r>
              <a:rPr lang="en-US"/>
              <a:t>Click to edit Master title style</a:t>
            </a:r>
          </a:p>
        </p:txBody>
      </p:sp>
    </p:spTree>
    <p:extLst>
      <p:ext uri="{BB962C8B-B14F-4D97-AF65-F5344CB8AC3E}">
        <p14:creationId xmlns:p14="http://schemas.microsoft.com/office/powerpoint/2010/main" val="4075222686"/>
      </p:ext>
    </p:extLst>
  </p:cSld>
  <p:clrMapOvr>
    <a:masterClrMapping/>
  </p:clrMapOvr>
  <p:transition>
    <p:fade/>
  </p:transition>
  <p:extLst>
    <p:ext uri="{DCECCB84-F9BA-43D5-87BE-67443E8EF086}">
      <p15:sldGuideLst xmlns:p15="http://schemas.microsoft.com/office/powerpoint/2012/main">
        <p15:guide id="6" pos="779">
          <p15:clr>
            <a:srgbClr val="A4A3A4"/>
          </p15:clr>
        </p15:guide>
        <p15:guide id="7" pos="962">
          <p15:clr>
            <a:srgbClr val="A4A3A4"/>
          </p15:clr>
        </p15:guide>
        <p15:guide id="8" pos="1373">
          <p15:clr>
            <a:srgbClr val="A4A3A4"/>
          </p15:clr>
        </p15:guide>
        <p15:guide id="9" pos="1556">
          <p15:clr>
            <a:srgbClr val="A4A3A4"/>
          </p15:clr>
        </p15:guide>
        <p15:guide id="10" pos="1967">
          <p15:clr>
            <a:srgbClr val="A4A3A4"/>
          </p15:clr>
        </p15:guide>
        <p15:guide id="11" pos="2150">
          <p15:clr>
            <a:srgbClr val="A4A3A4"/>
          </p15:clr>
        </p15:guide>
        <p15:guide id="12" pos="2561">
          <p15:clr>
            <a:srgbClr val="A4A3A4"/>
          </p15:clr>
        </p15:guide>
        <p15:guide id="13" pos="2744">
          <p15:clr>
            <a:srgbClr val="A4A3A4"/>
          </p15:clr>
        </p15:guide>
        <p15:guide id="14" pos="3155">
          <p15:clr>
            <a:srgbClr val="A4A3A4"/>
          </p15:clr>
        </p15:guide>
        <p15:guide id="15" pos="3352">
          <p15:clr>
            <a:srgbClr val="A4A3A4"/>
          </p15:clr>
        </p15:guide>
        <p15:guide id="16" pos="3749">
          <p15:clr>
            <a:srgbClr val="A4A3A4"/>
          </p15:clr>
        </p15:guide>
        <p15:guide id="17" pos="3932">
          <p15:clr>
            <a:srgbClr val="A4A3A4"/>
          </p15:clr>
        </p15:guide>
        <p15:guide id="18" pos="4343">
          <p15:clr>
            <a:srgbClr val="A4A3A4"/>
          </p15:clr>
        </p15:guide>
        <p15:guide id="19" pos="4526">
          <p15:clr>
            <a:srgbClr val="A4A3A4"/>
          </p15:clr>
        </p15:guide>
        <p15:guide id="20" pos="4937">
          <p15:clr>
            <a:srgbClr val="A4A3A4"/>
          </p15:clr>
        </p15:guide>
        <p15:guide id="21" pos="5120">
          <p15:clr>
            <a:srgbClr val="A4A3A4"/>
          </p15:clr>
        </p15:guide>
        <p15:guide id="22" pos="5529">
          <p15:clr>
            <a:srgbClr val="A4A3A4"/>
          </p15:clr>
        </p15:guide>
        <p15:guide id="23" pos="5714">
          <p15:clr>
            <a:srgbClr val="A4A3A4"/>
          </p15:clr>
        </p15:guide>
        <p15:guide id="24" pos="6123">
          <p15:clr>
            <a:srgbClr val="A4A3A4"/>
          </p15:clr>
        </p15:guide>
        <p15:guide id="25" pos="6308">
          <p15:clr>
            <a:srgbClr val="A4A3A4"/>
          </p15:clr>
        </p15:guide>
        <p15:guide id="26" pos="6717">
          <p15:clr>
            <a:srgbClr val="A4A3A4"/>
          </p15:clr>
        </p15:guide>
        <p15:guide id="27" pos="6900">
          <p15:clr>
            <a:srgbClr val="A4A3A4"/>
          </p15:clr>
        </p15:guide>
        <p15:guide id="28" orient="horz" pos="905">
          <p15:clr>
            <a:srgbClr val="5ACBF0"/>
          </p15:clr>
        </p15:guide>
        <p15:guide id="29" orient="horz" pos="1271">
          <p15:clr>
            <a:srgbClr val="5ACBF0"/>
          </p15:clr>
        </p15:guide>
        <p15:guide id="30" orient="horz" pos="288">
          <p15:clr>
            <a:srgbClr val="5ACBF0"/>
          </p15:clr>
        </p15:guide>
        <p15:guide id="31" pos="3840">
          <p15:clr>
            <a:srgbClr val="5ACBF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cenario six steps">
    <p:spTree>
      <p:nvGrpSpPr>
        <p:cNvPr id="1" name=""/>
        <p:cNvGrpSpPr/>
        <p:nvPr/>
      </p:nvGrpSpPr>
      <p:grpSpPr>
        <a:xfrm>
          <a:off x="0" y="0"/>
          <a:ext cx="0" cy="0"/>
          <a:chOff x="0" y="0"/>
          <a:chExt cx="0" cy="0"/>
        </a:xfrm>
      </p:grpSpPr>
      <p:sp>
        <p:nvSpPr>
          <p:cNvPr id="2" name="Title 2">
            <a:extLst>
              <a:ext uri="{FF2B5EF4-FFF2-40B4-BE49-F238E27FC236}">
                <a16:creationId xmlns:a16="http://schemas.microsoft.com/office/drawing/2014/main" id="{4B2500C4-B436-4E3A-8A91-A02448A774DB}"/>
              </a:ext>
            </a:extLst>
          </p:cNvPr>
          <p:cNvSpPr>
            <a:spLocks noGrp="1"/>
          </p:cNvSpPr>
          <p:nvPr>
            <p:ph type="title" hasCustomPrompt="1"/>
          </p:nvPr>
        </p:nvSpPr>
        <p:spPr>
          <a:xfrm>
            <a:off x="584200" y="387766"/>
            <a:ext cx="5672544" cy="526298"/>
          </a:xfrm>
        </p:spPr>
        <p:txBody>
          <a:bodyPr tIns="0"/>
          <a:lstStyle>
            <a:lvl1pPr>
              <a:lnSpc>
                <a:spcPct val="95000"/>
              </a:lnSpc>
              <a:defRPr sz="1800" spc="0">
                <a:latin typeface="+mj-lt"/>
                <a:cs typeface="Segoe UI" panose="020B0502040204020203" pitchFamily="34" charset="0"/>
              </a:defRPr>
            </a:lvl1pPr>
          </a:lstStyle>
          <a:p>
            <a:r>
              <a:rPr lang="en-US"/>
              <a:t>Click to edit Master title style; can be up to two lines long; lorem ipsum dolor sit </a:t>
            </a:r>
            <a:r>
              <a:rPr lang="en-US" err="1"/>
              <a:t>amet</a:t>
            </a:r>
            <a:r>
              <a:rPr lang="en-US"/>
              <a:t> </a:t>
            </a:r>
            <a:r>
              <a:rPr lang="en-US" err="1"/>
              <a:t>consectetur</a:t>
            </a:r>
            <a:endParaRPr lang="en-US"/>
          </a:p>
        </p:txBody>
      </p:sp>
      <p:sp>
        <p:nvSpPr>
          <p:cNvPr id="4" name="Freeform: Shape 2">
            <a:extLst>
              <a:ext uri="{FF2B5EF4-FFF2-40B4-BE49-F238E27FC236}">
                <a16:creationId xmlns:a16="http://schemas.microsoft.com/office/drawing/2014/main" id="{2F51F4A4-9D1C-10B6-3868-E6FD8FD9C23B}"/>
              </a:ext>
              <a:ext uri="{C183D7F6-B498-43B3-948B-1728B52AA6E4}">
                <adec:decorative xmlns:adec="http://schemas.microsoft.com/office/drawing/2017/decorative" val="1"/>
              </a:ext>
            </a:extLst>
          </p:cNvPr>
          <p:cNvSpPr/>
          <p:nvPr userDrawn="1"/>
        </p:nvSpPr>
        <p:spPr bwMode="auto">
          <a:xfrm>
            <a:off x="-1576" y="1761263"/>
            <a:ext cx="11100760" cy="2453282"/>
          </a:xfrm>
          <a:custGeom>
            <a:avLst/>
            <a:gdLst>
              <a:gd name="connsiteX0" fmla="*/ 0 w 9070975"/>
              <a:gd name="connsiteY0" fmla="*/ 0 h 2491048"/>
              <a:gd name="connsiteX1" fmla="*/ 8850592 w 9070975"/>
              <a:gd name="connsiteY1" fmla="*/ 0 h 2491048"/>
              <a:gd name="connsiteX2" fmla="*/ 9070975 w 9070975"/>
              <a:gd name="connsiteY2" fmla="*/ 220383 h 2491048"/>
              <a:gd name="connsiteX3" fmla="*/ 9070975 w 9070975"/>
              <a:gd name="connsiteY3" fmla="*/ 2270665 h 2491048"/>
              <a:gd name="connsiteX4" fmla="*/ 8850592 w 9070975"/>
              <a:gd name="connsiteY4" fmla="*/ 2491048 h 2491048"/>
              <a:gd name="connsiteX5" fmla="*/ 0 w 9070975"/>
              <a:gd name="connsiteY5" fmla="*/ 2491048 h 2491048"/>
              <a:gd name="connsiteX0" fmla="*/ 25400 w 9096375"/>
              <a:gd name="connsiteY0" fmla="*/ 0 h 2491048"/>
              <a:gd name="connsiteX1" fmla="*/ 8875992 w 9096375"/>
              <a:gd name="connsiteY1" fmla="*/ 0 h 2491048"/>
              <a:gd name="connsiteX2" fmla="*/ 9096375 w 9096375"/>
              <a:gd name="connsiteY2" fmla="*/ 220383 h 2491048"/>
              <a:gd name="connsiteX3" fmla="*/ 9096375 w 9096375"/>
              <a:gd name="connsiteY3" fmla="*/ 2270665 h 2491048"/>
              <a:gd name="connsiteX4" fmla="*/ 8875992 w 9096375"/>
              <a:gd name="connsiteY4" fmla="*/ 2491048 h 2491048"/>
              <a:gd name="connsiteX5" fmla="*/ 25400 w 9096375"/>
              <a:gd name="connsiteY5" fmla="*/ 2491048 h 2491048"/>
              <a:gd name="connsiteX6" fmla="*/ 0 w 9096375"/>
              <a:gd name="connsiteY6" fmla="*/ 1182948 h 2491048"/>
              <a:gd name="connsiteX7" fmla="*/ 25400 w 9096375"/>
              <a:gd name="connsiteY7" fmla="*/ 0 h 2491048"/>
              <a:gd name="connsiteX0" fmla="*/ 0 w 9096375"/>
              <a:gd name="connsiteY0" fmla="*/ 1182948 h 2491048"/>
              <a:gd name="connsiteX1" fmla="*/ 25400 w 9096375"/>
              <a:gd name="connsiteY1" fmla="*/ 0 h 2491048"/>
              <a:gd name="connsiteX2" fmla="*/ 8875992 w 9096375"/>
              <a:gd name="connsiteY2" fmla="*/ 0 h 2491048"/>
              <a:gd name="connsiteX3" fmla="*/ 9096375 w 9096375"/>
              <a:gd name="connsiteY3" fmla="*/ 220383 h 2491048"/>
              <a:gd name="connsiteX4" fmla="*/ 9096375 w 9096375"/>
              <a:gd name="connsiteY4" fmla="*/ 2270665 h 2491048"/>
              <a:gd name="connsiteX5" fmla="*/ 8875992 w 9096375"/>
              <a:gd name="connsiteY5" fmla="*/ 2491048 h 2491048"/>
              <a:gd name="connsiteX6" fmla="*/ 25400 w 9096375"/>
              <a:gd name="connsiteY6" fmla="*/ 2491048 h 2491048"/>
              <a:gd name="connsiteX7" fmla="*/ 91440 w 9096375"/>
              <a:gd name="connsiteY7" fmla="*/ 1274388 h 2491048"/>
              <a:gd name="connsiteX0" fmla="*/ 0 w 9096375"/>
              <a:gd name="connsiteY0" fmla="*/ 1182948 h 2491048"/>
              <a:gd name="connsiteX1" fmla="*/ 25400 w 9096375"/>
              <a:gd name="connsiteY1" fmla="*/ 0 h 2491048"/>
              <a:gd name="connsiteX2" fmla="*/ 8875992 w 9096375"/>
              <a:gd name="connsiteY2" fmla="*/ 0 h 2491048"/>
              <a:gd name="connsiteX3" fmla="*/ 9096375 w 9096375"/>
              <a:gd name="connsiteY3" fmla="*/ 220383 h 2491048"/>
              <a:gd name="connsiteX4" fmla="*/ 9096375 w 9096375"/>
              <a:gd name="connsiteY4" fmla="*/ 2270665 h 2491048"/>
              <a:gd name="connsiteX5" fmla="*/ 8875992 w 9096375"/>
              <a:gd name="connsiteY5" fmla="*/ 2491048 h 2491048"/>
              <a:gd name="connsiteX6" fmla="*/ 25400 w 9096375"/>
              <a:gd name="connsiteY6" fmla="*/ 2491048 h 2491048"/>
              <a:gd name="connsiteX0" fmla="*/ 0 w 9070975"/>
              <a:gd name="connsiteY0" fmla="*/ 0 h 2491048"/>
              <a:gd name="connsiteX1" fmla="*/ 8850592 w 9070975"/>
              <a:gd name="connsiteY1" fmla="*/ 0 h 2491048"/>
              <a:gd name="connsiteX2" fmla="*/ 9070975 w 9070975"/>
              <a:gd name="connsiteY2" fmla="*/ 220383 h 2491048"/>
              <a:gd name="connsiteX3" fmla="*/ 9070975 w 9070975"/>
              <a:gd name="connsiteY3" fmla="*/ 2270665 h 2491048"/>
              <a:gd name="connsiteX4" fmla="*/ 8850592 w 9070975"/>
              <a:gd name="connsiteY4" fmla="*/ 2491048 h 2491048"/>
              <a:gd name="connsiteX5" fmla="*/ 0 w 9070975"/>
              <a:gd name="connsiteY5" fmla="*/ 2491048 h 2491048"/>
              <a:gd name="connsiteX0" fmla="*/ 0 w 9706877"/>
              <a:gd name="connsiteY0" fmla="*/ 0 h 2491048"/>
              <a:gd name="connsiteX1" fmla="*/ 9486494 w 9706877"/>
              <a:gd name="connsiteY1" fmla="*/ 0 h 2491048"/>
              <a:gd name="connsiteX2" fmla="*/ 9706877 w 9706877"/>
              <a:gd name="connsiteY2" fmla="*/ 220383 h 2491048"/>
              <a:gd name="connsiteX3" fmla="*/ 9706877 w 9706877"/>
              <a:gd name="connsiteY3" fmla="*/ 2270665 h 2491048"/>
              <a:gd name="connsiteX4" fmla="*/ 9486494 w 9706877"/>
              <a:gd name="connsiteY4" fmla="*/ 2491048 h 2491048"/>
              <a:gd name="connsiteX5" fmla="*/ 635902 w 9706877"/>
              <a:gd name="connsiteY5" fmla="*/ 2491048 h 2491048"/>
              <a:gd name="connsiteX0" fmla="*/ 19270 w 9726147"/>
              <a:gd name="connsiteY0" fmla="*/ 0 h 2491048"/>
              <a:gd name="connsiteX1" fmla="*/ 9505764 w 9726147"/>
              <a:gd name="connsiteY1" fmla="*/ 0 h 2491048"/>
              <a:gd name="connsiteX2" fmla="*/ 9726147 w 9726147"/>
              <a:gd name="connsiteY2" fmla="*/ 220383 h 2491048"/>
              <a:gd name="connsiteX3" fmla="*/ 9726147 w 9726147"/>
              <a:gd name="connsiteY3" fmla="*/ 2270665 h 2491048"/>
              <a:gd name="connsiteX4" fmla="*/ 9505764 w 9726147"/>
              <a:gd name="connsiteY4" fmla="*/ 2491048 h 2491048"/>
              <a:gd name="connsiteX5" fmla="*/ 0 w 9726147"/>
              <a:gd name="connsiteY5" fmla="*/ 2491048 h 2491048"/>
              <a:gd name="connsiteX0" fmla="*/ 289046 w 9726147"/>
              <a:gd name="connsiteY0" fmla="*/ 0 h 2491048"/>
              <a:gd name="connsiteX1" fmla="*/ 9505764 w 9726147"/>
              <a:gd name="connsiteY1" fmla="*/ 0 h 2491048"/>
              <a:gd name="connsiteX2" fmla="*/ 9726147 w 9726147"/>
              <a:gd name="connsiteY2" fmla="*/ 220383 h 2491048"/>
              <a:gd name="connsiteX3" fmla="*/ 9726147 w 9726147"/>
              <a:gd name="connsiteY3" fmla="*/ 2270665 h 2491048"/>
              <a:gd name="connsiteX4" fmla="*/ 9505764 w 9726147"/>
              <a:gd name="connsiteY4" fmla="*/ 2491048 h 2491048"/>
              <a:gd name="connsiteX5" fmla="*/ 0 w 9726147"/>
              <a:gd name="connsiteY5" fmla="*/ 2491048 h 2491048"/>
              <a:gd name="connsiteX0" fmla="*/ 0 w 9745418"/>
              <a:gd name="connsiteY0" fmla="*/ 0 h 2491048"/>
              <a:gd name="connsiteX1" fmla="*/ 9525035 w 9745418"/>
              <a:gd name="connsiteY1" fmla="*/ 0 h 2491048"/>
              <a:gd name="connsiteX2" fmla="*/ 9745418 w 9745418"/>
              <a:gd name="connsiteY2" fmla="*/ 220383 h 2491048"/>
              <a:gd name="connsiteX3" fmla="*/ 9745418 w 9745418"/>
              <a:gd name="connsiteY3" fmla="*/ 2270665 h 2491048"/>
              <a:gd name="connsiteX4" fmla="*/ 9525035 w 9745418"/>
              <a:gd name="connsiteY4" fmla="*/ 2491048 h 2491048"/>
              <a:gd name="connsiteX5" fmla="*/ 19271 w 9745418"/>
              <a:gd name="connsiteY5" fmla="*/ 2491048 h 2491048"/>
              <a:gd name="connsiteX0" fmla="*/ 28903 w 9726147"/>
              <a:gd name="connsiteY0" fmla="*/ 0 h 2491048"/>
              <a:gd name="connsiteX1" fmla="*/ 9505764 w 9726147"/>
              <a:gd name="connsiteY1" fmla="*/ 0 h 2491048"/>
              <a:gd name="connsiteX2" fmla="*/ 9726147 w 9726147"/>
              <a:gd name="connsiteY2" fmla="*/ 220383 h 2491048"/>
              <a:gd name="connsiteX3" fmla="*/ 9726147 w 9726147"/>
              <a:gd name="connsiteY3" fmla="*/ 2270665 h 2491048"/>
              <a:gd name="connsiteX4" fmla="*/ 9505764 w 9726147"/>
              <a:gd name="connsiteY4" fmla="*/ 2491048 h 2491048"/>
              <a:gd name="connsiteX5" fmla="*/ 0 w 9726147"/>
              <a:gd name="connsiteY5" fmla="*/ 2491048 h 2491048"/>
              <a:gd name="connsiteX0" fmla="*/ 0 w 9697244"/>
              <a:gd name="connsiteY0" fmla="*/ 0 h 2491048"/>
              <a:gd name="connsiteX1" fmla="*/ 9476861 w 9697244"/>
              <a:gd name="connsiteY1" fmla="*/ 0 h 2491048"/>
              <a:gd name="connsiteX2" fmla="*/ 9697244 w 9697244"/>
              <a:gd name="connsiteY2" fmla="*/ 220383 h 2491048"/>
              <a:gd name="connsiteX3" fmla="*/ 9697244 w 9697244"/>
              <a:gd name="connsiteY3" fmla="*/ 2270665 h 2491048"/>
              <a:gd name="connsiteX4" fmla="*/ 9476861 w 9697244"/>
              <a:gd name="connsiteY4" fmla="*/ 2491048 h 2491048"/>
              <a:gd name="connsiteX5" fmla="*/ 154159 w 9697244"/>
              <a:gd name="connsiteY5" fmla="*/ 2491048 h 2491048"/>
              <a:gd name="connsiteX0" fmla="*/ 0 w 9697244"/>
              <a:gd name="connsiteY0" fmla="*/ 0 h 2491048"/>
              <a:gd name="connsiteX1" fmla="*/ 9476861 w 9697244"/>
              <a:gd name="connsiteY1" fmla="*/ 0 h 2491048"/>
              <a:gd name="connsiteX2" fmla="*/ 9697244 w 9697244"/>
              <a:gd name="connsiteY2" fmla="*/ 220383 h 2491048"/>
              <a:gd name="connsiteX3" fmla="*/ 9697244 w 9697244"/>
              <a:gd name="connsiteY3" fmla="*/ 2270665 h 2491048"/>
              <a:gd name="connsiteX4" fmla="*/ 9476861 w 9697244"/>
              <a:gd name="connsiteY4" fmla="*/ 2491048 h 2491048"/>
              <a:gd name="connsiteX5" fmla="*/ 1 w 9697244"/>
              <a:gd name="connsiteY5" fmla="*/ 2491048 h 2491048"/>
              <a:gd name="connsiteX0" fmla="*/ 240871 w 9938115"/>
              <a:gd name="connsiteY0" fmla="*/ 0 h 2491048"/>
              <a:gd name="connsiteX1" fmla="*/ 9717732 w 9938115"/>
              <a:gd name="connsiteY1" fmla="*/ 0 h 2491048"/>
              <a:gd name="connsiteX2" fmla="*/ 9938115 w 9938115"/>
              <a:gd name="connsiteY2" fmla="*/ 220383 h 2491048"/>
              <a:gd name="connsiteX3" fmla="*/ 9938115 w 9938115"/>
              <a:gd name="connsiteY3" fmla="*/ 2270665 h 2491048"/>
              <a:gd name="connsiteX4" fmla="*/ 9717732 w 9938115"/>
              <a:gd name="connsiteY4" fmla="*/ 2491048 h 2491048"/>
              <a:gd name="connsiteX5" fmla="*/ 0 w 9938115"/>
              <a:gd name="connsiteY5" fmla="*/ 2491048 h 2491048"/>
              <a:gd name="connsiteX0" fmla="*/ 9634 w 9938115"/>
              <a:gd name="connsiteY0" fmla="*/ 0 h 2491048"/>
              <a:gd name="connsiteX1" fmla="*/ 9717732 w 9938115"/>
              <a:gd name="connsiteY1" fmla="*/ 0 h 2491048"/>
              <a:gd name="connsiteX2" fmla="*/ 9938115 w 9938115"/>
              <a:gd name="connsiteY2" fmla="*/ 220383 h 2491048"/>
              <a:gd name="connsiteX3" fmla="*/ 9938115 w 9938115"/>
              <a:gd name="connsiteY3" fmla="*/ 2270665 h 2491048"/>
              <a:gd name="connsiteX4" fmla="*/ 9717732 w 9938115"/>
              <a:gd name="connsiteY4" fmla="*/ 2491048 h 2491048"/>
              <a:gd name="connsiteX5" fmla="*/ 0 w 9938115"/>
              <a:gd name="connsiteY5" fmla="*/ 2491048 h 2491048"/>
              <a:gd name="connsiteX0" fmla="*/ 0 w 10058822"/>
              <a:gd name="connsiteY0" fmla="*/ 0 h 2491048"/>
              <a:gd name="connsiteX1" fmla="*/ 9838439 w 10058822"/>
              <a:gd name="connsiteY1" fmla="*/ 0 h 2491048"/>
              <a:gd name="connsiteX2" fmla="*/ 10058822 w 10058822"/>
              <a:gd name="connsiteY2" fmla="*/ 220383 h 2491048"/>
              <a:gd name="connsiteX3" fmla="*/ 10058822 w 10058822"/>
              <a:gd name="connsiteY3" fmla="*/ 2270665 h 2491048"/>
              <a:gd name="connsiteX4" fmla="*/ 9838439 w 10058822"/>
              <a:gd name="connsiteY4" fmla="*/ 2491048 h 2491048"/>
              <a:gd name="connsiteX5" fmla="*/ 120707 w 10058822"/>
              <a:gd name="connsiteY5" fmla="*/ 2491048 h 2491048"/>
              <a:gd name="connsiteX0" fmla="*/ 324 w 10059146"/>
              <a:gd name="connsiteY0" fmla="*/ 0 h 2491048"/>
              <a:gd name="connsiteX1" fmla="*/ 9838763 w 10059146"/>
              <a:gd name="connsiteY1" fmla="*/ 0 h 2491048"/>
              <a:gd name="connsiteX2" fmla="*/ 10059146 w 10059146"/>
              <a:gd name="connsiteY2" fmla="*/ 220383 h 2491048"/>
              <a:gd name="connsiteX3" fmla="*/ 10059146 w 10059146"/>
              <a:gd name="connsiteY3" fmla="*/ 2270665 h 2491048"/>
              <a:gd name="connsiteX4" fmla="*/ 9838763 w 10059146"/>
              <a:gd name="connsiteY4" fmla="*/ 2491048 h 2491048"/>
              <a:gd name="connsiteX5" fmla="*/ 0 w 10059146"/>
              <a:gd name="connsiteY5" fmla="*/ 2491048 h 24910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59146" h="2491048">
                <a:moveTo>
                  <a:pt x="324" y="0"/>
                </a:moveTo>
                <a:lnTo>
                  <a:pt x="9838763" y="0"/>
                </a:lnTo>
                <a:cubicBezTo>
                  <a:pt x="9960477" y="0"/>
                  <a:pt x="10059146" y="98669"/>
                  <a:pt x="10059146" y="220383"/>
                </a:cubicBezTo>
                <a:lnTo>
                  <a:pt x="10059146" y="2270665"/>
                </a:lnTo>
                <a:cubicBezTo>
                  <a:pt x="10059146" y="2392379"/>
                  <a:pt x="9960477" y="2491048"/>
                  <a:pt x="9838763" y="2491048"/>
                </a:cubicBezTo>
                <a:lnTo>
                  <a:pt x="0" y="2491048"/>
                </a:lnTo>
              </a:path>
            </a:pathLst>
          </a:custGeom>
          <a:ln w="15875" cap="flat">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nvGrpSpPr>
          <p:cNvPr id="41" name="Group 40">
            <a:extLst>
              <a:ext uri="{FF2B5EF4-FFF2-40B4-BE49-F238E27FC236}">
                <a16:creationId xmlns:a16="http://schemas.microsoft.com/office/drawing/2014/main" id="{09DFAC3A-9D18-4DFA-67CB-EE7054879BA6}"/>
              </a:ext>
              <a:ext uri="{C183D7F6-B498-43B3-948B-1728B52AA6E4}">
                <adec:decorative xmlns:adec="http://schemas.microsoft.com/office/drawing/2017/decorative" val="1"/>
              </a:ext>
            </a:extLst>
          </p:cNvPr>
          <p:cNvGrpSpPr/>
          <p:nvPr userDrawn="1"/>
        </p:nvGrpSpPr>
        <p:grpSpPr>
          <a:xfrm>
            <a:off x="3636944" y="1684408"/>
            <a:ext cx="166152" cy="166152"/>
            <a:chOff x="5214995" y="-1168400"/>
            <a:chExt cx="431800" cy="431800"/>
          </a:xfrm>
        </p:grpSpPr>
        <p:sp>
          <p:nvSpPr>
            <p:cNvPr id="42" name="Oval 41">
              <a:extLst>
                <a:ext uri="{FF2B5EF4-FFF2-40B4-BE49-F238E27FC236}">
                  <a16:creationId xmlns:a16="http://schemas.microsoft.com/office/drawing/2014/main" id="{71508D32-3003-665E-D9C9-67ACD21C3D71}"/>
                </a:ext>
              </a:extLst>
            </p:cNvPr>
            <p:cNvSpPr/>
            <p:nvPr/>
          </p:nvSpPr>
          <p:spPr bwMode="auto">
            <a:xfrm>
              <a:off x="5214995" y="-1168400"/>
              <a:ext cx="431800" cy="431800"/>
            </a:xfrm>
            <a:prstGeom prst="ellipse">
              <a:avLst/>
            </a:prstGeom>
            <a:solidFill>
              <a:srgbClr val="F2F2F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Segoe UI" pitchFamily="34" charset="0"/>
                <a:cs typeface="Segoe UI" pitchFamily="34" charset="0"/>
              </a:endParaRPr>
            </a:p>
          </p:txBody>
        </p:sp>
        <p:sp>
          <p:nvSpPr>
            <p:cNvPr id="43" name="Rectangle 89">
              <a:extLst>
                <a:ext uri="{FF2B5EF4-FFF2-40B4-BE49-F238E27FC236}">
                  <a16:creationId xmlns:a16="http://schemas.microsoft.com/office/drawing/2014/main" id="{248CF6DE-65DC-C736-D623-1F2A06E914A7}"/>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44" name="Group 43">
            <a:extLst>
              <a:ext uri="{FF2B5EF4-FFF2-40B4-BE49-F238E27FC236}">
                <a16:creationId xmlns:a16="http://schemas.microsoft.com/office/drawing/2014/main" id="{D45B81D1-84F0-94E4-4DE4-7A327E9B2AE4}"/>
              </a:ext>
              <a:ext uri="{C183D7F6-B498-43B3-948B-1728B52AA6E4}">
                <adec:decorative xmlns:adec="http://schemas.microsoft.com/office/drawing/2017/decorative" val="1"/>
              </a:ext>
            </a:extLst>
          </p:cNvPr>
          <p:cNvGrpSpPr/>
          <p:nvPr userDrawn="1"/>
        </p:nvGrpSpPr>
        <p:grpSpPr>
          <a:xfrm>
            <a:off x="7100584" y="1684408"/>
            <a:ext cx="166152" cy="166152"/>
            <a:chOff x="5214995" y="-1168400"/>
            <a:chExt cx="431800" cy="431800"/>
          </a:xfrm>
        </p:grpSpPr>
        <p:sp>
          <p:nvSpPr>
            <p:cNvPr id="45" name="Oval 44">
              <a:extLst>
                <a:ext uri="{FF2B5EF4-FFF2-40B4-BE49-F238E27FC236}">
                  <a16:creationId xmlns:a16="http://schemas.microsoft.com/office/drawing/2014/main" id="{E8C73BD9-3028-F45B-8158-789AEF32D473}"/>
                </a:ext>
              </a:extLst>
            </p:cNvPr>
            <p:cNvSpPr/>
            <p:nvPr/>
          </p:nvSpPr>
          <p:spPr bwMode="auto">
            <a:xfrm>
              <a:off x="5214995" y="-1168400"/>
              <a:ext cx="431800" cy="431800"/>
            </a:xfrm>
            <a:prstGeom prst="ellipse">
              <a:avLst/>
            </a:prstGeom>
            <a:solidFill>
              <a:srgbClr val="F2F2F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46" name="Rectangle 89">
              <a:extLst>
                <a:ext uri="{FF2B5EF4-FFF2-40B4-BE49-F238E27FC236}">
                  <a16:creationId xmlns:a16="http://schemas.microsoft.com/office/drawing/2014/main" id="{FAF601F9-E0B9-1FBF-2750-424B7916332E}"/>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47" name="Group 46">
            <a:extLst>
              <a:ext uri="{FF2B5EF4-FFF2-40B4-BE49-F238E27FC236}">
                <a16:creationId xmlns:a16="http://schemas.microsoft.com/office/drawing/2014/main" id="{F779840A-3B56-4441-9EB1-044204839ABC}"/>
              </a:ext>
              <a:ext uri="{C183D7F6-B498-43B3-948B-1728B52AA6E4}">
                <adec:decorative xmlns:adec="http://schemas.microsoft.com/office/drawing/2017/decorative" val="1"/>
              </a:ext>
            </a:extLst>
          </p:cNvPr>
          <p:cNvGrpSpPr/>
          <p:nvPr userDrawn="1"/>
        </p:nvGrpSpPr>
        <p:grpSpPr>
          <a:xfrm flipH="1">
            <a:off x="3636944" y="4142745"/>
            <a:ext cx="166152" cy="166152"/>
            <a:chOff x="5214995" y="-1168400"/>
            <a:chExt cx="431800" cy="431800"/>
          </a:xfrm>
        </p:grpSpPr>
        <p:sp>
          <p:nvSpPr>
            <p:cNvPr id="48" name="Oval 47">
              <a:extLst>
                <a:ext uri="{FF2B5EF4-FFF2-40B4-BE49-F238E27FC236}">
                  <a16:creationId xmlns:a16="http://schemas.microsoft.com/office/drawing/2014/main" id="{2672E089-DCD3-79B1-E202-7C5F962CAC83}"/>
                </a:ext>
              </a:extLst>
            </p:cNvPr>
            <p:cNvSpPr/>
            <p:nvPr/>
          </p:nvSpPr>
          <p:spPr bwMode="auto">
            <a:xfrm>
              <a:off x="5214995" y="-1168400"/>
              <a:ext cx="431800" cy="431800"/>
            </a:xfrm>
            <a:prstGeom prst="ellipse">
              <a:avLst/>
            </a:prstGeom>
            <a:solidFill>
              <a:srgbClr val="F2F2F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49" name="Rectangle 89">
              <a:extLst>
                <a:ext uri="{FF2B5EF4-FFF2-40B4-BE49-F238E27FC236}">
                  <a16:creationId xmlns:a16="http://schemas.microsoft.com/office/drawing/2014/main" id="{5A2EC4C6-437C-8108-922E-C4B4286B3B35}"/>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50" name="Group 49">
            <a:extLst>
              <a:ext uri="{FF2B5EF4-FFF2-40B4-BE49-F238E27FC236}">
                <a16:creationId xmlns:a16="http://schemas.microsoft.com/office/drawing/2014/main" id="{B64E915B-BA21-E031-5D19-4519F1D78B45}"/>
              </a:ext>
              <a:ext uri="{C183D7F6-B498-43B3-948B-1728B52AA6E4}">
                <adec:decorative xmlns:adec="http://schemas.microsoft.com/office/drawing/2017/decorative" val="1"/>
              </a:ext>
            </a:extLst>
          </p:cNvPr>
          <p:cNvGrpSpPr/>
          <p:nvPr userDrawn="1"/>
        </p:nvGrpSpPr>
        <p:grpSpPr>
          <a:xfrm flipH="1">
            <a:off x="7100584" y="4142745"/>
            <a:ext cx="166152" cy="166152"/>
            <a:chOff x="5214995" y="-1168400"/>
            <a:chExt cx="431800" cy="431800"/>
          </a:xfrm>
        </p:grpSpPr>
        <p:sp>
          <p:nvSpPr>
            <p:cNvPr id="51" name="Oval 50">
              <a:extLst>
                <a:ext uri="{FF2B5EF4-FFF2-40B4-BE49-F238E27FC236}">
                  <a16:creationId xmlns:a16="http://schemas.microsoft.com/office/drawing/2014/main" id="{02B82046-E842-DA14-9AF1-3064C6A958A2}"/>
                </a:ext>
              </a:extLst>
            </p:cNvPr>
            <p:cNvSpPr/>
            <p:nvPr/>
          </p:nvSpPr>
          <p:spPr bwMode="auto">
            <a:xfrm>
              <a:off x="5214995" y="-1168400"/>
              <a:ext cx="431800" cy="431800"/>
            </a:xfrm>
            <a:prstGeom prst="ellipse">
              <a:avLst/>
            </a:prstGeom>
            <a:solidFill>
              <a:srgbClr val="F2F2F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52" name="Rectangle 89">
              <a:extLst>
                <a:ext uri="{FF2B5EF4-FFF2-40B4-BE49-F238E27FC236}">
                  <a16:creationId xmlns:a16="http://schemas.microsoft.com/office/drawing/2014/main" id="{C23BDFA1-27FE-AFFE-BAFA-178EC2BDEE68}"/>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53" name="Group 52">
            <a:extLst>
              <a:ext uri="{FF2B5EF4-FFF2-40B4-BE49-F238E27FC236}">
                <a16:creationId xmlns:a16="http://schemas.microsoft.com/office/drawing/2014/main" id="{2A8269E9-7FA7-00B4-27D8-BD3C30EC9C33}"/>
              </a:ext>
              <a:ext uri="{C183D7F6-B498-43B3-948B-1728B52AA6E4}">
                <adec:decorative xmlns:adec="http://schemas.microsoft.com/office/drawing/2017/decorative" val="1"/>
              </a:ext>
            </a:extLst>
          </p:cNvPr>
          <p:cNvGrpSpPr/>
          <p:nvPr userDrawn="1"/>
        </p:nvGrpSpPr>
        <p:grpSpPr>
          <a:xfrm rot="5400000">
            <a:off x="11016108" y="2124548"/>
            <a:ext cx="166152" cy="166152"/>
            <a:chOff x="5214995" y="-1168400"/>
            <a:chExt cx="431800" cy="431800"/>
          </a:xfrm>
        </p:grpSpPr>
        <p:sp>
          <p:nvSpPr>
            <p:cNvPr id="54" name="Oval 53">
              <a:extLst>
                <a:ext uri="{FF2B5EF4-FFF2-40B4-BE49-F238E27FC236}">
                  <a16:creationId xmlns:a16="http://schemas.microsoft.com/office/drawing/2014/main" id="{4716AABC-F343-A221-57CC-C5D99F7B3846}"/>
                </a:ext>
              </a:extLst>
            </p:cNvPr>
            <p:cNvSpPr/>
            <p:nvPr/>
          </p:nvSpPr>
          <p:spPr bwMode="auto">
            <a:xfrm>
              <a:off x="5214995" y="-1168400"/>
              <a:ext cx="431800" cy="431800"/>
            </a:xfrm>
            <a:prstGeom prst="ellipse">
              <a:avLst/>
            </a:prstGeom>
            <a:solidFill>
              <a:srgbClr val="F2F2F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55" name="Rectangle 89">
              <a:extLst>
                <a:ext uri="{FF2B5EF4-FFF2-40B4-BE49-F238E27FC236}">
                  <a16:creationId xmlns:a16="http://schemas.microsoft.com/office/drawing/2014/main" id="{061DE92A-41EF-BE20-2B32-1F1C759D49CA}"/>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56" name="Group 55">
            <a:extLst>
              <a:ext uri="{FF2B5EF4-FFF2-40B4-BE49-F238E27FC236}">
                <a16:creationId xmlns:a16="http://schemas.microsoft.com/office/drawing/2014/main" id="{3D806EBC-6CF0-B99D-315F-A10C3C5C5E85}"/>
              </a:ext>
              <a:ext uri="{C183D7F6-B498-43B3-948B-1728B52AA6E4}">
                <adec:decorative xmlns:adec="http://schemas.microsoft.com/office/drawing/2017/decorative" val="1"/>
              </a:ext>
            </a:extLst>
          </p:cNvPr>
          <p:cNvGrpSpPr/>
          <p:nvPr userDrawn="1"/>
        </p:nvGrpSpPr>
        <p:grpSpPr>
          <a:xfrm rot="5400000">
            <a:off x="11016108" y="3672835"/>
            <a:ext cx="166152" cy="166152"/>
            <a:chOff x="5214995" y="-1168400"/>
            <a:chExt cx="431800" cy="431800"/>
          </a:xfrm>
        </p:grpSpPr>
        <p:sp>
          <p:nvSpPr>
            <p:cNvPr id="57" name="Oval 56">
              <a:extLst>
                <a:ext uri="{FF2B5EF4-FFF2-40B4-BE49-F238E27FC236}">
                  <a16:creationId xmlns:a16="http://schemas.microsoft.com/office/drawing/2014/main" id="{FCE15390-CFE7-F286-A235-8FA675AD4A0E}"/>
                </a:ext>
              </a:extLst>
            </p:cNvPr>
            <p:cNvSpPr/>
            <p:nvPr/>
          </p:nvSpPr>
          <p:spPr bwMode="auto">
            <a:xfrm>
              <a:off x="5214995" y="-1168400"/>
              <a:ext cx="431800" cy="431800"/>
            </a:xfrm>
            <a:prstGeom prst="ellipse">
              <a:avLst/>
            </a:prstGeom>
            <a:solidFill>
              <a:srgbClr val="F2F2F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58" name="Rectangle 89">
              <a:extLst>
                <a:ext uri="{FF2B5EF4-FFF2-40B4-BE49-F238E27FC236}">
                  <a16:creationId xmlns:a16="http://schemas.microsoft.com/office/drawing/2014/main" id="{3AEFD386-8FD7-D901-A569-04180E61B0C0}"/>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sp>
        <p:nvSpPr>
          <p:cNvPr id="75" name="Scenario Level">
            <a:extLst>
              <a:ext uri="{FF2B5EF4-FFF2-40B4-BE49-F238E27FC236}">
                <a16:creationId xmlns:a16="http://schemas.microsoft.com/office/drawing/2014/main" id="{1BB75DAB-4D8A-2933-BB52-0C94AA4816E3}"/>
              </a:ext>
            </a:extLst>
          </p:cNvPr>
          <p:cNvSpPr txBox="1"/>
          <p:nvPr userDrawn="1"/>
        </p:nvSpPr>
        <p:spPr>
          <a:xfrm>
            <a:off x="10369868" y="351933"/>
            <a:ext cx="992247" cy="153888"/>
          </a:xfrm>
          <a:prstGeom prst="rect">
            <a:avLst/>
          </a:prstGeom>
          <a:noFill/>
        </p:spPr>
        <p:txBody>
          <a:bodyPr wrap="squar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00" b="1" u="none" strike="noStrike" kern="1200" cap="none" spc="0" normalizeH="0" baseline="0" noProof="0">
                <a:ln>
                  <a:noFill/>
                </a:ln>
                <a:solidFill>
                  <a:srgbClr val="000000"/>
                </a:solidFill>
                <a:effectLst/>
                <a:uLnTx/>
                <a:uFillTx/>
                <a:latin typeface="Segoe UI Semibold" panose="020B0502040204020203" pitchFamily="34" charset="0"/>
                <a:cs typeface="Segoe UI Semibold" panose="020B0502040204020203" pitchFamily="34" charset="0"/>
              </a:rPr>
              <a:t>Scenario level:</a:t>
            </a:r>
          </a:p>
        </p:txBody>
      </p:sp>
      <p:sp>
        <p:nvSpPr>
          <p:cNvPr id="5" name="Level">
            <a:extLst>
              <a:ext uri="{FF2B5EF4-FFF2-40B4-BE49-F238E27FC236}">
                <a16:creationId xmlns:a16="http://schemas.microsoft.com/office/drawing/2014/main" id="{D78A2D53-01ED-9D74-9712-451C6F321482}"/>
              </a:ext>
            </a:extLst>
          </p:cNvPr>
          <p:cNvSpPr>
            <a:spLocks noGrp="1"/>
          </p:cNvSpPr>
          <p:nvPr>
            <p:ph type="body" sz="quarter" idx="30" hasCustomPrompt="1"/>
          </p:nvPr>
        </p:nvSpPr>
        <p:spPr>
          <a:xfrm>
            <a:off x="10430351" y="521099"/>
            <a:ext cx="1456966" cy="175614"/>
          </a:xfrm>
        </p:spPr>
        <p:txBody>
          <a:bodyPr/>
          <a:lstStyle>
            <a:lvl1pPr marL="0" indent="0" algn="r">
              <a:spcBef>
                <a:spcPts val="0"/>
              </a:spcBef>
              <a:buNone/>
              <a:defRPr sz="1100" b="1" i="0" spc="-20" baseline="0">
                <a:solidFill>
                  <a:srgbClr val="0078D4"/>
                </a:solidFill>
                <a:latin typeface="Segoe UI Semibold" panose="020B0502040204020203" pitchFamily="34" charset="0"/>
                <a:cs typeface="Segoe UI Semibold" panose="020B0502040204020203" pitchFamily="34" charset="0"/>
              </a:defRPr>
            </a:lvl1pPr>
            <a:lvl2pPr marL="228600" indent="0" algn="r">
              <a:spcBef>
                <a:spcPts val="0"/>
              </a:spcBef>
              <a:buNone/>
              <a:defRPr sz="1100" spc="-20" baseline="0">
                <a:solidFill>
                  <a:srgbClr val="B1B3B3"/>
                </a:solidFill>
              </a:defRPr>
            </a:lvl2pPr>
            <a:lvl3pPr algn="r">
              <a:defRPr/>
            </a:lvl3pPr>
            <a:lvl4pPr algn="r">
              <a:defRPr/>
            </a:lvl4pPr>
            <a:lvl5pPr algn="r">
              <a:defRPr/>
            </a:lvl5pPr>
          </a:lstStyle>
          <a:p>
            <a:r>
              <a:rPr lang="en-US"/>
              <a:t>Buy</a:t>
            </a:r>
          </a:p>
        </p:txBody>
      </p:sp>
      <p:sp>
        <p:nvSpPr>
          <p:cNvPr id="84" name="Available with">
            <a:extLst>
              <a:ext uri="{FF2B5EF4-FFF2-40B4-BE49-F238E27FC236}">
                <a16:creationId xmlns:a16="http://schemas.microsoft.com/office/drawing/2014/main" id="{8D8427AA-F015-D373-46E2-2EB1053D80CE}"/>
              </a:ext>
            </a:extLst>
          </p:cNvPr>
          <p:cNvSpPr txBox="1"/>
          <p:nvPr userDrawn="1"/>
        </p:nvSpPr>
        <p:spPr>
          <a:xfrm>
            <a:off x="9126798" y="351933"/>
            <a:ext cx="992247" cy="153888"/>
          </a:xfrm>
          <a:prstGeom prst="rect">
            <a:avLst/>
          </a:prstGeom>
          <a:noFill/>
        </p:spPr>
        <p:txBody>
          <a:bodyPr wrap="squar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00" b="1" u="none" strike="noStrike" kern="1200" cap="none" spc="0" normalizeH="0" baseline="0" noProof="0" dirty="0">
                <a:ln>
                  <a:noFill/>
                </a:ln>
                <a:solidFill>
                  <a:srgbClr val="000000"/>
                </a:solidFill>
                <a:effectLst/>
                <a:uLnTx/>
                <a:uFillTx/>
                <a:latin typeface="Segoe UI Semibold" panose="020B0502040204020203" pitchFamily="34" charset="0"/>
                <a:cs typeface="Segoe UI Semibold" panose="020B0502040204020203" pitchFamily="34" charset="0"/>
              </a:rPr>
              <a:t>Available with:</a:t>
            </a:r>
          </a:p>
        </p:txBody>
      </p:sp>
      <p:sp>
        <p:nvSpPr>
          <p:cNvPr id="103" name="Licenses">
            <a:extLst>
              <a:ext uri="{FF2B5EF4-FFF2-40B4-BE49-F238E27FC236}">
                <a16:creationId xmlns:a16="http://schemas.microsoft.com/office/drawing/2014/main" id="{6B562108-00FE-5F42-7550-13BB7DE58EA1}"/>
              </a:ext>
            </a:extLst>
          </p:cNvPr>
          <p:cNvSpPr>
            <a:spLocks noGrp="1"/>
          </p:cNvSpPr>
          <p:nvPr>
            <p:ph type="body" sz="quarter" idx="17" hasCustomPrompt="1"/>
          </p:nvPr>
        </p:nvSpPr>
        <p:spPr>
          <a:xfrm>
            <a:off x="6519224" y="521099"/>
            <a:ext cx="3599821" cy="169277"/>
          </a:xfrm>
        </p:spPr>
        <p:txBody>
          <a:bodyPr/>
          <a:lstStyle>
            <a:lvl1pPr marL="0" indent="0" algn="r">
              <a:spcBef>
                <a:spcPts val="0"/>
              </a:spcBef>
              <a:buNone/>
              <a:defRPr sz="1100" b="1" i="0" spc="-20" baseline="0">
                <a:solidFill>
                  <a:srgbClr val="C03BC4"/>
                </a:solidFill>
                <a:latin typeface="Segoe UI Semibold" panose="020B0502040204020203" pitchFamily="34" charset="0"/>
                <a:cs typeface="Segoe UI Semibold" panose="020B0502040204020203" pitchFamily="34" charset="0"/>
              </a:defRPr>
            </a:lvl1pPr>
            <a:lvl2pPr marL="228600" indent="0" algn="r">
              <a:spcBef>
                <a:spcPts val="0"/>
              </a:spcBef>
              <a:buNone/>
              <a:defRPr sz="1100" spc="-20" baseline="0">
                <a:solidFill>
                  <a:srgbClr val="B1B3B3"/>
                </a:solidFill>
              </a:defRPr>
            </a:lvl2pPr>
            <a:lvl3pPr algn="r">
              <a:defRPr/>
            </a:lvl3pPr>
            <a:lvl4pPr algn="r">
              <a:defRPr/>
            </a:lvl4pPr>
            <a:lvl5pPr algn="r">
              <a:defRPr/>
            </a:lvl5pPr>
          </a:lstStyle>
          <a:p>
            <a:pPr lvl="0"/>
            <a:r>
              <a:rPr lang="en-US"/>
              <a:t>Microsoft 365 Copilot</a:t>
            </a:r>
          </a:p>
        </p:txBody>
      </p:sp>
      <p:cxnSp>
        <p:nvCxnSpPr>
          <p:cNvPr id="86" name="Straight Connector 85">
            <a:extLst>
              <a:ext uri="{FF2B5EF4-FFF2-40B4-BE49-F238E27FC236}">
                <a16:creationId xmlns:a16="http://schemas.microsoft.com/office/drawing/2014/main" id="{4216CED8-8F45-B380-FB1B-B9408979340F}"/>
              </a:ext>
            </a:extLst>
          </p:cNvPr>
          <p:cNvCxnSpPr/>
          <p:nvPr userDrawn="1"/>
        </p:nvCxnSpPr>
        <p:spPr>
          <a:xfrm>
            <a:off x="10357789" y="358721"/>
            <a:ext cx="0" cy="331655"/>
          </a:xfrm>
          <a:prstGeom prst="line">
            <a:avLst/>
          </a:prstGeom>
          <a:ln>
            <a:solidFill>
              <a:srgbClr val="B1B3B3"/>
            </a:solidFill>
            <a:headEnd type="none" w="lg" len="med"/>
            <a:tailEnd type="none" w="lg" len="med"/>
          </a:ln>
        </p:spPr>
        <p:style>
          <a:lnRef idx="1">
            <a:schemeClr val="accent1"/>
          </a:lnRef>
          <a:fillRef idx="0">
            <a:schemeClr val="accent1"/>
          </a:fillRef>
          <a:effectRef idx="0">
            <a:schemeClr val="accent1"/>
          </a:effectRef>
          <a:fontRef idx="minor">
            <a:schemeClr val="tx1"/>
          </a:fontRef>
        </p:style>
      </p:cxnSp>
      <p:sp>
        <p:nvSpPr>
          <p:cNvPr id="95" name="Step 1 Title">
            <a:extLst>
              <a:ext uri="{FF2B5EF4-FFF2-40B4-BE49-F238E27FC236}">
                <a16:creationId xmlns:a16="http://schemas.microsoft.com/office/drawing/2014/main" id="{545F2FD2-44C5-DA9F-8E2B-13D6C03793D7}"/>
              </a:ext>
            </a:extLst>
          </p:cNvPr>
          <p:cNvSpPr>
            <a:spLocks noGrp="1"/>
          </p:cNvSpPr>
          <p:nvPr>
            <p:ph type="body" sz="quarter" idx="11"/>
          </p:nvPr>
        </p:nvSpPr>
        <p:spPr>
          <a:xfrm>
            <a:off x="584200" y="1593881"/>
            <a:ext cx="2808000"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Click to edit Master text styles</a:t>
            </a:r>
          </a:p>
        </p:txBody>
      </p:sp>
      <p:sp>
        <p:nvSpPr>
          <p:cNvPr id="106" name="Step 1 Top">
            <a:extLst>
              <a:ext uri="{FF2B5EF4-FFF2-40B4-BE49-F238E27FC236}">
                <a16:creationId xmlns:a16="http://schemas.microsoft.com/office/drawing/2014/main" id="{433B73A7-DB5C-AF5A-B12A-70E655D0C55D}"/>
              </a:ext>
            </a:extLst>
          </p:cNvPr>
          <p:cNvSpPr>
            <a:spLocks noGrp="1"/>
          </p:cNvSpPr>
          <p:nvPr>
            <p:ph type="body" sz="quarter" idx="18"/>
          </p:nvPr>
        </p:nvSpPr>
        <p:spPr>
          <a:xfrm>
            <a:off x="584200" y="2032188"/>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09" name="Step 1 Bottom">
            <a:extLst>
              <a:ext uri="{FF2B5EF4-FFF2-40B4-BE49-F238E27FC236}">
                <a16:creationId xmlns:a16="http://schemas.microsoft.com/office/drawing/2014/main" id="{C966B391-3BF4-A5FB-4F8A-8B4B54689661}"/>
              </a:ext>
            </a:extLst>
          </p:cNvPr>
          <p:cNvSpPr>
            <a:spLocks noGrp="1"/>
          </p:cNvSpPr>
          <p:nvPr>
            <p:ph type="body" sz="quarter" idx="21"/>
          </p:nvPr>
        </p:nvSpPr>
        <p:spPr>
          <a:xfrm>
            <a:off x="584200" y="3208260"/>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dirty="0"/>
              <a:t>Click to edit Master text styles</a:t>
            </a:r>
          </a:p>
          <a:p>
            <a:pPr lvl="1"/>
            <a:r>
              <a:rPr lang="en-US" dirty="0"/>
              <a:t>Level 2</a:t>
            </a:r>
          </a:p>
        </p:txBody>
      </p:sp>
      <p:sp>
        <p:nvSpPr>
          <p:cNvPr id="97" name="Step 2 Title">
            <a:extLst>
              <a:ext uri="{FF2B5EF4-FFF2-40B4-BE49-F238E27FC236}">
                <a16:creationId xmlns:a16="http://schemas.microsoft.com/office/drawing/2014/main" id="{3B54AA0B-E0B1-5D11-B277-EFE8393CEB3D}"/>
              </a:ext>
            </a:extLst>
          </p:cNvPr>
          <p:cNvSpPr>
            <a:spLocks noGrp="1"/>
          </p:cNvSpPr>
          <p:nvPr>
            <p:ph type="body" sz="quarter" idx="13"/>
          </p:nvPr>
        </p:nvSpPr>
        <p:spPr>
          <a:xfrm>
            <a:off x="4047840" y="1593881"/>
            <a:ext cx="2808000"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Click to edit Master text styles</a:t>
            </a:r>
          </a:p>
        </p:txBody>
      </p:sp>
      <p:sp>
        <p:nvSpPr>
          <p:cNvPr id="107" name="Step 2 Top">
            <a:extLst>
              <a:ext uri="{FF2B5EF4-FFF2-40B4-BE49-F238E27FC236}">
                <a16:creationId xmlns:a16="http://schemas.microsoft.com/office/drawing/2014/main" id="{316E4613-3786-8D83-9628-7E09E4CE5CA3}"/>
              </a:ext>
            </a:extLst>
          </p:cNvPr>
          <p:cNvSpPr>
            <a:spLocks noGrp="1"/>
          </p:cNvSpPr>
          <p:nvPr>
            <p:ph type="body" sz="quarter" idx="19"/>
          </p:nvPr>
        </p:nvSpPr>
        <p:spPr>
          <a:xfrm>
            <a:off x="4047840" y="2032188"/>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11" name="Step 2 Bottom">
            <a:extLst>
              <a:ext uri="{FF2B5EF4-FFF2-40B4-BE49-F238E27FC236}">
                <a16:creationId xmlns:a16="http://schemas.microsoft.com/office/drawing/2014/main" id="{C0FC7227-E465-68DB-562C-41F9209C1C45}"/>
              </a:ext>
            </a:extLst>
          </p:cNvPr>
          <p:cNvSpPr>
            <a:spLocks noGrp="1"/>
          </p:cNvSpPr>
          <p:nvPr>
            <p:ph type="body" sz="quarter" idx="23"/>
          </p:nvPr>
        </p:nvSpPr>
        <p:spPr>
          <a:xfrm>
            <a:off x="4047840" y="3208260"/>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dirty="0"/>
              <a:t>Click to edit Master text styles</a:t>
            </a:r>
          </a:p>
          <a:p>
            <a:pPr lvl="1"/>
            <a:r>
              <a:rPr lang="en-US" dirty="0"/>
              <a:t>Level 2</a:t>
            </a:r>
          </a:p>
        </p:txBody>
      </p:sp>
      <p:sp>
        <p:nvSpPr>
          <p:cNvPr id="99" name="Step 3 Title">
            <a:extLst>
              <a:ext uri="{FF2B5EF4-FFF2-40B4-BE49-F238E27FC236}">
                <a16:creationId xmlns:a16="http://schemas.microsoft.com/office/drawing/2014/main" id="{BC06CC83-0BF3-7305-E4C8-4FC7098F2465}"/>
              </a:ext>
            </a:extLst>
          </p:cNvPr>
          <p:cNvSpPr>
            <a:spLocks noGrp="1"/>
          </p:cNvSpPr>
          <p:nvPr>
            <p:ph type="body" sz="quarter" idx="15"/>
          </p:nvPr>
        </p:nvSpPr>
        <p:spPr>
          <a:xfrm>
            <a:off x="7511481" y="1593881"/>
            <a:ext cx="2808000"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Click to edit Master text styles</a:t>
            </a:r>
          </a:p>
        </p:txBody>
      </p:sp>
      <p:sp>
        <p:nvSpPr>
          <p:cNvPr id="108" name="Step 3 Top">
            <a:extLst>
              <a:ext uri="{FF2B5EF4-FFF2-40B4-BE49-F238E27FC236}">
                <a16:creationId xmlns:a16="http://schemas.microsoft.com/office/drawing/2014/main" id="{78B00E55-70B0-D155-AAB8-EDCD9850B3EA}"/>
              </a:ext>
            </a:extLst>
          </p:cNvPr>
          <p:cNvSpPr>
            <a:spLocks noGrp="1"/>
          </p:cNvSpPr>
          <p:nvPr>
            <p:ph type="body" sz="quarter" idx="20"/>
          </p:nvPr>
        </p:nvSpPr>
        <p:spPr>
          <a:xfrm>
            <a:off x="7511481" y="2032188"/>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13" name="Step 3 Bottom">
            <a:extLst>
              <a:ext uri="{FF2B5EF4-FFF2-40B4-BE49-F238E27FC236}">
                <a16:creationId xmlns:a16="http://schemas.microsoft.com/office/drawing/2014/main" id="{14FE71DF-89A5-D552-ED14-BA6299A9B591}"/>
              </a:ext>
            </a:extLst>
          </p:cNvPr>
          <p:cNvSpPr>
            <a:spLocks noGrp="1"/>
          </p:cNvSpPr>
          <p:nvPr>
            <p:ph type="body" sz="quarter" idx="25"/>
          </p:nvPr>
        </p:nvSpPr>
        <p:spPr>
          <a:xfrm>
            <a:off x="7511481" y="3208260"/>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100" name="Step 4 Title">
            <a:extLst>
              <a:ext uri="{FF2B5EF4-FFF2-40B4-BE49-F238E27FC236}">
                <a16:creationId xmlns:a16="http://schemas.microsoft.com/office/drawing/2014/main" id="{B23A96E3-3F83-DC61-A4B8-B2A153768700}"/>
              </a:ext>
            </a:extLst>
          </p:cNvPr>
          <p:cNvSpPr>
            <a:spLocks noGrp="1"/>
          </p:cNvSpPr>
          <p:nvPr>
            <p:ph type="body" sz="quarter" idx="16"/>
          </p:nvPr>
        </p:nvSpPr>
        <p:spPr>
          <a:xfrm>
            <a:off x="7511481" y="4052218"/>
            <a:ext cx="2808000"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Click to edit Master text styles</a:t>
            </a:r>
          </a:p>
        </p:txBody>
      </p:sp>
      <p:sp>
        <p:nvSpPr>
          <p:cNvPr id="117" name="Step 4 Top">
            <a:extLst>
              <a:ext uri="{FF2B5EF4-FFF2-40B4-BE49-F238E27FC236}">
                <a16:creationId xmlns:a16="http://schemas.microsoft.com/office/drawing/2014/main" id="{D2CA7E74-0DAF-8C61-3066-8A79C80C0112}"/>
              </a:ext>
            </a:extLst>
          </p:cNvPr>
          <p:cNvSpPr>
            <a:spLocks noGrp="1"/>
          </p:cNvSpPr>
          <p:nvPr>
            <p:ph type="body" sz="quarter" idx="29"/>
          </p:nvPr>
        </p:nvSpPr>
        <p:spPr>
          <a:xfrm>
            <a:off x="7511481" y="4488366"/>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14" name="Step 4 Bottom">
            <a:extLst>
              <a:ext uri="{FF2B5EF4-FFF2-40B4-BE49-F238E27FC236}">
                <a16:creationId xmlns:a16="http://schemas.microsoft.com/office/drawing/2014/main" id="{5072DCCC-D271-7D85-5D20-D5B1E137F60B}"/>
              </a:ext>
            </a:extLst>
          </p:cNvPr>
          <p:cNvSpPr>
            <a:spLocks noGrp="1"/>
          </p:cNvSpPr>
          <p:nvPr>
            <p:ph type="body" sz="quarter" idx="26"/>
          </p:nvPr>
        </p:nvSpPr>
        <p:spPr>
          <a:xfrm>
            <a:off x="7511481" y="5641938"/>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98" name="Step 5 Title">
            <a:extLst>
              <a:ext uri="{FF2B5EF4-FFF2-40B4-BE49-F238E27FC236}">
                <a16:creationId xmlns:a16="http://schemas.microsoft.com/office/drawing/2014/main" id="{F4DCE8BB-0971-09CE-000F-84A576611FD9}"/>
              </a:ext>
            </a:extLst>
          </p:cNvPr>
          <p:cNvSpPr>
            <a:spLocks noGrp="1"/>
          </p:cNvSpPr>
          <p:nvPr>
            <p:ph type="body" sz="quarter" idx="14"/>
          </p:nvPr>
        </p:nvSpPr>
        <p:spPr>
          <a:xfrm>
            <a:off x="4047840" y="4052218"/>
            <a:ext cx="2808000"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Click to edit Master text styles</a:t>
            </a:r>
          </a:p>
        </p:txBody>
      </p:sp>
      <p:sp>
        <p:nvSpPr>
          <p:cNvPr id="116" name="Step 5 Top">
            <a:extLst>
              <a:ext uri="{FF2B5EF4-FFF2-40B4-BE49-F238E27FC236}">
                <a16:creationId xmlns:a16="http://schemas.microsoft.com/office/drawing/2014/main" id="{76F241AD-4900-CAEB-243D-CD8A3BDFB17C}"/>
              </a:ext>
            </a:extLst>
          </p:cNvPr>
          <p:cNvSpPr>
            <a:spLocks noGrp="1"/>
          </p:cNvSpPr>
          <p:nvPr>
            <p:ph type="body" sz="quarter" idx="28"/>
          </p:nvPr>
        </p:nvSpPr>
        <p:spPr>
          <a:xfrm>
            <a:off x="4047841" y="4488366"/>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12" name="Step 5 Bottom">
            <a:extLst>
              <a:ext uri="{FF2B5EF4-FFF2-40B4-BE49-F238E27FC236}">
                <a16:creationId xmlns:a16="http://schemas.microsoft.com/office/drawing/2014/main" id="{E720EE0E-4289-B4F4-1115-2C86FBB940E8}"/>
              </a:ext>
            </a:extLst>
          </p:cNvPr>
          <p:cNvSpPr>
            <a:spLocks noGrp="1"/>
          </p:cNvSpPr>
          <p:nvPr>
            <p:ph type="body" sz="quarter" idx="24"/>
          </p:nvPr>
        </p:nvSpPr>
        <p:spPr>
          <a:xfrm>
            <a:off x="4047840" y="5641938"/>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96" name="Step 6 Title">
            <a:extLst>
              <a:ext uri="{FF2B5EF4-FFF2-40B4-BE49-F238E27FC236}">
                <a16:creationId xmlns:a16="http://schemas.microsoft.com/office/drawing/2014/main" id="{8A6533F9-9132-CD8F-EACD-23DC8A6FF27F}"/>
              </a:ext>
            </a:extLst>
          </p:cNvPr>
          <p:cNvSpPr>
            <a:spLocks noGrp="1"/>
          </p:cNvSpPr>
          <p:nvPr>
            <p:ph type="body" sz="quarter" idx="12"/>
          </p:nvPr>
        </p:nvSpPr>
        <p:spPr>
          <a:xfrm>
            <a:off x="584200" y="4052218"/>
            <a:ext cx="2808000"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Click to edit Master text styles</a:t>
            </a:r>
          </a:p>
        </p:txBody>
      </p:sp>
      <p:sp>
        <p:nvSpPr>
          <p:cNvPr id="115" name="Step 6 Top">
            <a:extLst>
              <a:ext uri="{FF2B5EF4-FFF2-40B4-BE49-F238E27FC236}">
                <a16:creationId xmlns:a16="http://schemas.microsoft.com/office/drawing/2014/main" id="{B939ABEF-8F03-D2E2-59E7-11A40F8ECABB}"/>
              </a:ext>
            </a:extLst>
          </p:cNvPr>
          <p:cNvSpPr>
            <a:spLocks noGrp="1"/>
          </p:cNvSpPr>
          <p:nvPr>
            <p:ph type="body" sz="quarter" idx="27"/>
          </p:nvPr>
        </p:nvSpPr>
        <p:spPr>
          <a:xfrm>
            <a:off x="584200" y="4488366"/>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10" name="Step 6 Bottom">
            <a:extLst>
              <a:ext uri="{FF2B5EF4-FFF2-40B4-BE49-F238E27FC236}">
                <a16:creationId xmlns:a16="http://schemas.microsoft.com/office/drawing/2014/main" id="{A2B81D72-802A-1B65-345D-831621254381}"/>
              </a:ext>
            </a:extLst>
          </p:cNvPr>
          <p:cNvSpPr>
            <a:spLocks noGrp="1"/>
          </p:cNvSpPr>
          <p:nvPr>
            <p:ph type="body" sz="quarter" idx="22"/>
          </p:nvPr>
        </p:nvSpPr>
        <p:spPr>
          <a:xfrm>
            <a:off x="584200" y="5641938"/>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6" name="Circle 1">
            <a:extLst>
              <a:ext uri="{FF2B5EF4-FFF2-40B4-BE49-F238E27FC236}">
                <a16:creationId xmlns:a16="http://schemas.microsoft.com/office/drawing/2014/main" id="{26C3E936-7CEB-8A05-2E47-0AD7851B98F2}"/>
              </a:ext>
            </a:extLst>
          </p:cNvPr>
          <p:cNvSpPr>
            <a:spLocks noGrp="1"/>
          </p:cNvSpPr>
          <p:nvPr>
            <p:ph type="body" sz="quarter" idx="38" hasCustomPrompt="1"/>
          </p:nvPr>
        </p:nvSpPr>
        <p:spPr>
          <a:xfrm>
            <a:off x="11417245" y="357645"/>
            <a:ext cx="127000" cy="125999"/>
          </a:xfrm>
          <a:prstGeom prst="ellipse">
            <a:avLst/>
          </a:prstGeom>
          <a:solidFill>
            <a:srgbClr val="B1B3B3"/>
          </a:solidFill>
        </p:spPr>
        <p:txBody>
          <a:bodyPr>
            <a:noAutofit/>
          </a:bodyPr>
          <a:lstStyle>
            <a:lvl1pPr marL="0" indent="0">
              <a:buFontTx/>
              <a:buNone/>
              <a:defRPr sz="100">
                <a:noFill/>
              </a:defRPr>
            </a:lvl1pPr>
            <a:lvl2pPr marL="228600" indent="0">
              <a:buFontTx/>
              <a:buNone/>
              <a:defRPr sz="100">
                <a:noFill/>
              </a:defRPr>
            </a:lvl2pPr>
            <a:lvl3pPr marL="457200" indent="0">
              <a:buFontTx/>
              <a:buNone/>
              <a:defRPr sz="100">
                <a:noFill/>
              </a:defRPr>
            </a:lvl3pPr>
            <a:lvl4pPr marL="661988" indent="0">
              <a:buFontTx/>
              <a:buNone/>
              <a:defRPr sz="100">
                <a:noFill/>
              </a:defRPr>
            </a:lvl4pPr>
            <a:lvl5pPr marL="855663" indent="0">
              <a:buFontTx/>
              <a:buNone/>
              <a:defRPr sz="100">
                <a:noFill/>
              </a:defRPr>
            </a:lvl5pPr>
          </a:lstStyle>
          <a:p>
            <a:pPr lvl="0"/>
            <a:r>
              <a:rPr lang="en-US"/>
              <a:t>a</a:t>
            </a:r>
          </a:p>
        </p:txBody>
      </p:sp>
      <p:sp>
        <p:nvSpPr>
          <p:cNvPr id="7" name="Circle 2">
            <a:extLst>
              <a:ext uri="{FF2B5EF4-FFF2-40B4-BE49-F238E27FC236}">
                <a16:creationId xmlns:a16="http://schemas.microsoft.com/office/drawing/2014/main" id="{04AEA325-90B3-6821-227C-4FFCA898F9AB}"/>
              </a:ext>
            </a:extLst>
          </p:cNvPr>
          <p:cNvSpPr>
            <a:spLocks noGrp="1"/>
          </p:cNvSpPr>
          <p:nvPr>
            <p:ph type="body" sz="quarter" idx="39" hasCustomPrompt="1"/>
          </p:nvPr>
        </p:nvSpPr>
        <p:spPr>
          <a:xfrm>
            <a:off x="11588781" y="357645"/>
            <a:ext cx="127000" cy="125999"/>
          </a:xfrm>
          <a:prstGeom prst="ellipse">
            <a:avLst/>
          </a:prstGeom>
          <a:solidFill>
            <a:srgbClr val="B1B3B3"/>
          </a:solidFill>
        </p:spPr>
        <p:txBody>
          <a:bodyPr>
            <a:noAutofit/>
          </a:bodyPr>
          <a:lstStyle>
            <a:lvl1pPr marL="0" indent="0">
              <a:buFontTx/>
              <a:buNone/>
              <a:defRPr sz="100">
                <a:noFill/>
              </a:defRPr>
            </a:lvl1pPr>
            <a:lvl2pPr marL="228600" indent="0">
              <a:buFontTx/>
              <a:buNone/>
              <a:defRPr sz="100">
                <a:noFill/>
              </a:defRPr>
            </a:lvl2pPr>
            <a:lvl3pPr marL="457200" indent="0">
              <a:buFontTx/>
              <a:buNone/>
              <a:defRPr sz="100">
                <a:noFill/>
              </a:defRPr>
            </a:lvl3pPr>
            <a:lvl4pPr marL="661988" indent="0">
              <a:buFontTx/>
              <a:buNone/>
              <a:defRPr sz="100">
                <a:noFill/>
              </a:defRPr>
            </a:lvl4pPr>
            <a:lvl5pPr marL="855663" indent="0">
              <a:buFontTx/>
              <a:buNone/>
              <a:defRPr sz="100">
                <a:noFill/>
              </a:defRPr>
            </a:lvl5pPr>
          </a:lstStyle>
          <a:p>
            <a:pPr lvl="0"/>
            <a:r>
              <a:rPr lang="en-US"/>
              <a:t>a</a:t>
            </a:r>
          </a:p>
        </p:txBody>
      </p:sp>
      <p:sp>
        <p:nvSpPr>
          <p:cNvPr id="8" name="Circle 3">
            <a:extLst>
              <a:ext uri="{FF2B5EF4-FFF2-40B4-BE49-F238E27FC236}">
                <a16:creationId xmlns:a16="http://schemas.microsoft.com/office/drawing/2014/main" id="{35386AB7-28CA-0BBA-03F5-CC72BD939DC2}"/>
              </a:ext>
            </a:extLst>
          </p:cNvPr>
          <p:cNvSpPr>
            <a:spLocks noGrp="1"/>
          </p:cNvSpPr>
          <p:nvPr>
            <p:ph type="body" sz="quarter" idx="40" hasCustomPrompt="1"/>
          </p:nvPr>
        </p:nvSpPr>
        <p:spPr>
          <a:xfrm>
            <a:off x="11760317" y="357645"/>
            <a:ext cx="127000" cy="125999"/>
          </a:xfrm>
          <a:prstGeom prst="ellipse">
            <a:avLst/>
          </a:prstGeom>
          <a:solidFill>
            <a:srgbClr val="B1B3B3"/>
          </a:solidFill>
        </p:spPr>
        <p:txBody>
          <a:bodyPr>
            <a:noAutofit/>
          </a:bodyPr>
          <a:lstStyle>
            <a:lvl1pPr marL="0" indent="0">
              <a:buFontTx/>
              <a:buNone/>
              <a:defRPr sz="100">
                <a:noFill/>
              </a:defRPr>
            </a:lvl1pPr>
            <a:lvl2pPr marL="228600" indent="0">
              <a:buFontTx/>
              <a:buNone/>
              <a:defRPr sz="100">
                <a:noFill/>
              </a:defRPr>
            </a:lvl2pPr>
            <a:lvl3pPr marL="457200" indent="0">
              <a:buFontTx/>
              <a:buNone/>
              <a:defRPr sz="100">
                <a:noFill/>
              </a:defRPr>
            </a:lvl3pPr>
            <a:lvl4pPr marL="661988" indent="0">
              <a:buFontTx/>
              <a:buNone/>
              <a:defRPr sz="100">
                <a:noFill/>
              </a:defRPr>
            </a:lvl4pPr>
            <a:lvl5pPr marL="855663" indent="0">
              <a:buFontTx/>
              <a:buNone/>
              <a:defRPr sz="100">
                <a:noFill/>
              </a:defRPr>
            </a:lvl5pPr>
          </a:lstStyle>
          <a:p>
            <a:pPr lvl="0"/>
            <a:r>
              <a:rPr lang="en-US"/>
              <a:t>a</a:t>
            </a:r>
          </a:p>
        </p:txBody>
      </p:sp>
      <p:sp>
        <p:nvSpPr>
          <p:cNvPr id="3" name="Footnote">
            <a:extLst>
              <a:ext uri="{FF2B5EF4-FFF2-40B4-BE49-F238E27FC236}">
                <a16:creationId xmlns:a16="http://schemas.microsoft.com/office/drawing/2014/main" id="{06DCEE78-A961-202E-B0EE-36041A6708D1}"/>
              </a:ext>
            </a:extLst>
          </p:cNvPr>
          <p:cNvSpPr txBox="1">
            <a:spLocks/>
          </p:cNvSpPr>
          <p:nvPr userDrawn="1"/>
        </p:nvSpPr>
        <p:spPr>
          <a:xfrm>
            <a:off x="653131" y="6406129"/>
            <a:ext cx="9597418" cy="430887"/>
          </a:xfrm>
          <a:prstGeom prst="rect">
            <a:avLst/>
          </a:prstGeom>
        </p:spPr>
        <p:txBody>
          <a:bodyPr vert="horz" wrap="square" lIns="0" tIns="0" rIns="0" bIns="0" rtlCol="0">
            <a:spAutoFit/>
          </a:bodyPr>
          <a:lstStyle>
            <a:lvl1pPr marL="0" marR="0" indent="0" algn="l" defTabSz="932742" rtl="0" eaLnBrk="1" fontAlgn="auto" latinLnBrk="0" hangingPunct="1">
              <a:lnSpc>
                <a:spcPct val="100000"/>
              </a:lnSpc>
              <a:spcBef>
                <a:spcPts val="0"/>
              </a:spcBef>
              <a:spcAft>
                <a:spcPts val="0"/>
              </a:spcAft>
              <a:buClrTx/>
              <a:buSzPct val="90000"/>
              <a:buFont typeface="Wingdings" panose="05000000000000000000" pitchFamily="2" charset="2"/>
              <a:buNone/>
              <a:tabLst/>
              <a:defRPr sz="700" kern="1200" spc="0" baseline="0">
                <a:solidFill>
                  <a:schemeClr val="tx1"/>
                </a:solidFill>
                <a:latin typeface="+mn-lt"/>
                <a:ea typeface="+mn-ea"/>
                <a:cs typeface="Segoe UI" panose="020B0502040204020203" pitchFamily="34" charset="0"/>
              </a:defRPr>
            </a:lvl1pPr>
            <a:lvl2pPr marL="457200" marR="0" indent="-228600"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2000" kern="1200" spc="0" baseline="0">
                <a:solidFill>
                  <a:schemeClr val="tx1"/>
                </a:solidFill>
                <a:latin typeface="+mn-lt"/>
                <a:ea typeface="+mn-ea"/>
                <a:cs typeface="+mn-cs"/>
              </a:defRPr>
            </a:lvl2pPr>
            <a:lvl3pPr marL="657225" marR="0" indent="-20002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600" kern="1200" spc="0" baseline="0">
                <a:solidFill>
                  <a:schemeClr val="tx1"/>
                </a:solidFill>
                <a:latin typeface="+mn-lt"/>
                <a:ea typeface="+mn-ea"/>
                <a:cs typeface="+mn-cs"/>
              </a:defRPr>
            </a:lvl3pPr>
            <a:lvl4pPr marL="842963" marR="0" indent="-18097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400" kern="1200" spc="0" baseline="0">
                <a:solidFill>
                  <a:schemeClr val="tx1"/>
                </a:solidFill>
                <a:latin typeface="+mn-lt"/>
                <a:ea typeface="+mn-ea"/>
                <a:cs typeface="+mn-cs"/>
              </a:defRPr>
            </a:lvl4pPr>
            <a:lvl5pPr marL="1023938" marR="0" indent="-16827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400" kern="1200" spc="0" baseline="0">
                <a:solidFill>
                  <a:schemeClr val="tx1"/>
                </a:solidFill>
                <a:latin typeface="+mn-lt"/>
                <a:ea typeface="+mn-ea"/>
                <a:cs typeface="+mn-cs"/>
              </a:defRPr>
            </a:lvl5pPr>
            <a:lvl6pPr marL="2565040"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3031412"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97783"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964155"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baseline="30000" noProof="0" dirty="0"/>
              <a:t>1</a:t>
            </a:r>
            <a:r>
              <a:rPr lang="en-US" noProof="0" dirty="0"/>
              <a:t>Access M365 Copilot Chat at </a:t>
            </a:r>
            <a:r>
              <a:rPr lang="en-US" noProof="0" dirty="0">
                <a:hlinkClick r:id="rId2"/>
              </a:rPr>
              <a:t>m365copilot.com </a:t>
            </a:r>
            <a:r>
              <a:rPr lang="en-US" noProof="0" dirty="0"/>
              <a:t>or the Microsoft 365 Copilot Chat mobile app and set toggle to “Web”.</a:t>
            </a:r>
          </a:p>
          <a:p>
            <a:r>
              <a:rPr lang="en-US" baseline="30000" noProof="0" dirty="0"/>
              <a:t>2</a:t>
            </a:r>
            <a:r>
              <a:rPr lang="en-US" noProof="0" dirty="0"/>
              <a:t>Access M365 Copilot Chat at </a:t>
            </a:r>
            <a:r>
              <a:rPr lang="en-US" noProof="0" dirty="0">
                <a:hlinkClick r:id="rId2"/>
              </a:rPr>
              <a:t>m365copilot.com</a:t>
            </a:r>
            <a:r>
              <a:rPr lang="en-US" noProof="0" dirty="0"/>
              <a:t>, the Microsoft 365 Copilot Chat mobile app, or the M365 Copilot Chat app in Teams, and set toggle to “Work”.</a:t>
            </a:r>
          </a:p>
          <a:p>
            <a:r>
              <a:rPr lang="en-US" baseline="30000" noProof="0" dirty="0"/>
              <a:t>3</a:t>
            </a:r>
            <a:r>
              <a:rPr lang="en-US" noProof="0" dirty="0"/>
              <a:t>Copilot agents allow Copilot to access your organization-specific apps. In the past this would have required an API call to get data from a system of record.</a:t>
            </a:r>
          </a:p>
          <a:p>
            <a:r>
              <a:rPr kumimoji="0" lang="en-US" sz="700" b="0" i="0" u="none" strike="noStrike" kern="1200" cap="none" spc="0" normalizeH="0" baseline="0" noProof="0" dirty="0">
                <a:ln>
                  <a:noFill/>
                </a:ln>
                <a:solidFill>
                  <a:srgbClr val="000000"/>
                </a:solidFill>
                <a:effectLst/>
                <a:uLnTx/>
                <a:uFillTx/>
                <a:latin typeface="Segoe UI"/>
                <a:ea typeface="+mn-ea"/>
                <a:cs typeface="Segoe UI" panose="020B0502040204020203" pitchFamily="34" charset="0"/>
              </a:rPr>
              <a:t>The content in this example scenario is for demonstration purposes only. You should evaluate how Copilot aligns with your organization’s business processes, regulatory requirements, and responsible AI principles.</a:t>
            </a:r>
          </a:p>
        </p:txBody>
      </p:sp>
    </p:spTree>
    <p:extLst>
      <p:ext uri="{BB962C8B-B14F-4D97-AF65-F5344CB8AC3E}">
        <p14:creationId xmlns:p14="http://schemas.microsoft.com/office/powerpoint/2010/main" val="3670277596"/>
      </p:ext>
    </p:extLst>
  </p:cSld>
  <p:clrMapOvr>
    <a:masterClrMapping/>
  </p:clrMapOvr>
  <p:transition>
    <p:fade/>
  </p:transition>
  <p:extLst>
    <p:ext uri="{DCECCB84-F9BA-43D5-87BE-67443E8EF086}">
      <p15:sldGuideLst xmlns:p15="http://schemas.microsoft.com/office/powerpoint/2012/main">
        <p15:guide id="6" pos="779">
          <p15:clr>
            <a:srgbClr val="A4A3A4"/>
          </p15:clr>
        </p15:guide>
        <p15:guide id="7" pos="962">
          <p15:clr>
            <a:srgbClr val="A4A3A4"/>
          </p15:clr>
        </p15:guide>
        <p15:guide id="8" pos="1373">
          <p15:clr>
            <a:srgbClr val="A4A3A4"/>
          </p15:clr>
        </p15:guide>
        <p15:guide id="9" pos="1556">
          <p15:clr>
            <a:srgbClr val="A4A3A4"/>
          </p15:clr>
        </p15:guide>
        <p15:guide id="10" pos="1967">
          <p15:clr>
            <a:srgbClr val="A4A3A4"/>
          </p15:clr>
        </p15:guide>
        <p15:guide id="11" pos="2150">
          <p15:clr>
            <a:srgbClr val="A4A3A4"/>
          </p15:clr>
        </p15:guide>
        <p15:guide id="12" pos="2561">
          <p15:clr>
            <a:srgbClr val="A4A3A4"/>
          </p15:clr>
        </p15:guide>
        <p15:guide id="13" pos="2744">
          <p15:clr>
            <a:srgbClr val="A4A3A4"/>
          </p15:clr>
        </p15:guide>
        <p15:guide id="14" pos="3155">
          <p15:clr>
            <a:srgbClr val="A4A3A4"/>
          </p15:clr>
        </p15:guide>
        <p15:guide id="15" pos="3352">
          <p15:clr>
            <a:srgbClr val="A4A3A4"/>
          </p15:clr>
        </p15:guide>
        <p15:guide id="16" pos="3749">
          <p15:clr>
            <a:srgbClr val="A4A3A4"/>
          </p15:clr>
        </p15:guide>
        <p15:guide id="17" pos="3932">
          <p15:clr>
            <a:srgbClr val="A4A3A4"/>
          </p15:clr>
        </p15:guide>
        <p15:guide id="18" pos="4343">
          <p15:clr>
            <a:srgbClr val="A4A3A4"/>
          </p15:clr>
        </p15:guide>
        <p15:guide id="19" pos="4526">
          <p15:clr>
            <a:srgbClr val="A4A3A4"/>
          </p15:clr>
        </p15:guide>
        <p15:guide id="20" pos="4937">
          <p15:clr>
            <a:srgbClr val="A4A3A4"/>
          </p15:clr>
        </p15:guide>
        <p15:guide id="21" pos="5120">
          <p15:clr>
            <a:srgbClr val="A4A3A4"/>
          </p15:clr>
        </p15:guide>
        <p15:guide id="22" pos="5529">
          <p15:clr>
            <a:srgbClr val="A4A3A4"/>
          </p15:clr>
        </p15:guide>
        <p15:guide id="23" pos="5714">
          <p15:clr>
            <a:srgbClr val="A4A3A4"/>
          </p15:clr>
        </p15:guide>
        <p15:guide id="24" pos="6123">
          <p15:clr>
            <a:srgbClr val="A4A3A4"/>
          </p15:clr>
        </p15:guide>
        <p15:guide id="25" pos="6308">
          <p15:clr>
            <a:srgbClr val="A4A3A4"/>
          </p15:clr>
        </p15:guide>
        <p15:guide id="26" pos="6717">
          <p15:clr>
            <a:srgbClr val="A4A3A4"/>
          </p15:clr>
        </p15:guide>
        <p15:guide id="27" pos="6900">
          <p15:clr>
            <a:srgbClr val="A4A3A4"/>
          </p15:clr>
        </p15:guide>
        <p15:guide id="28" orient="horz" pos="905">
          <p15:clr>
            <a:srgbClr val="5ACBF0"/>
          </p15:clr>
        </p15:guide>
        <p15:guide id="29" orient="horz" pos="1271">
          <p15:clr>
            <a:srgbClr val="5ACBF0"/>
          </p15:clr>
        </p15:guide>
        <p15:guide id="30" orient="horz" pos="288">
          <p15:clr>
            <a:srgbClr val="5ACBF0"/>
          </p15:clr>
        </p15:guide>
        <p15:guide id="31" pos="3840">
          <p15:clr>
            <a:srgbClr val="5ACBF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Day in the life six steps">
    <p:spTree>
      <p:nvGrpSpPr>
        <p:cNvPr id="1" name=""/>
        <p:cNvGrpSpPr/>
        <p:nvPr/>
      </p:nvGrpSpPr>
      <p:grpSpPr>
        <a:xfrm>
          <a:off x="0" y="0"/>
          <a:ext cx="0" cy="0"/>
          <a:chOff x="0" y="0"/>
          <a:chExt cx="0" cy="0"/>
        </a:xfrm>
      </p:grpSpPr>
      <p:sp>
        <p:nvSpPr>
          <p:cNvPr id="2" name="Title 2">
            <a:extLst>
              <a:ext uri="{FF2B5EF4-FFF2-40B4-BE49-F238E27FC236}">
                <a16:creationId xmlns:a16="http://schemas.microsoft.com/office/drawing/2014/main" id="{4B2500C4-B436-4E3A-8A91-A02448A774DB}"/>
              </a:ext>
            </a:extLst>
          </p:cNvPr>
          <p:cNvSpPr>
            <a:spLocks noGrp="1"/>
          </p:cNvSpPr>
          <p:nvPr>
            <p:ph type="title" hasCustomPrompt="1"/>
          </p:nvPr>
        </p:nvSpPr>
        <p:spPr>
          <a:xfrm>
            <a:off x="584200" y="387766"/>
            <a:ext cx="5672544" cy="526298"/>
          </a:xfrm>
        </p:spPr>
        <p:txBody>
          <a:bodyPr tIns="0"/>
          <a:lstStyle>
            <a:lvl1pPr>
              <a:lnSpc>
                <a:spcPct val="95000"/>
              </a:lnSpc>
              <a:defRPr sz="1800" spc="0">
                <a:latin typeface="+mj-lt"/>
                <a:cs typeface="Segoe UI" panose="020B0502040204020203" pitchFamily="34" charset="0"/>
              </a:defRPr>
            </a:lvl1pPr>
          </a:lstStyle>
          <a:p>
            <a:r>
              <a:rPr lang="en-US"/>
              <a:t>Click to edit Master title style; can be up to two lines long; lorem ipsum dolor sit </a:t>
            </a:r>
            <a:r>
              <a:rPr lang="en-US" err="1"/>
              <a:t>amet</a:t>
            </a:r>
            <a:r>
              <a:rPr lang="en-US"/>
              <a:t> </a:t>
            </a:r>
            <a:r>
              <a:rPr lang="en-US" err="1"/>
              <a:t>consectetur</a:t>
            </a:r>
            <a:endParaRPr lang="en-US"/>
          </a:p>
        </p:txBody>
      </p:sp>
      <p:sp>
        <p:nvSpPr>
          <p:cNvPr id="75" name="Scenario Level">
            <a:extLst>
              <a:ext uri="{FF2B5EF4-FFF2-40B4-BE49-F238E27FC236}">
                <a16:creationId xmlns:a16="http://schemas.microsoft.com/office/drawing/2014/main" id="{1BB75DAB-4D8A-2933-BB52-0C94AA4816E3}"/>
              </a:ext>
            </a:extLst>
          </p:cNvPr>
          <p:cNvSpPr txBox="1"/>
          <p:nvPr userDrawn="1"/>
        </p:nvSpPr>
        <p:spPr>
          <a:xfrm>
            <a:off x="10430235" y="351933"/>
            <a:ext cx="931764" cy="153888"/>
          </a:xfrm>
          <a:prstGeom prst="rect">
            <a:avLst/>
          </a:prstGeom>
          <a:noFill/>
        </p:spPr>
        <p:txBody>
          <a:bodyPr wrap="squar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00" b="1" u="none" strike="noStrike" kern="1200" cap="none" spc="0" normalizeH="0" baseline="0" noProof="0">
                <a:ln>
                  <a:noFill/>
                </a:ln>
                <a:solidFill>
                  <a:srgbClr val="000000"/>
                </a:solidFill>
                <a:effectLst/>
                <a:uLnTx/>
                <a:uFillTx/>
                <a:latin typeface="Segoe UI Semibold" panose="020B0502040204020203" pitchFamily="34" charset="0"/>
                <a:cs typeface="Segoe UI Semibold" panose="020B0502040204020203" pitchFamily="34" charset="0"/>
              </a:rPr>
              <a:t>Scenario level:</a:t>
            </a:r>
          </a:p>
        </p:txBody>
      </p:sp>
      <p:sp>
        <p:nvSpPr>
          <p:cNvPr id="3" name="Level">
            <a:extLst>
              <a:ext uri="{FF2B5EF4-FFF2-40B4-BE49-F238E27FC236}">
                <a16:creationId xmlns:a16="http://schemas.microsoft.com/office/drawing/2014/main" id="{78D71A05-3479-3DEB-1227-2FC98983A80C}"/>
              </a:ext>
            </a:extLst>
          </p:cNvPr>
          <p:cNvSpPr>
            <a:spLocks noGrp="1"/>
          </p:cNvSpPr>
          <p:nvPr>
            <p:ph type="body" sz="quarter" idx="37" hasCustomPrompt="1"/>
          </p:nvPr>
        </p:nvSpPr>
        <p:spPr>
          <a:xfrm>
            <a:off x="10430234" y="521099"/>
            <a:ext cx="1456966" cy="175614"/>
          </a:xfrm>
        </p:spPr>
        <p:txBody>
          <a:bodyPr/>
          <a:lstStyle>
            <a:lvl1pPr marL="0" indent="0" algn="r">
              <a:spcBef>
                <a:spcPts val="0"/>
              </a:spcBef>
              <a:buNone/>
              <a:defRPr sz="1100" b="1" i="0" spc="-20" baseline="0">
                <a:solidFill>
                  <a:srgbClr val="0078D4"/>
                </a:solidFill>
                <a:latin typeface="Segoe UI Semibold" panose="020B0502040204020203" pitchFamily="34" charset="0"/>
                <a:cs typeface="Segoe UI Semibold" panose="020B0502040204020203" pitchFamily="34" charset="0"/>
              </a:defRPr>
            </a:lvl1pPr>
            <a:lvl2pPr marL="228600" indent="0" algn="r">
              <a:spcBef>
                <a:spcPts val="0"/>
              </a:spcBef>
              <a:buNone/>
              <a:defRPr sz="1100" spc="-20" baseline="0">
                <a:solidFill>
                  <a:srgbClr val="B1B3B3"/>
                </a:solidFill>
              </a:defRPr>
            </a:lvl2pPr>
            <a:lvl3pPr algn="r">
              <a:defRPr/>
            </a:lvl3pPr>
            <a:lvl4pPr algn="r">
              <a:defRPr/>
            </a:lvl4pPr>
            <a:lvl5pPr algn="r">
              <a:defRPr/>
            </a:lvl5pPr>
          </a:lstStyle>
          <a:p>
            <a:r>
              <a:rPr lang="en-US"/>
              <a:t>Buy</a:t>
            </a:r>
          </a:p>
        </p:txBody>
      </p:sp>
      <p:sp>
        <p:nvSpPr>
          <p:cNvPr id="84" name="Available With">
            <a:extLst>
              <a:ext uri="{FF2B5EF4-FFF2-40B4-BE49-F238E27FC236}">
                <a16:creationId xmlns:a16="http://schemas.microsoft.com/office/drawing/2014/main" id="{8D8427AA-F015-D373-46E2-2EB1053D80CE}"/>
              </a:ext>
            </a:extLst>
          </p:cNvPr>
          <p:cNvSpPr txBox="1"/>
          <p:nvPr userDrawn="1"/>
        </p:nvSpPr>
        <p:spPr>
          <a:xfrm>
            <a:off x="9187165" y="351933"/>
            <a:ext cx="931764" cy="153888"/>
          </a:xfrm>
          <a:prstGeom prst="rect">
            <a:avLst/>
          </a:prstGeom>
          <a:noFill/>
        </p:spPr>
        <p:txBody>
          <a:bodyPr wrap="squar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00" b="1" u="none" strike="noStrike" kern="1200" cap="none" spc="0" normalizeH="0" baseline="0" noProof="0">
                <a:ln>
                  <a:noFill/>
                </a:ln>
                <a:solidFill>
                  <a:srgbClr val="000000"/>
                </a:solidFill>
                <a:effectLst/>
                <a:uLnTx/>
                <a:uFillTx/>
                <a:latin typeface="Segoe UI Semibold" panose="020B0502040204020203" pitchFamily="34" charset="0"/>
                <a:cs typeface="Segoe UI Semibold" panose="020B0502040204020203" pitchFamily="34" charset="0"/>
              </a:rPr>
              <a:t>Available with:</a:t>
            </a:r>
          </a:p>
        </p:txBody>
      </p:sp>
      <p:cxnSp>
        <p:nvCxnSpPr>
          <p:cNvPr id="86" name="Straight Connector 85">
            <a:extLst>
              <a:ext uri="{FF2B5EF4-FFF2-40B4-BE49-F238E27FC236}">
                <a16:creationId xmlns:a16="http://schemas.microsoft.com/office/drawing/2014/main" id="{4216CED8-8F45-B380-FB1B-B9408979340F}"/>
              </a:ext>
            </a:extLst>
          </p:cNvPr>
          <p:cNvCxnSpPr/>
          <p:nvPr userDrawn="1"/>
        </p:nvCxnSpPr>
        <p:spPr>
          <a:xfrm>
            <a:off x="10357672" y="358721"/>
            <a:ext cx="0" cy="331655"/>
          </a:xfrm>
          <a:prstGeom prst="line">
            <a:avLst/>
          </a:prstGeom>
          <a:ln>
            <a:solidFill>
              <a:srgbClr val="B1B3B3"/>
            </a:solidFill>
            <a:headEnd type="none" w="lg" len="med"/>
            <a:tailEnd type="none" w="lg" len="med"/>
          </a:ln>
        </p:spPr>
        <p:style>
          <a:lnRef idx="1">
            <a:schemeClr val="accent1"/>
          </a:lnRef>
          <a:fillRef idx="0">
            <a:schemeClr val="accent1"/>
          </a:fillRef>
          <a:effectRef idx="0">
            <a:schemeClr val="accent1"/>
          </a:effectRef>
          <a:fontRef idx="minor">
            <a:schemeClr val="tx1"/>
          </a:fontRef>
        </p:style>
      </p:cxnSp>
      <p:sp>
        <p:nvSpPr>
          <p:cNvPr id="103" name="License">
            <a:extLst>
              <a:ext uri="{FF2B5EF4-FFF2-40B4-BE49-F238E27FC236}">
                <a16:creationId xmlns:a16="http://schemas.microsoft.com/office/drawing/2014/main" id="{6B562108-00FE-5F42-7550-13BB7DE58EA1}"/>
              </a:ext>
            </a:extLst>
          </p:cNvPr>
          <p:cNvSpPr>
            <a:spLocks noGrp="1"/>
          </p:cNvSpPr>
          <p:nvPr>
            <p:ph type="body" sz="quarter" idx="17" hasCustomPrompt="1"/>
          </p:nvPr>
        </p:nvSpPr>
        <p:spPr>
          <a:xfrm>
            <a:off x="6519107" y="521099"/>
            <a:ext cx="3599821" cy="169277"/>
          </a:xfrm>
        </p:spPr>
        <p:txBody>
          <a:bodyPr/>
          <a:lstStyle>
            <a:lvl1pPr marL="0" indent="0" algn="r">
              <a:spcBef>
                <a:spcPts val="0"/>
              </a:spcBef>
              <a:buNone/>
              <a:defRPr sz="1100" b="1" i="0" spc="-20" baseline="0">
                <a:solidFill>
                  <a:srgbClr val="C03BC4"/>
                </a:solidFill>
                <a:latin typeface="Segoe UI Semibold" panose="020B0502040204020203" pitchFamily="34" charset="0"/>
                <a:cs typeface="Segoe UI Semibold" panose="020B0502040204020203" pitchFamily="34" charset="0"/>
              </a:defRPr>
            </a:lvl1pPr>
            <a:lvl2pPr marL="228600" indent="0" algn="r">
              <a:spcBef>
                <a:spcPts val="0"/>
              </a:spcBef>
              <a:buNone/>
              <a:defRPr sz="1100" spc="-20" baseline="0">
                <a:solidFill>
                  <a:srgbClr val="B1B3B3"/>
                </a:solidFill>
              </a:defRPr>
            </a:lvl2pPr>
            <a:lvl3pPr algn="r">
              <a:defRPr/>
            </a:lvl3pPr>
            <a:lvl4pPr algn="r">
              <a:defRPr/>
            </a:lvl4pPr>
            <a:lvl5pPr algn="r">
              <a:defRPr/>
            </a:lvl5pPr>
          </a:lstStyle>
          <a:p>
            <a:pPr lvl="0"/>
            <a:r>
              <a:rPr lang="en-US"/>
              <a:t>Microsoft 365 Copilot</a:t>
            </a:r>
          </a:p>
        </p:txBody>
      </p:sp>
      <p:sp>
        <p:nvSpPr>
          <p:cNvPr id="119" name="Freeform: Shape 2">
            <a:extLst>
              <a:ext uri="{FF2B5EF4-FFF2-40B4-BE49-F238E27FC236}">
                <a16:creationId xmlns:a16="http://schemas.microsoft.com/office/drawing/2014/main" id="{DFCC0CE5-9BBF-33A2-43D3-995556541219}"/>
              </a:ext>
              <a:ext uri="{C183D7F6-B498-43B3-948B-1728B52AA6E4}">
                <adec:decorative xmlns:adec="http://schemas.microsoft.com/office/drawing/2017/decorative" val="1"/>
              </a:ext>
            </a:extLst>
          </p:cNvPr>
          <p:cNvSpPr/>
          <p:nvPr userDrawn="1"/>
        </p:nvSpPr>
        <p:spPr bwMode="auto">
          <a:xfrm>
            <a:off x="-1" y="1761263"/>
            <a:ext cx="10010265" cy="2453282"/>
          </a:xfrm>
          <a:custGeom>
            <a:avLst/>
            <a:gdLst>
              <a:gd name="connsiteX0" fmla="*/ 0 w 9070975"/>
              <a:gd name="connsiteY0" fmla="*/ 0 h 2491048"/>
              <a:gd name="connsiteX1" fmla="*/ 8850592 w 9070975"/>
              <a:gd name="connsiteY1" fmla="*/ 0 h 2491048"/>
              <a:gd name="connsiteX2" fmla="*/ 9070975 w 9070975"/>
              <a:gd name="connsiteY2" fmla="*/ 220383 h 2491048"/>
              <a:gd name="connsiteX3" fmla="*/ 9070975 w 9070975"/>
              <a:gd name="connsiteY3" fmla="*/ 2270665 h 2491048"/>
              <a:gd name="connsiteX4" fmla="*/ 8850592 w 9070975"/>
              <a:gd name="connsiteY4" fmla="*/ 2491048 h 2491048"/>
              <a:gd name="connsiteX5" fmla="*/ 0 w 9070975"/>
              <a:gd name="connsiteY5" fmla="*/ 2491048 h 2491048"/>
              <a:gd name="connsiteX0" fmla="*/ 25400 w 9096375"/>
              <a:gd name="connsiteY0" fmla="*/ 0 h 2491048"/>
              <a:gd name="connsiteX1" fmla="*/ 8875992 w 9096375"/>
              <a:gd name="connsiteY1" fmla="*/ 0 h 2491048"/>
              <a:gd name="connsiteX2" fmla="*/ 9096375 w 9096375"/>
              <a:gd name="connsiteY2" fmla="*/ 220383 h 2491048"/>
              <a:gd name="connsiteX3" fmla="*/ 9096375 w 9096375"/>
              <a:gd name="connsiteY3" fmla="*/ 2270665 h 2491048"/>
              <a:gd name="connsiteX4" fmla="*/ 8875992 w 9096375"/>
              <a:gd name="connsiteY4" fmla="*/ 2491048 h 2491048"/>
              <a:gd name="connsiteX5" fmla="*/ 25400 w 9096375"/>
              <a:gd name="connsiteY5" fmla="*/ 2491048 h 2491048"/>
              <a:gd name="connsiteX6" fmla="*/ 0 w 9096375"/>
              <a:gd name="connsiteY6" fmla="*/ 1182948 h 2491048"/>
              <a:gd name="connsiteX7" fmla="*/ 25400 w 9096375"/>
              <a:gd name="connsiteY7" fmla="*/ 0 h 2491048"/>
              <a:gd name="connsiteX0" fmla="*/ 0 w 9096375"/>
              <a:gd name="connsiteY0" fmla="*/ 1182948 h 2491048"/>
              <a:gd name="connsiteX1" fmla="*/ 25400 w 9096375"/>
              <a:gd name="connsiteY1" fmla="*/ 0 h 2491048"/>
              <a:gd name="connsiteX2" fmla="*/ 8875992 w 9096375"/>
              <a:gd name="connsiteY2" fmla="*/ 0 h 2491048"/>
              <a:gd name="connsiteX3" fmla="*/ 9096375 w 9096375"/>
              <a:gd name="connsiteY3" fmla="*/ 220383 h 2491048"/>
              <a:gd name="connsiteX4" fmla="*/ 9096375 w 9096375"/>
              <a:gd name="connsiteY4" fmla="*/ 2270665 h 2491048"/>
              <a:gd name="connsiteX5" fmla="*/ 8875992 w 9096375"/>
              <a:gd name="connsiteY5" fmla="*/ 2491048 h 2491048"/>
              <a:gd name="connsiteX6" fmla="*/ 25400 w 9096375"/>
              <a:gd name="connsiteY6" fmla="*/ 2491048 h 2491048"/>
              <a:gd name="connsiteX7" fmla="*/ 91440 w 9096375"/>
              <a:gd name="connsiteY7" fmla="*/ 1274388 h 2491048"/>
              <a:gd name="connsiteX0" fmla="*/ 0 w 9096375"/>
              <a:gd name="connsiteY0" fmla="*/ 1182948 h 2491048"/>
              <a:gd name="connsiteX1" fmla="*/ 25400 w 9096375"/>
              <a:gd name="connsiteY1" fmla="*/ 0 h 2491048"/>
              <a:gd name="connsiteX2" fmla="*/ 8875992 w 9096375"/>
              <a:gd name="connsiteY2" fmla="*/ 0 h 2491048"/>
              <a:gd name="connsiteX3" fmla="*/ 9096375 w 9096375"/>
              <a:gd name="connsiteY3" fmla="*/ 220383 h 2491048"/>
              <a:gd name="connsiteX4" fmla="*/ 9096375 w 9096375"/>
              <a:gd name="connsiteY4" fmla="*/ 2270665 h 2491048"/>
              <a:gd name="connsiteX5" fmla="*/ 8875992 w 9096375"/>
              <a:gd name="connsiteY5" fmla="*/ 2491048 h 2491048"/>
              <a:gd name="connsiteX6" fmla="*/ 25400 w 9096375"/>
              <a:gd name="connsiteY6" fmla="*/ 2491048 h 2491048"/>
              <a:gd name="connsiteX0" fmla="*/ 0 w 9070975"/>
              <a:gd name="connsiteY0" fmla="*/ 0 h 2491048"/>
              <a:gd name="connsiteX1" fmla="*/ 8850592 w 9070975"/>
              <a:gd name="connsiteY1" fmla="*/ 0 h 2491048"/>
              <a:gd name="connsiteX2" fmla="*/ 9070975 w 9070975"/>
              <a:gd name="connsiteY2" fmla="*/ 220383 h 2491048"/>
              <a:gd name="connsiteX3" fmla="*/ 9070975 w 9070975"/>
              <a:gd name="connsiteY3" fmla="*/ 2270665 h 2491048"/>
              <a:gd name="connsiteX4" fmla="*/ 8850592 w 9070975"/>
              <a:gd name="connsiteY4" fmla="*/ 2491048 h 2491048"/>
              <a:gd name="connsiteX5" fmla="*/ 0 w 9070975"/>
              <a:gd name="connsiteY5" fmla="*/ 2491048 h 24910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70975" h="2491048">
                <a:moveTo>
                  <a:pt x="0" y="0"/>
                </a:moveTo>
                <a:lnTo>
                  <a:pt x="8850592" y="0"/>
                </a:lnTo>
                <a:cubicBezTo>
                  <a:pt x="8972306" y="0"/>
                  <a:pt x="9070975" y="98669"/>
                  <a:pt x="9070975" y="220383"/>
                </a:cubicBezTo>
                <a:lnTo>
                  <a:pt x="9070975" y="2270665"/>
                </a:lnTo>
                <a:cubicBezTo>
                  <a:pt x="9070975" y="2392379"/>
                  <a:pt x="8972306" y="2491048"/>
                  <a:pt x="8850592" y="2491048"/>
                </a:cubicBezTo>
                <a:lnTo>
                  <a:pt x="0" y="2491048"/>
                </a:lnTo>
              </a:path>
            </a:pathLst>
          </a:custGeom>
          <a:ln w="15875" cap="flat">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nvGrpSpPr>
          <p:cNvPr id="147" name="Group 146">
            <a:extLst>
              <a:ext uri="{FF2B5EF4-FFF2-40B4-BE49-F238E27FC236}">
                <a16:creationId xmlns:a16="http://schemas.microsoft.com/office/drawing/2014/main" id="{F3E1CBA9-BB11-EF2E-649E-27B49E82FE86}"/>
              </a:ext>
            </a:extLst>
          </p:cNvPr>
          <p:cNvGrpSpPr/>
          <p:nvPr userDrawn="1"/>
        </p:nvGrpSpPr>
        <p:grpSpPr>
          <a:xfrm>
            <a:off x="3476832" y="1696843"/>
            <a:ext cx="166152" cy="166152"/>
            <a:chOff x="5214995" y="-1168400"/>
            <a:chExt cx="431800" cy="431800"/>
          </a:xfrm>
        </p:grpSpPr>
        <p:sp>
          <p:nvSpPr>
            <p:cNvPr id="148" name="Oval 147">
              <a:extLst>
                <a:ext uri="{FF2B5EF4-FFF2-40B4-BE49-F238E27FC236}">
                  <a16:creationId xmlns:a16="http://schemas.microsoft.com/office/drawing/2014/main" id="{E54C8AC7-0DF2-A7B4-59BC-354BDE9A823D}"/>
                </a:ext>
              </a:extLst>
            </p:cNvPr>
            <p:cNvSpPr/>
            <p:nvPr/>
          </p:nvSpPr>
          <p:spPr bwMode="auto">
            <a:xfrm>
              <a:off x="5214995" y="-1168400"/>
              <a:ext cx="431800" cy="431800"/>
            </a:xfrm>
            <a:prstGeom prst="ellipse">
              <a:avLst/>
            </a:prstGeom>
            <a:solidFill>
              <a:srgbClr val="FFFFF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Segoe UI" pitchFamily="34" charset="0"/>
                <a:cs typeface="Segoe UI" pitchFamily="34" charset="0"/>
              </a:endParaRPr>
            </a:p>
          </p:txBody>
        </p:sp>
        <p:sp>
          <p:nvSpPr>
            <p:cNvPr id="149" name="Rectangle 89">
              <a:extLst>
                <a:ext uri="{FF2B5EF4-FFF2-40B4-BE49-F238E27FC236}">
                  <a16:creationId xmlns:a16="http://schemas.microsoft.com/office/drawing/2014/main" id="{F0376496-3125-ED18-7608-C142A0C35F33}"/>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150" name="Group 149">
            <a:extLst>
              <a:ext uri="{FF2B5EF4-FFF2-40B4-BE49-F238E27FC236}">
                <a16:creationId xmlns:a16="http://schemas.microsoft.com/office/drawing/2014/main" id="{3D3E10AB-B82F-F7E8-A33D-8AF61C784420}"/>
              </a:ext>
            </a:extLst>
          </p:cNvPr>
          <p:cNvGrpSpPr/>
          <p:nvPr userDrawn="1"/>
        </p:nvGrpSpPr>
        <p:grpSpPr>
          <a:xfrm>
            <a:off x="6669529" y="1696843"/>
            <a:ext cx="166152" cy="166152"/>
            <a:chOff x="5214995" y="-1168400"/>
            <a:chExt cx="431800" cy="431800"/>
          </a:xfrm>
        </p:grpSpPr>
        <p:sp>
          <p:nvSpPr>
            <p:cNvPr id="151" name="Oval 150">
              <a:extLst>
                <a:ext uri="{FF2B5EF4-FFF2-40B4-BE49-F238E27FC236}">
                  <a16:creationId xmlns:a16="http://schemas.microsoft.com/office/drawing/2014/main" id="{CC526CF7-4F8D-6DB9-E3E9-2381E7AFAF4A}"/>
                </a:ext>
              </a:extLst>
            </p:cNvPr>
            <p:cNvSpPr/>
            <p:nvPr/>
          </p:nvSpPr>
          <p:spPr bwMode="auto">
            <a:xfrm>
              <a:off x="5214995" y="-1168400"/>
              <a:ext cx="431800" cy="431800"/>
            </a:xfrm>
            <a:prstGeom prst="ellipse">
              <a:avLst/>
            </a:prstGeom>
            <a:solidFill>
              <a:srgbClr val="FFFFF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152" name="Rectangle 89">
              <a:extLst>
                <a:ext uri="{FF2B5EF4-FFF2-40B4-BE49-F238E27FC236}">
                  <a16:creationId xmlns:a16="http://schemas.microsoft.com/office/drawing/2014/main" id="{63E3BD4D-8045-49DC-2041-46643AE5ED02}"/>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153" name="Group 152">
            <a:extLst>
              <a:ext uri="{FF2B5EF4-FFF2-40B4-BE49-F238E27FC236}">
                <a16:creationId xmlns:a16="http://schemas.microsoft.com/office/drawing/2014/main" id="{816F1C59-4D7D-3BDD-0560-654E11A9B15E}"/>
              </a:ext>
            </a:extLst>
          </p:cNvPr>
          <p:cNvGrpSpPr/>
          <p:nvPr userDrawn="1"/>
        </p:nvGrpSpPr>
        <p:grpSpPr>
          <a:xfrm flipH="1">
            <a:off x="3476832" y="4152094"/>
            <a:ext cx="166152" cy="166152"/>
            <a:chOff x="5214995" y="-1168400"/>
            <a:chExt cx="431800" cy="431800"/>
          </a:xfrm>
        </p:grpSpPr>
        <p:sp>
          <p:nvSpPr>
            <p:cNvPr id="154" name="Oval 153">
              <a:extLst>
                <a:ext uri="{FF2B5EF4-FFF2-40B4-BE49-F238E27FC236}">
                  <a16:creationId xmlns:a16="http://schemas.microsoft.com/office/drawing/2014/main" id="{A0C410FC-F149-F1FA-B620-BF7F0EDE7D6C}"/>
                </a:ext>
              </a:extLst>
            </p:cNvPr>
            <p:cNvSpPr/>
            <p:nvPr/>
          </p:nvSpPr>
          <p:spPr bwMode="auto">
            <a:xfrm>
              <a:off x="5214995" y="-1168400"/>
              <a:ext cx="431800" cy="431800"/>
            </a:xfrm>
            <a:prstGeom prst="ellipse">
              <a:avLst/>
            </a:prstGeom>
            <a:solidFill>
              <a:srgbClr val="FFFFF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155" name="Rectangle 89">
              <a:extLst>
                <a:ext uri="{FF2B5EF4-FFF2-40B4-BE49-F238E27FC236}">
                  <a16:creationId xmlns:a16="http://schemas.microsoft.com/office/drawing/2014/main" id="{5B5C9B65-59ED-2529-1E53-C9ABE9CB79FD}"/>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156" name="Group 155">
            <a:extLst>
              <a:ext uri="{FF2B5EF4-FFF2-40B4-BE49-F238E27FC236}">
                <a16:creationId xmlns:a16="http://schemas.microsoft.com/office/drawing/2014/main" id="{28DAF83D-E0BD-BE8E-ECEC-5E5EDE3E6C74}"/>
              </a:ext>
            </a:extLst>
          </p:cNvPr>
          <p:cNvGrpSpPr/>
          <p:nvPr userDrawn="1"/>
        </p:nvGrpSpPr>
        <p:grpSpPr>
          <a:xfrm flipH="1">
            <a:off x="6669529" y="4152094"/>
            <a:ext cx="166152" cy="166152"/>
            <a:chOff x="5214995" y="-1168400"/>
            <a:chExt cx="431800" cy="431800"/>
          </a:xfrm>
        </p:grpSpPr>
        <p:sp>
          <p:nvSpPr>
            <p:cNvPr id="157" name="Oval 156">
              <a:extLst>
                <a:ext uri="{FF2B5EF4-FFF2-40B4-BE49-F238E27FC236}">
                  <a16:creationId xmlns:a16="http://schemas.microsoft.com/office/drawing/2014/main" id="{2CC39567-C008-3C38-03DA-28EE0BE74832}"/>
                </a:ext>
              </a:extLst>
            </p:cNvPr>
            <p:cNvSpPr/>
            <p:nvPr/>
          </p:nvSpPr>
          <p:spPr bwMode="auto">
            <a:xfrm>
              <a:off x="5214995" y="-1168400"/>
              <a:ext cx="431800" cy="431800"/>
            </a:xfrm>
            <a:prstGeom prst="ellipse">
              <a:avLst/>
            </a:prstGeom>
            <a:solidFill>
              <a:srgbClr val="FFFFF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158" name="Rectangle 89">
              <a:extLst>
                <a:ext uri="{FF2B5EF4-FFF2-40B4-BE49-F238E27FC236}">
                  <a16:creationId xmlns:a16="http://schemas.microsoft.com/office/drawing/2014/main" id="{99B2574B-7594-72E2-E826-4D4DA471A11A}"/>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177" name="Group 176">
            <a:extLst>
              <a:ext uri="{FF2B5EF4-FFF2-40B4-BE49-F238E27FC236}">
                <a16:creationId xmlns:a16="http://schemas.microsoft.com/office/drawing/2014/main" id="{E60DF7C5-E7F6-A90D-706C-6592ECDDB338}"/>
              </a:ext>
            </a:extLst>
          </p:cNvPr>
          <p:cNvGrpSpPr/>
          <p:nvPr userDrawn="1"/>
        </p:nvGrpSpPr>
        <p:grpSpPr>
          <a:xfrm rot="5400000">
            <a:off x="9928103" y="2137261"/>
            <a:ext cx="166152" cy="166152"/>
            <a:chOff x="5214995" y="-1168400"/>
            <a:chExt cx="431800" cy="431800"/>
          </a:xfrm>
        </p:grpSpPr>
        <p:sp>
          <p:nvSpPr>
            <p:cNvPr id="178" name="Oval 177">
              <a:extLst>
                <a:ext uri="{FF2B5EF4-FFF2-40B4-BE49-F238E27FC236}">
                  <a16:creationId xmlns:a16="http://schemas.microsoft.com/office/drawing/2014/main" id="{11A9EA57-349E-6453-094C-DB252913E583}"/>
                </a:ext>
              </a:extLst>
            </p:cNvPr>
            <p:cNvSpPr/>
            <p:nvPr/>
          </p:nvSpPr>
          <p:spPr bwMode="auto">
            <a:xfrm>
              <a:off x="5214995" y="-1168400"/>
              <a:ext cx="431800" cy="431800"/>
            </a:xfrm>
            <a:prstGeom prst="ellipse">
              <a:avLst/>
            </a:prstGeom>
            <a:solidFill>
              <a:srgbClr val="FFFFF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179" name="Rectangle 89">
              <a:extLst>
                <a:ext uri="{FF2B5EF4-FFF2-40B4-BE49-F238E27FC236}">
                  <a16:creationId xmlns:a16="http://schemas.microsoft.com/office/drawing/2014/main" id="{217C0C60-8F15-8390-C6A7-0DB9E99CA653}"/>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180" name="Group 179">
            <a:extLst>
              <a:ext uri="{FF2B5EF4-FFF2-40B4-BE49-F238E27FC236}">
                <a16:creationId xmlns:a16="http://schemas.microsoft.com/office/drawing/2014/main" id="{3B572509-4831-8A48-B663-AE17D9FD8ED5}"/>
              </a:ext>
            </a:extLst>
          </p:cNvPr>
          <p:cNvGrpSpPr/>
          <p:nvPr userDrawn="1"/>
        </p:nvGrpSpPr>
        <p:grpSpPr>
          <a:xfrm rot="5400000">
            <a:off x="9928103" y="3858268"/>
            <a:ext cx="166152" cy="166152"/>
            <a:chOff x="5214995" y="-1168400"/>
            <a:chExt cx="431800" cy="431800"/>
          </a:xfrm>
        </p:grpSpPr>
        <p:sp>
          <p:nvSpPr>
            <p:cNvPr id="181" name="Oval 180">
              <a:extLst>
                <a:ext uri="{FF2B5EF4-FFF2-40B4-BE49-F238E27FC236}">
                  <a16:creationId xmlns:a16="http://schemas.microsoft.com/office/drawing/2014/main" id="{068A591D-A59C-D3D7-2C67-293B3727D0A2}"/>
                </a:ext>
              </a:extLst>
            </p:cNvPr>
            <p:cNvSpPr/>
            <p:nvPr/>
          </p:nvSpPr>
          <p:spPr bwMode="auto">
            <a:xfrm>
              <a:off x="5214995" y="-1168400"/>
              <a:ext cx="431800" cy="431800"/>
            </a:xfrm>
            <a:prstGeom prst="ellipse">
              <a:avLst/>
            </a:prstGeom>
            <a:solidFill>
              <a:srgbClr val="FFFFF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182" name="Rectangle 89">
              <a:extLst>
                <a:ext uri="{FF2B5EF4-FFF2-40B4-BE49-F238E27FC236}">
                  <a16:creationId xmlns:a16="http://schemas.microsoft.com/office/drawing/2014/main" id="{8B0AF6B1-C3AC-C476-AE16-287C61A1D75A}"/>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sp>
        <p:nvSpPr>
          <p:cNvPr id="95" name="Step 1 TItle">
            <a:extLst>
              <a:ext uri="{FF2B5EF4-FFF2-40B4-BE49-F238E27FC236}">
                <a16:creationId xmlns:a16="http://schemas.microsoft.com/office/drawing/2014/main" id="{545F2FD2-44C5-DA9F-8E2B-13D6C03793D7}"/>
              </a:ext>
            </a:extLst>
          </p:cNvPr>
          <p:cNvSpPr>
            <a:spLocks noGrp="1"/>
          </p:cNvSpPr>
          <p:nvPr>
            <p:ph type="body" sz="quarter" idx="11" hasCustomPrompt="1"/>
          </p:nvPr>
        </p:nvSpPr>
        <p:spPr>
          <a:xfrm>
            <a:off x="584200" y="1593881"/>
            <a:ext cx="976461"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00:00am</a:t>
            </a:r>
          </a:p>
        </p:txBody>
      </p:sp>
      <p:sp>
        <p:nvSpPr>
          <p:cNvPr id="106" name="Step 1 Top">
            <a:extLst>
              <a:ext uri="{FF2B5EF4-FFF2-40B4-BE49-F238E27FC236}">
                <a16:creationId xmlns:a16="http://schemas.microsoft.com/office/drawing/2014/main" id="{433B73A7-DB5C-AF5A-B12A-70E655D0C55D}"/>
              </a:ext>
            </a:extLst>
          </p:cNvPr>
          <p:cNvSpPr>
            <a:spLocks noGrp="1"/>
          </p:cNvSpPr>
          <p:nvPr>
            <p:ph type="body" sz="quarter" idx="18"/>
          </p:nvPr>
        </p:nvSpPr>
        <p:spPr>
          <a:xfrm>
            <a:off x="584200" y="2032188"/>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09" name="Step 1 Bottom">
            <a:extLst>
              <a:ext uri="{FF2B5EF4-FFF2-40B4-BE49-F238E27FC236}">
                <a16:creationId xmlns:a16="http://schemas.microsoft.com/office/drawing/2014/main" id="{C966B391-3BF4-A5FB-4F8A-8B4B54689661}"/>
              </a:ext>
            </a:extLst>
          </p:cNvPr>
          <p:cNvSpPr>
            <a:spLocks noGrp="1"/>
          </p:cNvSpPr>
          <p:nvPr>
            <p:ph type="body" sz="quarter" idx="21"/>
          </p:nvPr>
        </p:nvSpPr>
        <p:spPr>
          <a:xfrm>
            <a:off x="584200" y="3208260"/>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183" name="Step 2 Title">
            <a:extLst>
              <a:ext uri="{FF2B5EF4-FFF2-40B4-BE49-F238E27FC236}">
                <a16:creationId xmlns:a16="http://schemas.microsoft.com/office/drawing/2014/main" id="{DF1E6E41-3DB3-84EB-984F-CCB9167D5657}"/>
              </a:ext>
            </a:extLst>
          </p:cNvPr>
          <p:cNvSpPr>
            <a:spLocks noGrp="1"/>
          </p:cNvSpPr>
          <p:nvPr>
            <p:ph type="body" sz="quarter" idx="22" hasCustomPrompt="1"/>
          </p:nvPr>
        </p:nvSpPr>
        <p:spPr>
          <a:xfrm>
            <a:off x="3776898" y="1593881"/>
            <a:ext cx="976461"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00:00am</a:t>
            </a:r>
          </a:p>
        </p:txBody>
      </p:sp>
      <p:sp>
        <p:nvSpPr>
          <p:cNvPr id="184" name="Step 2 Top">
            <a:extLst>
              <a:ext uri="{FF2B5EF4-FFF2-40B4-BE49-F238E27FC236}">
                <a16:creationId xmlns:a16="http://schemas.microsoft.com/office/drawing/2014/main" id="{6E6ACE10-8248-C360-0E35-7598E8EC8281}"/>
              </a:ext>
            </a:extLst>
          </p:cNvPr>
          <p:cNvSpPr>
            <a:spLocks noGrp="1"/>
          </p:cNvSpPr>
          <p:nvPr>
            <p:ph type="body" sz="quarter" idx="23"/>
          </p:nvPr>
        </p:nvSpPr>
        <p:spPr>
          <a:xfrm>
            <a:off x="3776898" y="2032188"/>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85" name="Step 2 Bottom">
            <a:extLst>
              <a:ext uri="{FF2B5EF4-FFF2-40B4-BE49-F238E27FC236}">
                <a16:creationId xmlns:a16="http://schemas.microsoft.com/office/drawing/2014/main" id="{55D154DF-71A5-D9D3-0756-AA7208899CFD}"/>
              </a:ext>
            </a:extLst>
          </p:cNvPr>
          <p:cNvSpPr>
            <a:spLocks noGrp="1"/>
          </p:cNvSpPr>
          <p:nvPr>
            <p:ph type="body" sz="quarter" idx="24"/>
          </p:nvPr>
        </p:nvSpPr>
        <p:spPr>
          <a:xfrm>
            <a:off x="3719286" y="3208260"/>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186" name="Step 3 Title">
            <a:extLst>
              <a:ext uri="{FF2B5EF4-FFF2-40B4-BE49-F238E27FC236}">
                <a16:creationId xmlns:a16="http://schemas.microsoft.com/office/drawing/2014/main" id="{3BF3353A-2534-A54C-BD30-4DA6ABBA06BA}"/>
              </a:ext>
            </a:extLst>
          </p:cNvPr>
          <p:cNvSpPr>
            <a:spLocks noGrp="1"/>
          </p:cNvSpPr>
          <p:nvPr>
            <p:ph type="body" sz="quarter" idx="25" hasCustomPrompt="1"/>
          </p:nvPr>
        </p:nvSpPr>
        <p:spPr>
          <a:xfrm>
            <a:off x="6969595" y="1593881"/>
            <a:ext cx="976461"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00:00am</a:t>
            </a:r>
          </a:p>
        </p:txBody>
      </p:sp>
      <p:sp>
        <p:nvSpPr>
          <p:cNvPr id="187" name="Step 3 Top">
            <a:extLst>
              <a:ext uri="{FF2B5EF4-FFF2-40B4-BE49-F238E27FC236}">
                <a16:creationId xmlns:a16="http://schemas.microsoft.com/office/drawing/2014/main" id="{F8FA69C0-B798-B0EF-B064-997FF774E8E9}"/>
              </a:ext>
            </a:extLst>
          </p:cNvPr>
          <p:cNvSpPr>
            <a:spLocks noGrp="1"/>
          </p:cNvSpPr>
          <p:nvPr>
            <p:ph type="body" sz="quarter" idx="26"/>
          </p:nvPr>
        </p:nvSpPr>
        <p:spPr>
          <a:xfrm>
            <a:off x="6969595" y="2032188"/>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88" name="Step 3 Bottom">
            <a:extLst>
              <a:ext uri="{FF2B5EF4-FFF2-40B4-BE49-F238E27FC236}">
                <a16:creationId xmlns:a16="http://schemas.microsoft.com/office/drawing/2014/main" id="{FFA3E6BA-ECB6-F78C-CF22-7B05706020E3}"/>
              </a:ext>
            </a:extLst>
          </p:cNvPr>
          <p:cNvSpPr>
            <a:spLocks noGrp="1"/>
          </p:cNvSpPr>
          <p:nvPr>
            <p:ph type="body" sz="quarter" idx="27"/>
          </p:nvPr>
        </p:nvSpPr>
        <p:spPr>
          <a:xfrm>
            <a:off x="6969595" y="3208260"/>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195" name="Step 4 Title">
            <a:extLst>
              <a:ext uri="{FF2B5EF4-FFF2-40B4-BE49-F238E27FC236}">
                <a16:creationId xmlns:a16="http://schemas.microsoft.com/office/drawing/2014/main" id="{4411A19D-5600-3582-7891-BEECA6B3C921}"/>
              </a:ext>
            </a:extLst>
          </p:cNvPr>
          <p:cNvSpPr>
            <a:spLocks noGrp="1"/>
          </p:cNvSpPr>
          <p:nvPr>
            <p:ph type="body" sz="quarter" idx="34" hasCustomPrompt="1"/>
          </p:nvPr>
        </p:nvSpPr>
        <p:spPr>
          <a:xfrm>
            <a:off x="6969595" y="4053821"/>
            <a:ext cx="976461"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00:00am</a:t>
            </a:r>
          </a:p>
        </p:txBody>
      </p:sp>
      <p:sp>
        <p:nvSpPr>
          <p:cNvPr id="196" name="Step 4 Top">
            <a:extLst>
              <a:ext uri="{FF2B5EF4-FFF2-40B4-BE49-F238E27FC236}">
                <a16:creationId xmlns:a16="http://schemas.microsoft.com/office/drawing/2014/main" id="{E6756EC6-5C62-CCBD-6970-540F4E463C66}"/>
              </a:ext>
            </a:extLst>
          </p:cNvPr>
          <p:cNvSpPr>
            <a:spLocks noGrp="1"/>
          </p:cNvSpPr>
          <p:nvPr>
            <p:ph type="body" sz="quarter" idx="35"/>
          </p:nvPr>
        </p:nvSpPr>
        <p:spPr>
          <a:xfrm>
            <a:off x="6969595" y="4488366"/>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97" name="Step 4 Bottom">
            <a:extLst>
              <a:ext uri="{FF2B5EF4-FFF2-40B4-BE49-F238E27FC236}">
                <a16:creationId xmlns:a16="http://schemas.microsoft.com/office/drawing/2014/main" id="{56520A8E-9E5D-0840-1CB1-35762F47BF5D}"/>
              </a:ext>
            </a:extLst>
          </p:cNvPr>
          <p:cNvSpPr>
            <a:spLocks noGrp="1"/>
          </p:cNvSpPr>
          <p:nvPr>
            <p:ph type="body" sz="quarter" idx="36"/>
          </p:nvPr>
        </p:nvSpPr>
        <p:spPr>
          <a:xfrm>
            <a:off x="6969595" y="5641938"/>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192" name="Step 5 Title">
            <a:extLst>
              <a:ext uri="{FF2B5EF4-FFF2-40B4-BE49-F238E27FC236}">
                <a16:creationId xmlns:a16="http://schemas.microsoft.com/office/drawing/2014/main" id="{D8F51403-DA8F-C60A-932D-8B8817FDA751}"/>
              </a:ext>
            </a:extLst>
          </p:cNvPr>
          <p:cNvSpPr>
            <a:spLocks noGrp="1"/>
          </p:cNvSpPr>
          <p:nvPr>
            <p:ph type="body" sz="quarter" idx="31" hasCustomPrompt="1"/>
          </p:nvPr>
        </p:nvSpPr>
        <p:spPr>
          <a:xfrm>
            <a:off x="3776898" y="4053821"/>
            <a:ext cx="976461"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00:00am</a:t>
            </a:r>
          </a:p>
        </p:txBody>
      </p:sp>
      <p:sp>
        <p:nvSpPr>
          <p:cNvPr id="193" name="Step 5 Top">
            <a:extLst>
              <a:ext uri="{FF2B5EF4-FFF2-40B4-BE49-F238E27FC236}">
                <a16:creationId xmlns:a16="http://schemas.microsoft.com/office/drawing/2014/main" id="{1D287AE8-D07F-849B-E6F1-1AC629E8FB32}"/>
              </a:ext>
            </a:extLst>
          </p:cNvPr>
          <p:cNvSpPr>
            <a:spLocks noGrp="1"/>
          </p:cNvSpPr>
          <p:nvPr>
            <p:ph type="body" sz="quarter" idx="32"/>
          </p:nvPr>
        </p:nvSpPr>
        <p:spPr>
          <a:xfrm>
            <a:off x="3776898" y="4488366"/>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94" name="Step 5 Bottom">
            <a:extLst>
              <a:ext uri="{FF2B5EF4-FFF2-40B4-BE49-F238E27FC236}">
                <a16:creationId xmlns:a16="http://schemas.microsoft.com/office/drawing/2014/main" id="{D79AB424-C959-FD9F-0942-4B657234F221}"/>
              </a:ext>
            </a:extLst>
          </p:cNvPr>
          <p:cNvSpPr>
            <a:spLocks noGrp="1"/>
          </p:cNvSpPr>
          <p:nvPr>
            <p:ph type="body" sz="quarter" idx="33"/>
          </p:nvPr>
        </p:nvSpPr>
        <p:spPr>
          <a:xfrm>
            <a:off x="3719286" y="5641938"/>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189" name="Step 6 Title">
            <a:extLst>
              <a:ext uri="{FF2B5EF4-FFF2-40B4-BE49-F238E27FC236}">
                <a16:creationId xmlns:a16="http://schemas.microsoft.com/office/drawing/2014/main" id="{E07EBCA7-C1BD-E0AD-6403-14224CB1B5C6}"/>
              </a:ext>
            </a:extLst>
          </p:cNvPr>
          <p:cNvSpPr>
            <a:spLocks noGrp="1"/>
          </p:cNvSpPr>
          <p:nvPr>
            <p:ph type="body" sz="quarter" idx="28" hasCustomPrompt="1"/>
          </p:nvPr>
        </p:nvSpPr>
        <p:spPr>
          <a:xfrm>
            <a:off x="584200" y="4053821"/>
            <a:ext cx="976461"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00:00am</a:t>
            </a:r>
          </a:p>
        </p:txBody>
      </p:sp>
      <p:sp>
        <p:nvSpPr>
          <p:cNvPr id="190" name="Step 6 Top">
            <a:extLst>
              <a:ext uri="{FF2B5EF4-FFF2-40B4-BE49-F238E27FC236}">
                <a16:creationId xmlns:a16="http://schemas.microsoft.com/office/drawing/2014/main" id="{880DDDC9-1973-AB6B-84B0-8402F7E57DD6}"/>
              </a:ext>
            </a:extLst>
          </p:cNvPr>
          <p:cNvSpPr>
            <a:spLocks noGrp="1"/>
          </p:cNvSpPr>
          <p:nvPr>
            <p:ph type="body" sz="quarter" idx="29"/>
          </p:nvPr>
        </p:nvSpPr>
        <p:spPr>
          <a:xfrm>
            <a:off x="584200" y="4488366"/>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91" name="Step 6 Bottom">
            <a:extLst>
              <a:ext uri="{FF2B5EF4-FFF2-40B4-BE49-F238E27FC236}">
                <a16:creationId xmlns:a16="http://schemas.microsoft.com/office/drawing/2014/main" id="{779BA1D8-105C-B66F-63AF-84DC7F622456}"/>
              </a:ext>
            </a:extLst>
          </p:cNvPr>
          <p:cNvSpPr>
            <a:spLocks noGrp="1"/>
          </p:cNvSpPr>
          <p:nvPr>
            <p:ph type="body" sz="quarter" idx="30"/>
          </p:nvPr>
        </p:nvSpPr>
        <p:spPr>
          <a:xfrm>
            <a:off x="584200" y="5641938"/>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4" name="Circle 1">
            <a:extLst>
              <a:ext uri="{FF2B5EF4-FFF2-40B4-BE49-F238E27FC236}">
                <a16:creationId xmlns:a16="http://schemas.microsoft.com/office/drawing/2014/main" id="{07FB0D44-B2FC-AD50-89A4-2016469B01D6}"/>
              </a:ext>
            </a:extLst>
          </p:cNvPr>
          <p:cNvSpPr>
            <a:spLocks noGrp="1"/>
          </p:cNvSpPr>
          <p:nvPr>
            <p:ph type="body" sz="quarter" idx="38" hasCustomPrompt="1"/>
          </p:nvPr>
        </p:nvSpPr>
        <p:spPr>
          <a:xfrm>
            <a:off x="11417128" y="357645"/>
            <a:ext cx="127000" cy="125999"/>
          </a:xfrm>
          <a:prstGeom prst="ellipse">
            <a:avLst/>
          </a:prstGeom>
          <a:solidFill>
            <a:srgbClr val="B1B3B3"/>
          </a:solidFill>
        </p:spPr>
        <p:txBody>
          <a:bodyPr>
            <a:noAutofit/>
          </a:bodyPr>
          <a:lstStyle>
            <a:lvl1pPr marL="0" indent="0">
              <a:buFontTx/>
              <a:buNone/>
              <a:defRPr sz="100">
                <a:noFill/>
              </a:defRPr>
            </a:lvl1pPr>
            <a:lvl2pPr marL="228600" indent="0">
              <a:buFontTx/>
              <a:buNone/>
              <a:defRPr sz="100">
                <a:noFill/>
              </a:defRPr>
            </a:lvl2pPr>
            <a:lvl3pPr marL="457200" indent="0">
              <a:buFontTx/>
              <a:buNone/>
              <a:defRPr sz="100">
                <a:noFill/>
              </a:defRPr>
            </a:lvl3pPr>
            <a:lvl4pPr marL="661988" indent="0">
              <a:buFontTx/>
              <a:buNone/>
              <a:defRPr sz="100">
                <a:noFill/>
              </a:defRPr>
            </a:lvl4pPr>
            <a:lvl5pPr marL="855663" indent="0">
              <a:buFontTx/>
              <a:buNone/>
              <a:defRPr sz="100">
                <a:noFill/>
              </a:defRPr>
            </a:lvl5pPr>
          </a:lstStyle>
          <a:p>
            <a:pPr lvl="0"/>
            <a:r>
              <a:rPr lang="en-US"/>
              <a:t>a</a:t>
            </a:r>
          </a:p>
        </p:txBody>
      </p:sp>
      <p:sp>
        <p:nvSpPr>
          <p:cNvPr id="6" name="Circle 2">
            <a:extLst>
              <a:ext uri="{FF2B5EF4-FFF2-40B4-BE49-F238E27FC236}">
                <a16:creationId xmlns:a16="http://schemas.microsoft.com/office/drawing/2014/main" id="{4A5639CF-B5E7-20B0-D289-A990965914E6}"/>
              </a:ext>
            </a:extLst>
          </p:cNvPr>
          <p:cNvSpPr>
            <a:spLocks noGrp="1"/>
          </p:cNvSpPr>
          <p:nvPr>
            <p:ph type="body" sz="quarter" idx="39" hasCustomPrompt="1"/>
          </p:nvPr>
        </p:nvSpPr>
        <p:spPr>
          <a:xfrm>
            <a:off x="11588664" y="357645"/>
            <a:ext cx="127000" cy="125999"/>
          </a:xfrm>
          <a:prstGeom prst="ellipse">
            <a:avLst/>
          </a:prstGeom>
          <a:solidFill>
            <a:srgbClr val="B1B3B3"/>
          </a:solidFill>
        </p:spPr>
        <p:txBody>
          <a:bodyPr>
            <a:noAutofit/>
          </a:bodyPr>
          <a:lstStyle>
            <a:lvl1pPr marL="0" indent="0">
              <a:buFontTx/>
              <a:buNone/>
              <a:defRPr sz="100">
                <a:noFill/>
              </a:defRPr>
            </a:lvl1pPr>
            <a:lvl2pPr marL="228600" indent="0">
              <a:buFontTx/>
              <a:buNone/>
              <a:defRPr sz="100">
                <a:noFill/>
              </a:defRPr>
            </a:lvl2pPr>
            <a:lvl3pPr marL="457200" indent="0">
              <a:buFontTx/>
              <a:buNone/>
              <a:defRPr sz="100">
                <a:noFill/>
              </a:defRPr>
            </a:lvl3pPr>
            <a:lvl4pPr marL="661988" indent="0">
              <a:buFontTx/>
              <a:buNone/>
              <a:defRPr sz="100">
                <a:noFill/>
              </a:defRPr>
            </a:lvl4pPr>
            <a:lvl5pPr marL="855663" indent="0">
              <a:buFontTx/>
              <a:buNone/>
              <a:defRPr sz="100">
                <a:noFill/>
              </a:defRPr>
            </a:lvl5pPr>
          </a:lstStyle>
          <a:p>
            <a:pPr lvl="0"/>
            <a:r>
              <a:rPr lang="en-US"/>
              <a:t>a</a:t>
            </a:r>
          </a:p>
        </p:txBody>
      </p:sp>
      <p:sp>
        <p:nvSpPr>
          <p:cNvPr id="7" name="Circle 3">
            <a:extLst>
              <a:ext uri="{FF2B5EF4-FFF2-40B4-BE49-F238E27FC236}">
                <a16:creationId xmlns:a16="http://schemas.microsoft.com/office/drawing/2014/main" id="{8C6AE7B5-FABD-E95D-A0C4-FEA8F2FE8010}"/>
              </a:ext>
            </a:extLst>
          </p:cNvPr>
          <p:cNvSpPr>
            <a:spLocks noGrp="1"/>
          </p:cNvSpPr>
          <p:nvPr>
            <p:ph type="body" sz="quarter" idx="40" hasCustomPrompt="1"/>
          </p:nvPr>
        </p:nvSpPr>
        <p:spPr>
          <a:xfrm>
            <a:off x="11760200" y="357645"/>
            <a:ext cx="127000" cy="125999"/>
          </a:xfrm>
          <a:prstGeom prst="ellipse">
            <a:avLst/>
          </a:prstGeom>
          <a:solidFill>
            <a:srgbClr val="B1B3B3"/>
          </a:solidFill>
        </p:spPr>
        <p:txBody>
          <a:bodyPr>
            <a:noAutofit/>
          </a:bodyPr>
          <a:lstStyle>
            <a:lvl1pPr marL="0" indent="0">
              <a:buFontTx/>
              <a:buNone/>
              <a:defRPr sz="100">
                <a:noFill/>
              </a:defRPr>
            </a:lvl1pPr>
            <a:lvl2pPr marL="228600" indent="0">
              <a:buFontTx/>
              <a:buNone/>
              <a:defRPr sz="100">
                <a:noFill/>
              </a:defRPr>
            </a:lvl2pPr>
            <a:lvl3pPr marL="457200" indent="0">
              <a:buFontTx/>
              <a:buNone/>
              <a:defRPr sz="100">
                <a:noFill/>
              </a:defRPr>
            </a:lvl3pPr>
            <a:lvl4pPr marL="661988" indent="0">
              <a:buFontTx/>
              <a:buNone/>
              <a:defRPr sz="100">
                <a:noFill/>
              </a:defRPr>
            </a:lvl4pPr>
            <a:lvl5pPr marL="855663" indent="0">
              <a:buFontTx/>
              <a:buNone/>
              <a:defRPr sz="100">
                <a:noFill/>
              </a:defRPr>
            </a:lvl5pPr>
          </a:lstStyle>
          <a:p>
            <a:pPr lvl="0"/>
            <a:r>
              <a:rPr lang="en-US"/>
              <a:t>a</a:t>
            </a:r>
          </a:p>
        </p:txBody>
      </p:sp>
      <p:sp>
        <p:nvSpPr>
          <p:cNvPr id="5" name="Footnote">
            <a:extLst>
              <a:ext uri="{FF2B5EF4-FFF2-40B4-BE49-F238E27FC236}">
                <a16:creationId xmlns:a16="http://schemas.microsoft.com/office/drawing/2014/main" id="{31EB8337-5CD4-C7D9-AFCA-89AFAC81CFF8}"/>
              </a:ext>
            </a:extLst>
          </p:cNvPr>
          <p:cNvSpPr txBox="1">
            <a:spLocks/>
          </p:cNvSpPr>
          <p:nvPr userDrawn="1"/>
        </p:nvSpPr>
        <p:spPr>
          <a:xfrm>
            <a:off x="653131" y="6406129"/>
            <a:ext cx="9597418" cy="430887"/>
          </a:xfrm>
          <a:prstGeom prst="rect">
            <a:avLst/>
          </a:prstGeom>
        </p:spPr>
        <p:txBody>
          <a:bodyPr vert="horz" wrap="square" lIns="0" tIns="0" rIns="0" bIns="0" rtlCol="0">
            <a:spAutoFit/>
          </a:bodyPr>
          <a:lstStyle>
            <a:lvl1pPr marL="0" marR="0" indent="0" algn="l" defTabSz="932742" rtl="0" eaLnBrk="1" fontAlgn="auto" latinLnBrk="0" hangingPunct="1">
              <a:lnSpc>
                <a:spcPct val="100000"/>
              </a:lnSpc>
              <a:spcBef>
                <a:spcPts val="0"/>
              </a:spcBef>
              <a:spcAft>
                <a:spcPts val="0"/>
              </a:spcAft>
              <a:buClrTx/>
              <a:buSzPct val="90000"/>
              <a:buFont typeface="Wingdings" panose="05000000000000000000" pitchFamily="2" charset="2"/>
              <a:buNone/>
              <a:tabLst/>
              <a:defRPr sz="700" kern="1200" spc="0" baseline="0">
                <a:solidFill>
                  <a:schemeClr val="tx1"/>
                </a:solidFill>
                <a:latin typeface="+mn-lt"/>
                <a:ea typeface="+mn-ea"/>
                <a:cs typeface="Segoe UI" panose="020B0502040204020203" pitchFamily="34" charset="0"/>
              </a:defRPr>
            </a:lvl1pPr>
            <a:lvl2pPr marL="457200" marR="0" indent="-228600"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2000" kern="1200" spc="0" baseline="0">
                <a:solidFill>
                  <a:schemeClr val="tx1"/>
                </a:solidFill>
                <a:latin typeface="+mn-lt"/>
                <a:ea typeface="+mn-ea"/>
                <a:cs typeface="+mn-cs"/>
              </a:defRPr>
            </a:lvl2pPr>
            <a:lvl3pPr marL="657225" marR="0" indent="-20002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600" kern="1200" spc="0" baseline="0">
                <a:solidFill>
                  <a:schemeClr val="tx1"/>
                </a:solidFill>
                <a:latin typeface="+mn-lt"/>
                <a:ea typeface="+mn-ea"/>
                <a:cs typeface="+mn-cs"/>
              </a:defRPr>
            </a:lvl3pPr>
            <a:lvl4pPr marL="842963" marR="0" indent="-18097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400" kern="1200" spc="0" baseline="0">
                <a:solidFill>
                  <a:schemeClr val="tx1"/>
                </a:solidFill>
                <a:latin typeface="+mn-lt"/>
                <a:ea typeface="+mn-ea"/>
                <a:cs typeface="+mn-cs"/>
              </a:defRPr>
            </a:lvl4pPr>
            <a:lvl5pPr marL="1023938" marR="0" indent="-16827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400" kern="1200" spc="0" baseline="0">
                <a:solidFill>
                  <a:schemeClr val="tx1"/>
                </a:solidFill>
                <a:latin typeface="+mn-lt"/>
                <a:ea typeface="+mn-ea"/>
                <a:cs typeface="+mn-cs"/>
              </a:defRPr>
            </a:lvl5pPr>
            <a:lvl6pPr marL="2565040"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3031412"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97783"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964155"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baseline="30000" noProof="0" dirty="0"/>
              <a:t>1</a:t>
            </a:r>
            <a:r>
              <a:rPr lang="en-US" noProof="0" dirty="0"/>
              <a:t>Access M365 Copilot Chat at </a:t>
            </a:r>
            <a:r>
              <a:rPr lang="en-US" noProof="0" dirty="0">
                <a:hlinkClick r:id="rId2"/>
              </a:rPr>
              <a:t>m365copilot.com </a:t>
            </a:r>
            <a:r>
              <a:rPr lang="en-US" noProof="0" dirty="0"/>
              <a:t>or the Microsoft 365 Copilot Chat mobile app and set toggle to “Web”.</a:t>
            </a:r>
          </a:p>
          <a:p>
            <a:r>
              <a:rPr lang="en-US" baseline="30000" noProof="0" dirty="0"/>
              <a:t>2</a:t>
            </a:r>
            <a:r>
              <a:rPr lang="en-US" noProof="0" dirty="0"/>
              <a:t>Access M365 Copilot Chat at </a:t>
            </a:r>
            <a:r>
              <a:rPr lang="en-US" noProof="0" dirty="0">
                <a:hlinkClick r:id="rId2"/>
              </a:rPr>
              <a:t>m365copilot.com</a:t>
            </a:r>
            <a:r>
              <a:rPr lang="en-US" noProof="0" dirty="0"/>
              <a:t>, the Microsoft 365 Copilot Chat mobile app, or the M365 Copilot Chat app in Teams, and set toggle to “Work”.</a:t>
            </a:r>
          </a:p>
          <a:p>
            <a:r>
              <a:rPr lang="en-US" baseline="30000" noProof="0" dirty="0"/>
              <a:t>3</a:t>
            </a:r>
            <a:r>
              <a:rPr lang="en-US" noProof="0" dirty="0"/>
              <a:t>Copilot agents allow Copilot to access your organization-specific apps. In the past this would have required an API call to get data from a system of record.</a:t>
            </a:r>
          </a:p>
          <a:p>
            <a:r>
              <a:rPr kumimoji="0" lang="en-US" sz="700" b="0" i="0" u="none" strike="noStrike" kern="1200" cap="none" spc="0" normalizeH="0" baseline="0" noProof="0" dirty="0">
                <a:ln>
                  <a:noFill/>
                </a:ln>
                <a:solidFill>
                  <a:srgbClr val="000000"/>
                </a:solidFill>
                <a:effectLst/>
                <a:uLnTx/>
                <a:uFillTx/>
                <a:latin typeface="Segoe UI"/>
                <a:ea typeface="+mn-ea"/>
                <a:cs typeface="Segoe UI" panose="020B0502040204020203" pitchFamily="34" charset="0"/>
              </a:rPr>
              <a:t>The content in this example scenario is for demonstration purposes only. You should evaluate how Copilot aligns with your organization’s business processes, regulatory requirements, and responsible AI principles.</a:t>
            </a:r>
          </a:p>
        </p:txBody>
      </p:sp>
    </p:spTree>
    <p:extLst>
      <p:ext uri="{BB962C8B-B14F-4D97-AF65-F5344CB8AC3E}">
        <p14:creationId xmlns:p14="http://schemas.microsoft.com/office/powerpoint/2010/main" val="4066855235"/>
      </p:ext>
    </p:extLst>
  </p:cSld>
  <p:clrMapOvr>
    <a:masterClrMapping/>
  </p:clrMapOvr>
  <p:transition>
    <p:fade/>
  </p:transition>
  <p:extLst>
    <p:ext uri="{DCECCB84-F9BA-43D5-87BE-67443E8EF086}">
      <p15:sldGuideLst xmlns:p15="http://schemas.microsoft.com/office/powerpoint/2012/main">
        <p15:guide id="6" pos="779">
          <p15:clr>
            <a:srgbClr val="A4A3A4"/>
          </p15:clr>
        </p15:guide>
        <p15:guide id="7" pos="962">
          <p15:clr>
            <a:srgbClr val="A4A3A4"/>
          </p15:clr>
        </p15:guide>
        <p15:guide id="8" pos="1373">
          <p15:clr>
            <a:srgbClr val="A4A3A4"/>
          </p15:clr>
        </p15:guide>
        <p15:guide id="9" pos="1556">
          <p15:clr>
            <a:srgbClr val="A4A3A4"/>
          </p15:clr>
        </p15:guide>
        <p15:guide id="10" pos="1967">
          <p15:clr>
            <a:srgbClr val="A4A3A4"/>
          </p15:clr>
        </p15:guide>
        <p15:guide id="11" pos="2150">
          <p15:clr>
            <a:srgbClr val="A4A3A4"/>
          </p15:clr>
        </p15:guide>
        <p15:guide id="12" pos="2561">
          <p15:clr>
            <a:srgbClr val="A4A3A4"/>
          </p15:clr>
        </p15:guide>
        <p15:guide id="13" pos="2744">
          <p15:clr>
            <a:srgbClr val="A4A3A4"/>
          </p15:clr>
        </p15:guide>
        <p15:guide id="14" pos="3155">
          <p15:clr>
            <a:srgbClr val="A4A3A4"/>
          </p15:clr>
        </p15:guide>
        <p15:guide id="15" pos="3352">
          <p15:clr>
            <a:srgbClr val="A4A3A4"/>
          </p15:clr>
        </p15:guide>
        <p15:guide id="16" pos="3749">
          <p15:clr>
            <a:srgbClr val="A4A3A4"/>
          </p15:clr>
        </p15:guide>
        <p15:guide id="17" pos="3932">
          <p15:clr>
            <a:srgbClr val="A4A3A4"/>
          </p15:clr>
        </p15:guide>
        <p15:guide id="18" pos="4343">
          <p15:clr>
            <a:srgbClr val="A4A3A4"/>
          </p15:clr>
        </p15:guide>
        <p15:guide id="19" pos="4526">
          <p15:clr>
            <a:srgbClr val="A4A3A4"/>
          </p15:clr>
        </p15:guide>
        <p15:guide id="20" pos="4937">
          <p15:clr>
            <a:srgbClr val="A4A3A4"/>
          </p15:clr>
        </p15:guide>
        <p15:guide id="21" pos="5120">
          <p15:clr>
            <a:srgbClr val="A4A3A4"/>
          </p15:clr>
        </p15:guide>
        <p15:guide id="22" pos="5529">
          <p15:clr>
            <a:srgbClr val="A4A3A4"/>
          </p15:clr>
        </p15:guide>
        <p15:guide id="23" pos="5714">
          <p15:clr>
            <a:srgbClr val="A4A3A4"/>
          </p15:clr>
        </p15:guide>
        <p15:guide id="24" pos="6123">
          <p15:clr>
            <a:srgbClr val="A4A3A4"/>
          </p15:clr>
        </p15:guide>
        <p15:guide id="25" pos="6308">
          <p15:clr>
            <a:srgbClr val="A4A3A4"/>
          </p15:clr>
        </p15:guide>
        <p15:guide id="26" pos="6717">
          <p15:clr>
            <a:srgbClr val="A4A3A4"/>
          </p15:clr>
        </p15:guide>
        <p15:guide id="27" pos="6900">
          <p15:clr>
            <a:srgbClr val="A4A3A4"/>
          </p15:clr>
        </p15:guide>
        <p15:guide id="28" orient="horz" pos="905">
          <p15:clr>
            <a:srgbClr val="5ACBF0"/>
          </p15:clr>
        </p15:guide>
        <p15:guide id="29" orient="horz" pos="1271">
          <p15:clr>
            <a:srgbClr val="5ACBF0"/>
          </p15:clr>
        </p15:guide>
        <p15:guide id="30" orient="horz" pos="288">
          <p15:clr>
            <a:srgbClr val="5ACBF0"/>
          </p15:clr>
        </p15:guide>
        <p15:guide id="31" pos="3840">
          <p15:clr>
            <a:srgbClr val="5ACBF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svg"/><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blackWhite">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8263" y="457200"/>
            <a:ext cx="11018520" cy="553998"/>
          </a:xfrm>
          <a:prstGeom prst="rect">
            <a:avLst/>
          </a:prstGeom>
        </p:spPr>
        <p:txBody>
          <a:bodyPr vert="horz" wrap="square" lIns="0" tIns="0" rIns="0" bIns="0" rtlCol="0" anchor="t">
            <a:spAutoFit/>
          </a:bodyPr>
          <a:lstStyle/>
          <a:p>
            <a:r>
              <a:rPr lang="en-US"/>
              <a:t>Click to edit Master title style</a:t>
            </a:r>
          </a:p>
        </p:txBody>
      </p:sp>
      <p:sp>
        <p:nvSpPr>
          <p:cNvPr id="4" name="Text Placeholder 3"/>
          <p:cNvSpPr>
            <a:spLocks noGrp="1"/>
          </p:cNvSpPr>
          <p:nvPr>
            <p:ph type="body" idx="1"/>
          </p:nvPr>
        </p:nvSpPr>
        <p:spPr>
          <a:xfrm>
            <a:off x="584200" y="1435503"/>
            <a:ext cx="11018520" cy="1612749"/>
          </a:xfrm>
          <a:prstGeom prst="rect">
            <a:avLst/>
          </a:prstGeom>
        </p:spPr>
        <p:txBody>
          <a:bodyPr vert="horz" wrap="square" lIns="0" tIns="0" rIns="0" bIns="0" rtlCol="0">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grpSp>
        <p:nvGrpSpPr>
          <p:cNvPr id="47" name="GRID" hidden="1">
            <a:extLst>
              <a:ext uri="{FF2B5EF4-FFF2-40B4-BE49-F238E27FC236}">
                <a16:creationId xmlns:a16="http://schemas.microsoft.com/office/drawing/2014/main" id="{32B5FFBF-552A-4973-B5B3-9EE3A765185F}"/>
              </a:ext>
            </a:extLst>
          </p:cNvPr>
          <p:cNvGrpSpPr/>
          <p:nvPr/>
        </p:nvGrpSpPr>
        <p:grpSpPr>
          <a:xfrm>
            <a:off x="0" y="0"/>
            <a:ext cx="12192000" cy="6858000"/>
            <a:chOff x="0" y="0"/>
            <a:chExt cx="12192000" cy="6858000"/>
          </a:xfrm>
        </p:grpSpPr>
        <p:cxnSp>
          <p:nvCxnSpPr>
            <p:cNvPr id="7" name="Straight Connector 6">
              <a:extLst>
                <a:ext uri="{FF2B5EF4-FFF2-40B4-BE49-F238E27FC236}">
                  <a16:creationId xmlns:a16="http://schemas.microsoft.com/office/drawing/2014/main" id="{5CD412E5-2492-4063-96AB-C451FC39F2B6}"/>
                </a:ext>
              </a:extLst>
            </p:cNvPr>
            <p:cNvCxnSpPr/>
            <p:nvPr/>
          </p:nvCxnSpPr>
          <p:spPr>
            <a:xfrm>
              <a:off x="0" y="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D25E7FAE-6A98-413B-871E-10F8DF6FF1E3}"/>
                </a:ext>
              </a:extLst>
            </p:cNvPr>
            <p:cNvCxnSpPr/>
            <p:nvPr/>
          </p:nvCxnSpPr>
          <p:spPr>
            <a:xfrm>
              <a:off x="0" y="292608"/>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EF42BDE7-00A0-446E-9CEE-23DDF6A13E6E}"/>
                </a:ext>
              </a:extLst>
            </p:cNvPr>
            <p:cNvCxnSpPr/>
            <p:nvPr/>
          </p:nvCxnSpPr>
          <p:spPr>
            <a:xfrm>
              <a:off x="0" y="585216"/>
              <a:ext cx="12188952" cy="0"/>
            </a:xfrm>
            <a:prstGeom prst="line">
              <a:avLst/>
            </a:prstGeom>
            <a:ln w="3175">
              <a:solidFill>
                <a:srgbClr val="DF45D4"/>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AD48FF31-9C6A-4C0C-AB96-ED556488A1BA}"/>
                </a:ext>
              </a:extLst>
            </p:cNvPr>
            <p:cNvCxnSpPr/>
            <p:nvPr/>
          </p:nvCxnSpPr>
          <p:spPr>
            <a:xfrm>
              <a:off x="0" y="6272784"/>
              <a:ext cx="12188952" cy="0"/>
            </a:xfrm>
            <a:prstGeom prst="line">
              <a:avLst/>
            </a:prstGeom>
            <a:ln w="3175">
              <a:solidFill>
                <a:srgbClr val="DF45D4"/>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28D811B2-F122-4FF3-A4F6-E7291A5152BB}"/>
                </a:ext>
              </a:extLst>
            </p:cNvPr>
            <p:cNvCxnSpPr/>
            <p:nvPr/>
          </p:nvCxnSpPr>
          <p:spPr>
            <a:xfrm>
              <a:off x="0" y="656539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A2029335-BA6E-4B6F-B752-D02603169DE6}"/>
                </a:ext>
              </a:extLst>
            </p:cNvPr>
            <p:cNvCxnSpPr/>
            <p:nvPr/>
          </p:nvCxnSpPr>
          <p:spPr>
            <a:xfrm>
              <a:off x="0" y="685800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708D55A0-D16C-4191-B9F9-C95B51610B5E}"/>
                </a:ext>
              </a:extLst>
            </p:cNvPr>
            <p:cNvCxnSpPr/>
            <p:nvPr/>
          </p:nvCxnSpPr>
          <p:spPr>
            <a:xfrm>
              <a:off x="0" y="877824"/>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DA3FCB58-9F61-404B-A493-7860A942FCC2}"/>
                </a:ext>
              </a:extLst>
            </p:cNvPr>
            <p:cNvCxnSpPr/>
            <p:nvPr/>
          </p:nvCxnSpPr>
          <p:spPr>
            <a:xfrm>
              <a:off x="0" y="117043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0EFD38DF-4402-499A-B7B2-D5BBF3AD467C}"/>
                </a:ext>
              </a:extLst>
            </p:cNvPr>
            <p:cNvCxnSpPr/>
            <p:nvPr/>
          </p:nvCxnSpPr>
          <p:spPr>
            <a:xfrm>
              <a:off x="0" y="146304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26DFD209-A624-4FEA-8F60-067FBF0CC1E8}"/>
                </a:ext>
              </a:extLst>
            </p:cNvPr>
            <p:cNvCxnSpPr/>
            <p:nvPr/>
          </p:nvCxnSpPr>
          <p:spPr>
            <a:xfrm>
              <a:off x="0"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F1B8ED61-88C3-48AA-91A7-BFD779B3B3BA}"/>
                </a:ext>
              </a:extLst>
            </p:cNvPr>
            <p:cNvCxnSpPr/>
            <p:nvPr/>
          </p:nvCxnSpPr>
          <p:spPr>
            <a:xfrm>
              <a:off x="585216" y="0"/>
              <a:ext cx="0" cy="6858000"/>
            </a:xfrm>
            <a:prstGeom prst="line">
              <a:avLst/>
            </a:prstGeom>
            <a:ln w="3175">
              <a:solidFill>
                <a:srgbClr val="DF45D4"/>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822AC47D-49D2-4B9E-B580-53A7922E5654}"/>
                </a:ext>
              </a:extLst>
            </p:cNvPr>
            <p:cNvCxnSpPr/>
            <p:nvPr/>
          </p:nvCxnSpPr>
          <p:spPr>
            <a:xfrm>
              <a:off x="292608"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20D7A2DB-4310-49CD-83F6-55B33BE76665}"/>
                </a:ext>
              </a:extLst>
            </p:cNvPr>
            <p:cNvCxnSpPr/>
            <p:nvPr/>
          </p:nvCxnSpPr>
          <p:spPr>
            <a:xfrm>
              <a:off x="877824"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20C40071-7BC6-4682-9CD1-0631E07C9F11}"/>
                </a:ext>
              </a:extLst>
            </p:cNvPr>
            <p:cNvCxnSpPr/>
            <p:nvPr/>
          </p:nvCxnSpPr>
          <p:spPr>
            <a:xfrm>
              <a:off x="1170432"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EE0ACFAA-26E9-44D2-BEF0-E02CAE93F397}"/>
                </a:ext>
              </a:extLst>
            </p:cNvPr>
            <p:cNvCxnSpPr/>
            <p:nvPr/>
          </p:nvCxnSpPr>
          <p:spPr>
            <a:xfrm>
              <a:off x="11021568"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385D1186-93AE-4B67-8544-763E0B213AAC}"/>
                </a:ext>
              </a:extLst>
            </p:cNvPr>
            <p:cNvCxnSpPr/>
            <p:nvPr/>
          </p:nvCxnSpPr>
          <p:spPr>
            <a:xfrm>
              <a:off x="11606784" y="0"/>
              <a:ext cx="0" cy="6858000"/>
            </a:xfrm>
            <a:prstGeom prst="line">
              <a:avLst/>
            </a:prstGeom>
            <a:ln w="3175">
              <a:solidFill>
                <a:srgbClr val="DF45D4"/>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CB1D45AE-FC53-4BB4-A9CD-C563C03A1195}"/>
                </a:ext>
              </a:extLst>
            </p:cNvPr>
            <p:cNvCxnSpPr/>
            <p:nvPr/>
          </p:nvCxnSpPr>
          <p:spPr>
            <a:xfrm>
              <a:off x="11314176"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8325177A-06D9-4C2A-B7EF-984A90245BF7}"/>
                </a:ext>
              </a:extLst>
            </p:cNvPr>
            <p:cNvCxnSpPr/>
            <p:nvPr/>
          </p:nvCxnSpPr>
          <p:spPr>
            <a:xfrm>
              <a:off x="11899392"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D2B67796-DF72-4C3B-A79D-7534FD3084C9}"/>
                </a:ext>
              </a:extLst>
            </p:cNvPr>
            <p:cNvCxnSpPr/>
            <p:nvPr/>
          </p:nvCxnSpPr>
          <p:spPr>
            <a:xfrm>
              <a:off x="12192000"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C8B2C409-2FF7-4120-9E48-02A446B82DD6}"/>
                </a:ext>
              </a:extLst>
            </p:cNvPr>
            <p:cNvCxnSpPr/>
            <p:nvPr/>
          </p:nvCxnSpPr>
          <p:spPr>
            <a:xfrm>
              <a:off x="0" y="1755648"/>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F3E0130A-B11A-42AB-8439-3CB0569F1C08}"/>
                </a:ext>
              </a:extLst>
            </p:cNvPr>
            <p:cNvCxnSpPr/>
            <p:nvPr/>
          </p:nvCxnSpPr>
          <p:spPr>
            <a:xfrm>
              <a:off x="0" y="2048256"/>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0840B631-CB23-44B8-823B-56619D54F0E4}"/>
                </a:ext>
              </a:extLst>
            </p:cNvPr>
            <p:cNvCxnSpPr/>
            <p:nvPr/>
          </p:nvCxnSpPr>
          <p:spPr>
            <a:xfrm>
              <a:off x="0" y="2340864"/>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C7DD460B-BBE5-43D6-95DF-C1C1CC6239C6}"/>
                </a:ext>
              </a:extLst>
            </p:cNvPr>
            <p:cNvCxnSpPr/>
            <p:nvPr/>
          </p:nvCxnSpPr>
          <p:spPr>
            <a:xfrm>
              <a:off x="0" y="263347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7F5BEEB4-62B8-420A-9489-8319B9432C34}"/>
                </a:ext>
              </a:extLst>
            </p:cNvPr>
            <p:cNvCxnSpPr/>
            <p:nvPr/>
          </p:nvCxnSpPr>
          <p:spPr>
            <a:xfrm>
              <a:off x="0" y="292608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79242164-82A4-4DA9-B78C-33430C241872}"/>
                </a:ext>
              </a:extLst>
            </p:cNvPr>
            <p:cNvCxnSpPr/>
            <p:nvPr/>
          </p:nvCxnSpPr>
          <p:spPr>
            <a:xfrm>
              <a:off x="0" y="3218688"/>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1D8767DD-4892-4904-AE72-87087DD9CCC2}"/>
                </a:ext>
              </a:extLst>
            </p:cNvPr>
            <p:cNvCxnSpPr/>
            <p:nvPr/>
          </p:nvCxnSpPr>
          <p:spPr>
            <a:xfrm>
              <a:off x="0" y="3511296"/>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245FC793-2AD0-4021-B3FB-391EDDE6CB63}"/>
                </a:ext>
              </a:extLst>
            </p:cNvPr>
            <p:cNvCxnSpPr/>
            <p:nvPr/>
          </p:nvCxnSpPr>
          <p:spPr>
            <a:xfrm>
              <a:off x="0" y="3803904"/>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8091C6C8-296D-4AA9-8F03-7DEA5FA7D71A}"/>
                </a:ext>
              </a:extLst>
            </p:cNvPr>
            <p:cNvCxnSpPr/>
            <p:nvPr/>
          </p:nvCxnSpPr>
          <p:spPr>
            <a:xfrm>
              <a:off x="0" y="409651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71CBDA8A-698A-4B1C-BC41-CD72C2900FE8}"/>
                </a:ext>
              </a:extLst>
            </p:cNvPr>
            <p:cNvCxnSpPr/>
            <p:nvPr/>
          </p:nvCxnSpPr>
          <p:spPr>
            <a:xfrm>
              <a:off x="0" y="438912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F0780C82-EF19-43A2-BF1B-31FDFBA092CA}"/>
                </a:ext>
              </a:extLst>
            </p:cNvPr>
            <p:cNvCxnSpPr/>
            <p:nvPr/>
          </p:nvCxnSpPr>
          <p:spPr>
            <a:xfrm>
              <a:off x="0" y="4681728"/>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13492339-9370-44E2-8C4D-414393DEB764}"/>
                </a:ext>
              </a:extLst>
            </p:cNvPr>
            <p:cNvCxnSpPr/>
            <p:nvPr/>
          </p:nvCxnSpPr>
          <p:spPr>
            <a:xfrm>
              <a:off x="0" y="4974336"/>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EBF7CE2A-C0A7-4C6F-88B8-E40107AE34E8}"/>
                </a:ext>
              </a:extLst>
            </p:cNvPr>
            <p:cNvCxnSpPr/>
            <p:nvPr/>
          </p:nvCxnSpPr>
          <p:spPr>
            <a:xfrm>
              <a:off x="0" y="5266944"/>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CCD7A1D0-B060-4037-BFAE-80FAF89CC35F}"/>
                </a:ext>
              </a:extLst>
            </p:cNvPr>
            <p:cNvCxnSpPr/>
            <p:nvPr/>
          </p:nvCxnSpPr>
          <p:spPr>
            <a:xfrm>
              <a:off x="0" y="555955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2A121C21-7F60-43D7-B9B4-682B9D22E24D}"/>
                </a:ext>
              </a:extLst>
            </p:cNvPr>
            <p:cNvCxnSpPr/>
            <p:nvPr/>
          </p:nvCxnSpPr>
          <p:spPr>
            <a:xfrm>
              <a:off x="0" y="585216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grpSp>
      <p:sp>
        <p:nvSpPr>
          <p:cNvPr id="3" name=".64 square" hidden="1">
            <a:extLst>
              <a:ext uri="{FF2B5EF4-FFF2-40B4-BE49-F238E27FC236}">
                <a16:creationId xmlns:a16="http://schemas.microsoft.com/office/drawing/2014/main" id="{90E0CE0A-15D7-405F-8DFA-B7F5AF47B03C}"/>
              </a:ext>
            </a:extLst>
          </p:cNvPr>
          <p:cNvSpPr/>
          <p:nvPr/>
        </p:nvSpPr>
        <p:spPr bwMode="auto">
          <a:xfrm>
            <a:off x="0" y="0"/>
            <a:ext cx="585216" cy="585216"/>
          </a:xfrm>
          <a:prstGeom prst="rect">
            <a:avLst/>
          </a:prstGeom>
          <a:solidFill>
            <a:schemeClr val="tx1">
              <a:alpha val="17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a:gradFill>
                <a:gsLst>
                  <a:gs pos="0">
                    <a:srgbClr val="FFFFFF"/>
                  </a:gs>
                  <a:gs pos="100000">
                    <a:srgbClr val="FFFFFF"/>
                  </a:gs>
                </a:gsLst>
                <a:lin ang="5400000" scaled="0"/>
              </a:gradFill>
              <a:ea typeface="Segoe UI" pitchFamily="34" charset="0"/>
              <a:cs typeface="Segoe UI" pitchFamily="34" charset="0"/>
            </a:endParaRPr>
          </a:p>
        </p:txBody>
      </p:sp>
      <p:sp>
        <p:nvSpPr>
          <p:cNvPr id="35" name=".32 square" hidden="1">
            <a:extLst>
              <a:ext uri="{FF2B5EF4-FFF2-40B4-BE49-F238E27FC236}">
                <a16:creationId xmlns:a16="http://schemas.microsoft.com/office/drawing/2014/main" id="{09835393-211C-428D-B22F-51EE7A413599}"/>
              </a:ext>
            </a:extLst>
          </p:cNvPr>
          <p:cNvSpPr/>
          <p:nvPr/>
        </p:nvSpPr>
        <p:spPr bwMode="auto">
          <a:xfrm>
            <a:off x="0" y="0"/>
            <a:ext cx="292608" cy="292608"/>
          </a:xfrm>
          <a:prstGeom prst="rect">
            <a:avLst/>
          </a:prstGeom>
          <a:solidFill>
            <a:schemeClr val="tx1">
              <a:alpha val="17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a:gradFill>
                <a:gsLst>
                  <a:gs pos="0">
                    <a:srgbClr val="FFFFFF"/>
                  </a:gs>
                  <a:gs pos="100000">
                    <a:srgbClr val="FFFFFF"/>
                  </a:gs>
                </a:gsLst>
                <a:lin ang="5400000" scaled="0"/>
              </a:gradFill>
              <a:ea typeface="Segoe UI" pitchFamily="34" charset="0"/>
              <a:cs typeface="Segoe UI" pitchFamily="34" charset="0"/>
            </a:endParaRPr>
          </a:p>
        </p:txBody>
      </p:sp>
      <p:pic>
        <p:nvPicPr>
          <p:cNvPr id="144" name="Graphic 143">
            <a:extLst>
              <a:ext uri="{FF2B5EF4-FFF2-40B4-BE49-F238E27FC236}">
                <a16:creationId xmlns:a16="http://schemas.microsoft.com/office/drawing/2014/main" id="{55FCE7D5-5796-0746-3173-EB75FBE85E45}"/>
              </a:ext>
            </a:extLst>
          </p:cNvPr>
          <p:cNvPicPr>
            <a:picLocks noChangeAspect="1"/>
          </p:cNvPicPr>
          <p:nvPr/>
        </p:nvPicPr>
        <p:blipFill>
          <a:blip r:embed="rId9">
            <a:extLst>
              <a:ext uri="{28A0092B-C50C-407E-A947-70E740481C1C}">
                <a14:useLocalDpi xmlns:a14="http://schemas.microsoft.com/office/drawing/2010/main"/>
              </a:ext>
              <a:ext uri="{96DAC541-7B7A-43D3-8B79-37D633B846F1}">
                <asvg:svgBlip xmlns:asvg="http://schemas.microsoft.com/office/drawing/2016/SVG/main" r:embed="rId10"/>
              </a:ext>
            </a:extLst>
          </a:blip>
          <a:srcRect/>
          <a:stretch/>
        </p:blipFill>
        <p:spPr>
          <a:xfrm rot="5400000">
            <a:off x="9509919" y="2743200"/>
            <a:ext cx="6858000" cy="1371600"/>
          </a:xfrm>
          <a:prstGeom prst="rect">
            <a:avLst/>
          </a:prstGeom>
        </p:spPr>
      </p:pic>
    </p:spTree>
    <p:extLst>
      <p:ext uri="{BB962C8B-B14F-4D97-AF65-F5344CB8AC3E}">
        <p14:creationId xmlns:p14="http://schemas.microsoft.com/office/powerpoint/2010/main" val="3166420605"/>
      </p:ext>
    </p:extLst>
  </p:cSld>
  <p:clrMap bg1="lt1" tx1="dk1" bg2="lt2" tx2="dk2" accent1="accent1" accent2="accent2" accent3="accent3" accent4="accent4" accent5="accent5" accent6="accent6" hlink="hlink" folHlink="folHlink"/>
  <p:sldLayoutIdLst>
    <p:sldLayoutId id="2147483710" r:id="rId1"/>
    <p:sldLayoutId id="2147483674" r:id="rId2"/>
    <p:sldLayoutId id="2147483835" r:id="rId3"/>
    <p:sldLayoutId id="2147483675" r:id="rId4"/>
    <p:sldLayoutId id="2147483676" r:id="rId5"/>
    <p:sldLayoutId id="2147483813" r:id="rId6"/>
    <p:sldLayoutId id="2147483816" r:id="rId7"/>
  </p:sldLayoutIdLst>
  <p:transition>
    <p:fade/>
  </p:transition>
  <p:hf sldNum="0" hdr="0" ftr="0" dt="0"/>
  <p:txStyles>
    <p:titleStyle>
      <a:lvl1pPr algn="l" defTabSz="932742" rtl="0" eaLnBrk="1" latinLnBrk="0" hangingPunct="1">
        <a:lnSpc>
          <a:spcPct val="100000"/>
        </a:lnSpc>
        <a:spcBef>
          <a:spcPct val="0"/>
        </a:spcBef>
        <a:buNone/>
        <a:defRPr lang="en-US" sz="3600" b="0" kern="1200" cap="none" spc="-50" baseline="0" dirty="0" smtClean="0">
          <a:ln w="3175">
            <a:noFill/>
          </a:ln>
          <a:solidFill>
            <a:schemeClr val="tx1"/>
          </a:solidFill>
          <a:effectLst/>
          <a:latin typeface="+mj-lt"/>
          <a:ea typeface="+mn-ea"/>
          <a:cs typeface="Segoe UI" pitchFamily="34" charset="0"/>
        </a:defRPr>
      </a:lvl1pPr>
    </p:titleStyle>
    <p:bodyStyle>
      <a:lvl1pPr marL="228600" marR="0" indent="-228600"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2800" kern="1200" spc="0" baseline="0">
          <a:solidFill>
            <a:schemeClr val="tx1"/>
          </a:solidFill>
          <a:latin typeface="+mn-lt"/>
          <a:ea typeface="+mn-ea"/>
          <a:cs typeface="Segoe UI" panose="020B0502040204020203" pitchFamily="34" charset="0"/>
        </a:defRPr>
      </a:lvl1pPr>
      <a:lvl2pPr marL="457200" marR="0" indent="-228600"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2000" kern="1200" spc="0" baseline="0">
          <a:solidFill>
            <a:schemeClr val="tx1"/>
          </a:solidFill>
          <a:latin typeface="+mn-lt"/>
          <a:ea typeface="+mn-ea"/>
          <a:cs typeface="+mn-cs"/>
        </a:defRPr>
      </a:lvl2pPr>
      <a:lvl3pPr marL="657225" marR="0" indent="-20002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600" kern="1200" spc="0" baseline="0">
          <a:solidFill>
            <a:schemeClr val="tx1"/>
          </a:solidFill>
          <a:latin typeface="+mn-lt"/>
          <a:ea typeface="+mn-ea"/>
          <a:cs typeface="+mn-cs"/>
        </a:defRPr>
      </a:lvl3pPr>
      <a:lvl4pPr marL="842963" marR="0" indent="-18097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400" kern="1200" spc="0" baseline="0">
          <a:solidFill>
            <a:schemeClr val="tx1"/>
          </a:solidFill>
          <a:latin typeface="+mn-lt"/>
          <a:ea typeface="+mn-ea"/>
          <a:cs typeface="+mn-cs"/>
        </a:defRPr>
      </a:lvl4pPr>
      <a:lvl5pPr marL="1023938" marR="0" indent="-16827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400" kern="1200" spc="0" baseline="0">
          <a:solidFill>
            <a:schemeClr val="tx1"/>
          </a:solidFill>
          <a:latin typeface="+mn-lt"/>
          <a:ea typeface="+mn-ea"/>
          <a:cs typeface="+mn-cs"/>
        </a:defRPr>
      </a:lvl5pPr>
      <a:lvl6pPr marL="2565040"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3031412"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97783"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964155"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32742" rtl="0" eaLnBrk="1" latinLnBrk="0" hangingPunct="1">
        <a:defRPr sz="1800" kern="1200">
          <a:solidFill>
            <a:schemeClr val="tx1"/>
          </a:solidFill>
          <a:latin typeface="+mn-lt"/>
          <a:ea typeface="+mn-ea"/>
          <a:cs typeface="+mn-cs"/>
        </a:defRPr>
      </a:lvl1pPr>
      <a:lvl2pPr marL="466371" algn="l" defTabSz="932742" rtl="0" eaLnBrk="1" latinLnBrk="0" hangingPunct="1">
        <a:defRPr sz="1800" kern="1200">
          <a:solidFill>
            <a:schemeClr val="tx1"/>
          </a:solidFill>
          <a:latin typeface="+mn-lt"/>
          <a:ea typeface="+mn-ea"/>
          <a:cs typeface="+mn-cs"/>
        </a:defRPr>
      </a:lvl2pPr>
      <a:lvl3pPr marL="932742" algn="l" defTabSz="932742" rtl="0" eaLnBrk="1" latinLnBrk="0" hangingPunct="1">
        <a:defRPr sz="1800" kern="1200">
          <a:solidFill>
            <a:schemeClr val="tx1"/>
          </a:solidFill>
          <a:latin typeface="+mn-lt"/>
          <a:ea typeface="+mn-ea"/>
          <a:cs typeface="+mn-cs"/>
        </a:defRPr>
      </a:lvl3pPr>
      <a:lvl4pPr marL="1399113" algn="l" defTabSz="932742" rtl="0" eaLnBrk="1" latinLnBrk="0" hangingPunct="1">
        <a:defRPr sz="1800" kern="1200">
          <a:solidFill>
            <a:schemeClr val="tx1"/>
          </a:solidFill>
          <a:latin typeface="+mn-lt"/>
          <a:ea typeface="+mn-ea"/>
          <a:cs typeface="+mn-cs"/>
        </a:defRPr>
      </a:lvl4pPr>
      <a:lvl5pPr marL="1865484" algn="l" defTabSz="932742" rtl="0" eaLnBrk="1" latinLnBrk="0" hangingPunct="1">
        <a:defRPr sz="1800" kern="1200">
          <a:solidFill>
            <a:schemeClr val="tx1"/>
          </a:solidFill>
          <a:latin typeface="+mn-lt"/>
          <a:ea typeface="+mn-ea"/>
          <a:cs typeface="+mn-cs"/>
        </a:defRPr>
      </a:lvl5pPr>
      <a:lvl6pPr marL="2331856" algn="l" defTabSz="932742" rtl="0" eaLnBrk="1" latinLnBrk="0" hangingPunct="1">
        <a:defRPr sz="1800" kern="1200">
          <a:solidFill>
            <a:schemeClr val="tx1"/>
          </a:solidFill>
          <a:latin typeface="+mn-lt"/>
          <a:ea typeface="+mn-ea"/>
          <a:cs typeface="+mn-cs"/>
        </a:defRPr>
      </a:lvl6pPr>
      <a:lvl7pPr marL="2798226" algn="l" defTabSz="932742" rtl="0" eaLnBrk="1" latinLnBrk="0" hangingPunct="1">
        <a:defRPr sz="1800" kern="1200">
          <a:solidFill>
            <a:schemeClr val="tx1"/>
          </a:solidFill>
          <a:latin typeface="+mn-lt"/>
          <a:ea typeface="+mn-ea"/>
          <a:cs typeface="+mn-cs"/>
        </a:defRPr>
      </a:lvl7pPr>
      <a:lvl8pPr marL="3264597" algn="l" defTabSz="932742" rtl="0" eaLnBrk="1" latinLnBrk="0" hangingPunct="1">
        <a:defRPr sz="1800" kern="1200">
          <a:solidFill>
            <a:schemeClr val="tx1"/>
          </a:solidFill>
          <a:latin typeface="+mn-lt"/>
          <a:ea typeface="+mn-ea"/>
          <a:cs typeface="+mn-cs"/>
        </a:defRPr>
      </a:lvl8pPr>
      <a:lvl9pPr marL="3730969" algn="l" defTabSz="932742"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6" pos="360">
          <p15:clr>
            <a:srgbClr val="C35EA4"/>
          </p15:clr>
        </p15:guide>
        <p15:guide id="17" pos="7320">
          <p15:clr>
            <a:srgbClr val="C35EA4"/>
          </p15:clr>
        </p15:guide>
        <p15:guide id="25" orient="horz" pos="369">
          <p15:clr>
            <a:srgbClr val="C35EA4"/>
          </p15:clr>
        </p15:guide>
        <p15:guide id="26" orient="horz" pos="3949">
          <p15:clr>
            <a:srgbClr val="C35EA4"/>
          </p15:clr>
        </p15:guide>
        <p15:guide id="27" orient="horz" pos="184">
          <p15:clr>
            <a:srgbClr val="A4A3A4"/>
          </p15:clr>
        </p15:guide>
        <p15:guide id="28" pos="192">
          <p15:clr>
            <a:srgbClr val="A4A3A4"/>
          </p15:clr>
        </p15:guide>
        <p15:guide id="29" orient="horz" pos="4135">
          <p15:clr>
            <a:srgbClr val="A4A3A4"/>
          </p15:clr>
        </p15:guide>
        <p15:guide id="30" pos="7488">
          <p15:clr>
            <a:srgbClr val="A4A3A4"/>
          </p15:clr>
        </p15:guide>
        <p15:guide id="31" orient="horz" pos="4008">
          <p15:clr>
            <a:srgbClr val="F26B43"/>
          </p15:clr>
        </p15:guide>
      </p15:sldGuideLst>
    </p:ext>
  </p:extLst>
</p:sldMaster>
</file>

<file path=ppt/slides/_rels/slide1.xml.rels><?xml version="1.0" encoding="UTF-8" standalone="yes"?>
<Relationships xmlns="http://schemas.openxmlformats.org/package/2006/relationships"><Relationship Id="rId8" Type="http://schemas.openxmlformats.org/officeDocument/2006/relationships/image" Target="../media/image13.png"/><Relationship Id="rId13" Type="http://schemas.openxmlformats.org/officeDocument/2006/relationships/image" Target="../media/image17.png"/><Relationship Id="rId3" Type="http://schemas.openxmlformats.org/officeDocument/2006/relationships/image" Target="../media/image8.svg"/><Relationship Id="rId7" Type="http://schemas.openxmlformats.org/officeDocument/2006/relationships/image" Target="../media/image12.svg"/><Relationship Id="rId12" Type="http://schemas.openxmlformats.org/officeDocument/2006/relationships/image" Target="../media/image16.png"/><Relationship Id="rId2" Type="http://schemas.openxmlformats.org/officeDocument/2006/relationships/image" Target="../media/image7.png"/><Relationship Id="rId1" Type="http://schemas.openxmlformats.org/officeDocument/2006/relationships/slideLayout" Target="../slideLayouts/slideLayout7.xml"/><Relationship Id="rId6" Type="http://schemas.openxmlformats.org/officeDocument/2006/relationships/image" Target="../media/image11.png"/><Relationship Id="rId11" Type="http://schemas.openxmlformats.org/officeDocument/2006/relationships/image" Target="../media/image15.png"/><Relationship Id="rId5" Type="http://schemas.openxmlformats.org/officeDocument/2006/relationships/image" Target="../media/image10.svg"/><Relationship Id="rId15" Type="http://schemas.openxmlformats.org/officeDocument/2006/relationships/image" Target="../media/image19.png"/><Relationship Id="rId10" Type="http://schemas.openxmlformats.org/officeDocument/2006/relationships/hyperlink" Target="https://support.microsoft.com/en-us/topic/overview-of-microsoft-365-chat-preview-5b00a52d-7296-48ee-b938-b95b7209f737" TargetMode="External"/><Relationship Id="rId4" Type="http://schemas.openxmlformats.org/officeDocument/2006/relationships/image" Target="../media/image9.png"/><Relationship Id="rId9" Type="http://schemas.openxmlformats.org/officeDocument/2006/relationships/image" Target="../media/image14.svg"/><Relationship Id="rId14" Type="http://schemas.openxmlformats.org/officeDocument/2006/relationships/image" Target="../media/image1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 name="Title 67">
            <a:extLst>
              <a:ext uri="{FF2B5EF4-FFF2-40B4-BE49-F238E27FC236}">
                <a16:creationId xmlns:a16="http://schemas.microsoft.com/office/drawing/2014/main" id="{28336090-C54A-0446-1D33-DBFC691D4852}"/>
              </a:ext>
            </a:extLst>
          </p:cNvPr>
          <p:cNvSpPr>
            <a:spLocks noGrp="1"/>
          </p:cNvSpPr>
          <p:nvPr>
            <p:ph type="title"/>
          </p:nvPr>
        </p:nvSpPr>
        <p:spPr>
          <a:xfrm>
            <a:off x="584199" y="387766"/>
            <a:ext cx="7495382" cy="526298"/>
          </a:xfrm>
        </p:spPr>
        <p:txBody>
          <a:bodyPr/>
          <a:lstStyle/>
          <a:p>
            <a:r>
              <a:rPr lang="en-US" noProof="0"/>
              <a:t>A day in the life of an Internal Communications Director at Microsoft</a:t>
            </a:r>
          </a:p>
        </p:txBody>
      </p:sp>
      <p:sp>
        <p:nvSpPr>
          <p:cNvPr id="41" name="Text Placeholder 40">
            <a:extLst>
              <a:ext uri="{FF2B5EF4-FFF2-40B4-BE49-F238E27FC236}">
                <a16:creationId xmlns:a16="http://schemas.microsoft.com/office/drawing/2014/main" id="{AF57150F-4322-DE0A-2EE2-8CF3A53F2E9D}"/>
              </a:ext>
            </a:extLst>
          </p:cNvPr>
          <p:cNvSpPr>
            <a:spLocks noGrp="1"/>
          </p:cNvSpPr>
          <p:nvPr>
            <p:ph type="body" sz="quarter" idx="17"/>
          </p:nvPr>
        </p:nvSpPr>
        <p:spPr>
          <a:xfrm>
            <a:off x="6519107" y="521099"/>
            <a:ext cx="3599821" cy="169277"/>
          </a:xfrm>
        </p:spPr>
        <p:txBody>
          <a:bodyPr/>
          <a:lstStyle/>
          <a:p>
            <a:pPr lvl="0"/>
            <a:r>
              <a:rPr lang="en-US" noProof="0"/>
              <a:t>Microsoft 365 Copilot</a:t>
            </a:r>
          </a:p>
        </p:txBody>
      </p:sp>
      <p:sp>
        <p:nvSpPr>
          <p:cNvPr id="70" name="Text Placeholder 69">
            <a:extLst>
              <a:ext uri="{FF2B5EF4-FFF2-40B4-BE49-F238E27FC236}">
                <a16:creationId xmlns:a16="http://schemas.microsoft.com/office/drawing/2014/main" id="{D7A651F6-46AB-357E-E234-1169F36070F0}"/>
              </a:ext>
            </a:extLst>
          </p:cNvPr>
          <p:cNvSpPr>
            <a:spLocks noGrp="1"/>
          </p:cNvSpPr>
          <p:nvPr>
            <p:ph type="body" sz="quarter" idx="11"/>
          </p:nvPr>
        </p:nvSpPr>
        <p:spPr>
          <a:xfrm>
            <a:off x="584200" y="1593881"/>
            <a:ext cx="976461" cy="345600"/>
          </a:xfrm>
        </p:spPr>
        <p:txBody>
          <a:bodyPr/>
          <a:lstStyle/>
          <a:p>
            <a:r>
              <a:rPr lang="en-US" noProof="0"/>
              <a:t>6:00 am</a:t>
            </a:r>
          </a:p>
        </p:txBody>
      </p:sp>
      <p:sp>
        <p:nvSpPr>
          <p:cNvPr id="31" name="Text Placeholder 30">
            <a:extLst>
              <a:ext uri="{FF2B5EF4-FFF2-40B4-BE49-F238E27FC236}">
                <a16:creationId xmlns:a16="http://schemas.microsoft.com/office/drawing/2014/main" id="{79857A20-3A55-D206-28E5-285B83B0BDFA}"/>
              </a:ext>
            </a:extLst>
          </p:cNvPr>
          <p:cNvSpPr>
            <a:spLocks noGrp="1"/>
          </p:cNvSpPr>
          <p:nvPr>
            <p:ph type="body" sz="quarter" idx="18"/>
          </p:nvPr>
        </p:nvSpPr>
        <p:spPr>
          <a:xfrm>
            <a:off x="584200" y="2032188"/>
            <a:ext cx="2808000" cy="784426"/>
          </a:xfrm>
        </p:spPr>
        <p:txBody>
          <a:bodyPr>
            <a:normAutofit/>
          </a:bodyPr>
          <a:lstStyle/>
          <a:p>
            <a:r>
              <a:rPr kumimoji="0" lang="en-US" sz="900" b="0" i="0" u="none" strike="noStrike" kern="1200" cap="none" spc="0" normalizeH="0" baseline="0" noProof="0">
                <a:ln>
                  <a:noFill/>
                </a:ln>
                <a:solidFill>
                  <a:srgbClr val="1A1A1A"/>
                </a:solidFill>
                <a:effectLst/>
                <a:uLnTx/>
                <a:uFillTx/>
                <a:latin typeface="Segoe UI"/>
                <a:ea typeface="+mn-ea"/>
                <a:cs typeface="Segoe UI" pitchFamily="34" charset="0"/>
              </a:rPr>
              <a:t>Getting the day started early to meet with global stakeholders, Emily uses Copilot to quickly get insight into information from the past few days that will help her prepare for the day’s meetings. </a:t>
            </a:r>
          </a:p>
        </p:txBody>
      </p:sp>
      <p:sp>
        <p:nvSpPr>
          <p:cNvPr id="32" name="Text Placeholder 31">
            <a:extLst>
              <a:ext uri="{FF2B5EF4-FFF2-40B4-BE49-F238E27FC236}">
                <a16:creationId xmlns:a16="http://schemas.microsoft.com/office/drawing/2014/main" id="{7D8298F3-2309-D703-D818-0E870C649ABC}"/>
              </a:ext>
            </a:extLst>
          </p:cNvPr>
          <p:cNvSpPr>
            <a:spLocks noGrp="1"/>
          </p:cNvSpPr>
          <p:nvPr>
            <p:ph type="body" sz="quarter" idx="21"/>
          </p:nvPr>
        </p:nvSpPr>
        <p:spPr/>
        <p:txBody>
          <a:bodyPr/>
          <a:lstStyle/>
          <a:p>
            <a:r>
              <a:rPr kumimoji="0" lang="en-US" sz="900" i="0" u="none" strike="noStrike" kern="0" cap="none" spc="0" normalizeH="0" baseline="0" noProof="0">
                <a:ln>
                  <a:noFill/>
                </a:ln>
                <a:solidFill>
                  <a:srgbClr val="1A1A1A"/>
                </a:solidFill>
                <a:effectLst/>
                <a:uLnTx/>
                <a:uFillTx/>
                <a:latin typeface="Segoe UI"/>
                <a:ea typeface="+mn-ea"/>
                <a:cs typeface="+mn-cs"/>
              </a:rPr>
              <a:t>Sample prompt: </a:t>
            </a:r>
            <a:r>
              <a:rPr kumimoji="0" lang="en-US" sz="900" b="1" i="0" u="none" strike="noStrike" kern="0" cap="none" spc="0" normalizeH="0" baseline="0" noProof="0">
                <a:ln>
                  <a:noFill/>
                </a:ln>
                <a:solidFill>
                  <a:srgbClr val="1A1A1A"/>
                </a:solidFill>
                <a:effectLst/>
                <a:uLnTx/>
                <a:uFillTx/>
                <a:latin typeface="Segoe UI"/>
                <a:ea typeface="+mn-ea"/>
                <a:cs typeface="+mn-cs"/>
              </a:rPr>
              <a:t>Summarize </a:t>
            </a:r>
            <a:r>
              <a:rPr kumimoji="0" lang="en-US" sz="900" b="0" i="0" u="none" strike="noStrike" kern="0" cap="none" spc="0" normalizeH="0" baseline="0" noProof="0">
                <a:ln>
                  <a:noFill/>
                </a:ln>
                <a:solidFill>
                  <a:srgbClr val="1A1A1A"/>
                </a:solidFill>
                <a:effectLst/>
                <a:uLnTx/>
                <a:uFillTx/>
                <a:latin typeface="Segoe UI"/>
                <a:ea typeface="+mn-ea"/>
                <a:cs typeface="+mn-cs"/>
              </a:rPr>
              <a:t>any information from the past two days that will help me prepare for meetings today.</a:t>
            </a:r>
          </a:p>
        </p:txBody>
      </p:sp>
      <p:sp>
        <p:nvSpPr>
          <p:cNvPr id="73" name="Text Placeholder 72">
            <a:extLst>
              <a:ext uri="{FF2B5EF4-FFF2-40B4-BE49-F238E27FC236}">
                <a16:creationId xmlns:a16="http://schemas.microsoft.com/office/drawing/2014/main" id="{CD44787D-D2D3-FC35-05D9-4A398F9D573F}"/>
              </a:ext>
            </a:extLst>
          </p:cNvPr>
          <p:cNvSpPr>
            <a:spLocks noGrp="1"/>
          </p:cNvSpPr>
          <p:nvPr>
            <p:ph type="body" sz="quarter" idx="22"/>
          </p:nvPr>
        </p:nvSpPr>
        <p:spPr>
          <a:xfrm>
            <a:off x="3776898" y="1593881"/>
            <a:ext cx="976461" cy="345600"/>
          </a:xfrm>
        </p:spPr>
        <p:txBody>
          <a:bodyPr/>
          <a:lstStyle/>
          <a:p>
            <a:r>
              <a:rPr lang="en-US" noProof="0"/>
              <a:t>8:15 am</a:t>
            </a:r>
          </a:p>
        </p:txBody>
      </p:sp>
      <p:sp>
        <p:nvSpPr>
          <p:cNvPr id="33" name="Text Placeholder 32">
            <a:extLst>
              <a:ext uri="{FF2B5EF4-FFF2-40B4-BE49-F238E27FC236}">
                <a16:creationId xmlns:a16="http://schemas.microsoft.com/office/drawing/2014/main" id="{19B64424-847E-5B74-26FB-92114DC2471B}"/>
              </a:ext>
            </a:extLst>
          </p:cNvPr>
          <p:cNvSpPr>
            <a:spLocks noGrp="1"/>
          </p:cNvSpPr>
          <p:nvPr>
            <p:ph type="body" sz="quarter" idx="23"/>
          </p:nvPr>
        </p:nvSpPr>
        <p:spPr/>
        <p:txBody>
          <a:bodyPr/>
          <a:lstStyle/>
          <a:p>
            <a:r>
              <a:rPr kumimoji="0" lang="en-US" sz="900" b="0" i="0" u="none" strike="noStrike" kern="1200" cap="none" spc="0" normalizeH="0" baseline="0" noProof="0">
                <a:ln>
                  <a:noFill/>
                </a:ln>
                <a:solidFill>
                  <a:srgbClr val="1A1A1A"/>
                </a:solidFill>
                <a:effectLst/>
                <a:uLnTx/>
                <a:uFillTx/>
                <a:latin typeface="Segoe UI"/>
                <a:ea typeface="+mn-ea"/>
                <a:cs typeface="Segoe UI" pitchFamily="34" charset="0"/>
              </a:rPr>
              <a:t>Emily uses Copilot to make sure her kids get out the door for school and review their activity schedule for later in the day.</a:t>
            </a:r>
          </a:p>
        </p:txBody>
      </p:sp>
      <p:sp>
        <p:nvSpPr>
          <p:cNvPr id="34" name="Text Placeholder 33">
            <a:extLst>
              <a:ext uri="{FF2B5EF4-FFF2-40B4-BE49-F238E27FC236}">
                <a16:creationId xmlns:a16="http://schemas.microsoft.com/office/drawing/2014/main" id="{C98A7850-6A7C-8ED4-F685-18B5AE0B2F64}"/>
              </a:ext>
            </a:extLst>
          </p:cNvPr>
          <p:cNvSpPr>
            <a:spLocks noGrp="1"/>
          </p:cNvSpPr>
          <p:nvPr>
            <p:ph type="body" sz="quarter" idx="24"/>
          </p:nvPr>
        </p:nvSpPr>
        <p:spPr/>
        <p:txBody>
          <a:bodyPr/>
          <a:lstStyle/>
          <a:p>
            <a:r>
              <a:rPr kumimoji="0" lang="en-US" sz="900" i="0" u="none" strike="noStrike" kern="0" cap="none" spc="0" normalizeH="0" baseline="0" noProof="0">
                <a:ln>
                  <a:noFill/>
                </a:ln>
                <a:solidFill>
                  <a:srgbClr val="1A1A1A"/>
                </a:solidFill>
                <a:effectLst/>
                <a:uLnTx/>
                <a:uFillTx/>
                <a:latin typeface="Segoe UI"/>
                <a:ea typeface="+mn-ea"/>
                <a:cs typeface="+mn-cs"/>
              </a:rPr>
              <a:t>Sample prompt: </a:t>
            </a:r>
            <a:r>
              <a:rPr kumimoji="0" lang="en-US" sz="900" b="0" i="0" u="none" strike="noStrike" kern="0" cap="none" spc="0" normalizeH="0" baseline="0" noProof="0">
                <a:ln>
                  <a:noFill/>
                </a:ln>
                <a:solidFill>
                  <a:srgbClr val="1A1A1A"/>
                </a:solidFill>
                <a:effectLst/>
                <a:uLnTx/>
                <a:uFillTx/>
                <a:latin typeface="Segoe UI"/>
                <a:ea typeface="+mn-ea"/>
                <a:cs typeface="+mn-cs"/>
              </a:rPr>
              <a:t>Take a look at my personal Outlook calendar and </a:t>
            </a:r>
            <a:r>
              <a:rPr kumimoji="0" lang="en-US" sz="900" b="1" i="0" u="none" strike="noStrike" kern="0" cap="none" spc="0" normalizeH="0" baseline="0" noProof="0">
                <a:ln>
                  <a:noFill/>
                </a:ln>
                <a:solidFill>
                  <a:srgbClr val="1A1A1A"/>
                </a:solidFill>
                <a:effectLst/>
                <a:uLnTx/>
                <a:uFillTx/>
                <a:latin typeface="Segoe UI"/>
                <a:ea typeface="+mn-ea"/>
                <a:cs typeface="+mn-cs"/>
              </a:rPr>
              <a:t>tell me all the activities </a:t>
            </a:r>
            <a:r>
              <a:rPr kumimoji="0" lang="en-US" sz="900" b="0" i="0" u="none" strike="noStrike" kern="0" cap="none" spc="0" normalizeH="0" baseline="0" noProof="0">
                <a:ln>
                  <a:noFill/>
                </a:ln>
                <a:solidFill>
                  <a:srgbClr val="1A1A1A"/>
                </a:solidFill>
                <a:effectLst/>
                <a:uLnTx/>
                <a:uFillTx/>
                <a:latin typeface="Segoe UI"/>
                <a:ea typeface="+mn-ea"/>
                <a:cs typeface="+mn-cs"/>
              </a:rPr>
              <a:t>coming up for the kids later today? </a:t>
            </a:r>
          </a:p>
        </p:txBody>
      </p:sp>
      <p:sp>
        <p:nvSpPr>
          <p:cNvPr id="76" name="Text Placeholder 75">
            <a:extLst>
              <a:ext uri="{FF2B5EF4-FFF2-40B4-BE49-F238E27FC236}">
                <a16:creationId xmlns:a16="http://schemas.microsoft.com/office/drawing/2014/main" id="{BE7F0EA8-5749-1DE1-BB0D-34861D79FAB8}"/>
              </a:ext>
            </a:extLst>
          </p:cNvPr>
          <p:cNvSpPr>
            <a:spLocks noGrp="1"/>
          </p:cNvSpPr>
          <p:nvPr>
            <p:ph type="body" sz="quarter" idx="25"/>
          </p:nvPr>
        </p:nvSpPr>
        <p:spPr>
          <a:xfrm>
            <a:off x="6969595" y="1593881"/>
            <a:ext cx="976461" cy="345600"/>
          </a:xfrm>
        </p:spPr>
        <p:txBody>
          <a:bodyPr/>
          <a:lstStyle/>
          <a:p>
            <a:r>
              <a:rPr lang="en-US" noProof="0"/>
              <a:t>10:00 am</a:t>
            </a:r>
          </a:p>
        </p:txBody>
      </p:sp>
      <p:sp>
        <p:nvSpPr>
          <p:cNvPr id="35" name="Text Placeholder 34">
            <a:extLst>
              <a:ext uri="{FF2B5EF4-FFF2-40B4-BE49-F238E27FC236}">
                <a16:creationId xmlns:a16="http://schemas.microsoft.com/office/drawing/2014/main" id="{923B8EFA-D549-A536-ACE1-1A1F7B021B9E}"/>
              </a:ext>
            </a:extLst>
          </p:cNvPr>
          <p:cNvSpPr>
            <a:spLocks noGrp="1"/>
          </p:cNvSpPr>
          <p:nvPr>
            <p:ph type="body" sz="quarter" idx="26"/>
          </p:nvPr>
        </p:nvSpPr>
        <p:spPr>
          <a:xfrm>
            <a:off x="6969595" y="2032188"/>
            <a:ext cx="2808000" cy="904014"/>
          </a:xfrm>
        </p:spPr>
        <p:txBody>
          <a:bodyPr>
            <a:normAutofit/>
          </a:bodyPr>
          <a:lstStyle/>
          <a:p>
            <a:r>
              <a:rPr kumimoji="0" lang="en-US" b="0" i="0" u="none" strike="noStrike" kern="1200" cap="none" spc="0" normalizeH="0" baseline="0" noProof="0">
                <a:ln>
                  <a:noFill/>
                </a:ln>
                <a:solidFill>
                  <a:srgbClr val="1A1A1A"/>
                </a:solidFill>
                <a:effectLst/>
                <a:uLnTx/>
                <a:uFillTx/>
                <a:latin typeface="Segoe UI"/>
                <a:ea typeface="+mn-ea"/>
                <a:cs typeface="Segoe UI" pitchFamily="34" charset="0"/>
              </a:rPr>
              <a:t>Emily gets started drafting a communication for the support organization, working to be precise and clear on what support engineers need to do differently in their workflow to support customers. </a:t>
            </a:r>
          </a:p>
        </p:txBody>
      </p:sp>
      <p:sp>
        <p:nvSpPr>
          <p:cNvPr id="36" name="Text Placeholder 35">
            <a:extLst>
              <a:ext uri="{FF2B5EF4-FFF2-40B4-BE49-F238E27FC236}">
                <a16:creationId xmlns:a16="http://schemas.microsoft.com/office/drawing/2014/main" id="{DDC2DAA7-9B40-325A-A3D3-7A45203ACDF6}"/>
              </a:ext>
            </a:extLst>
          </p:cNvPr>
          <p:cNvSpPr>
            <a:spLocks noGrp="1"/>
          </p:cNvSpPr>
          <p:nvPr>
            <p:ph type="body" sz="quarter" idx="27"/>
          </p:nvPr>
        </p:nvSpPr>
        <p:spPr/>
        <p:txBody>
          <a:bodyPr/>
          <a:lstStyle/>
          <a:p>
            <a:r>
              <a:rPr kumimoji="0" lang="en-US" sz="900" i="0" u="none" strike="noStrike" kern="0" cap="none" spc="0" normalizeH="0" baseline="0" noProof="0">
                <a:ln>
                  <a:noFill/>
                </a:ln>
                <a:solidFill>
                  <a:srgbClr val="1A1A1A"/>
                </a:solidFill>
                <a:effectLst/>
                <a:uLnTx/>
                <a:uFillTx/>
                <a:latin typeface="Segoe UI"/>
                <a:ea typeface="+mn-ea"/>
                <a:cs typeface="+mn-cs"/>
              </a:rPr>
              <a:t>Sample prompt: </a:t>
            </a:r>
            <a:r>
              <a:rPr kumimoji="0" lang="en-US" sz="900" b="1" i="0" u="none" strike="noStrike" kern="0" cap="none" spc="0" normalizeH="0" baseline="0" noProof="0">
                <a:ln>
                  <a:noFill/>
                </a:ln>
                <a:solidFill>
                  <a:srgbClr val="1A1A1A"/>
                </a:solidFill>
                <a:effectLst/>
                <a:uLnTx/>
                <a:uFillTx/>
                <a:latin typeface="Segoe UI"/>
                <a:ea typeface="+mn-ea"/>
                <a:cs typeface="+mn-cs"/>
              </a:rPr>
              <a:t>Make suggestions </a:t>
            </a:r>
            <a:r>
              <a:rPr kumimoji="0" lang="en-US" sz="900" b="0" i="0" u="none" strike="noStrike" kern="0" cap="none" spc="0" normalizeH="0" baseline="0" noProof="0">
                <a:ln>
                  <a:noFill/>
                </a:ln>
                <a:solidFill>
                  <a:srgbClr val="1A1A1A"/>
                </a:solidFill>
                <a:effectLst/>
                <a:uLnTx/>
                <a:uFillTx/>
                <a:latin typeface="Segoe UI"/>
                <a:ea typeface="+mn-ea"/>
                <a:cs typeface="+mn-cs"/>
              </a:rPr>
              <a:t>in the document to refine this draft communication focusing on clarity of message and actions needed.</a:t>
            </a:r>
          </a:p>
        </p:txBody>
      </p:sp>
      <p:sp>
        <p:nvSpPr>
          <p:cNvPr id="79" name="Text Placeholder 78">
            <a:extLst>
              <a:ext uri="{FF2B5EF4-FFF2-40B4-BE49-F238E27FC236}">
                <a16:creationId xmlns:a16="http://schemas.microsoft.com/office/drawing/2014/main" id="{9E0A95DA-C6D1-7182-024A-5A3353622EE9}"/>
              </a:ext>
            </a:extLst>
          </p:cNvPr>
          <p:cNvSpPr>
            <a:spLocks noGrp="1"/>
          </p:cNvSpPr>
          <p:nvPr>
            <p:ph type="body" sz="quarter" idx="28"/>
          </p:nvPr>
        </p:nvSpPr>
        <p:spPr>
          <a:xfrm>
            <a:off x="584200" y="4053821"/>
            <a:ext cx="976461" cy="345600"/>
          </a:xfrm>
        </p:spPr>
        <p:txBody>
          <a:bodyPr/>
          <a:lstStyle/>
          <a:p>
            <a:r>
              <a:rPr lang="en-US" noProof="0"/>
              <a:t>7:00 pm</a:t>
            </a:r>
          </a:p>
        </p:txBody>
      </p:sp>
      <p:sp>
        <p:nvSpPr>
          <p:cNvPr id="37" name="Text Placeholder 36">
            <a:extLst>
              <a:ext uri="{FF2B5EF4-FFF2-40B4-BE49-F238E27FC236}">
                <a16:creationId xmlns:a16="http://schemas.microsoft.com/office/drawing/2014/main" id="{1CA6E77B-F8F7-852C-EF63-6AB3271F91A5}"/>
              </a:ext>
            </a:extLst>
          </p:cNvPr>
          <p:cNvSpPr>
            <a:spLocks noGrp="1"/>
          </p:cNvSpPr>
          <p:nvPr>
            <p:ph type="body" sz="quarter" idx="29"/>
          </p:nvPr>
        </p:nvSpPr>
        <p:spPr/>
        <p:txBody>
          <a:bodyPr/>
          <a:lstStyle/>
          <a:p>
            <a:r>
              <a:rPr kumimoji="0" lang="en-US" sz="900" b="0" i="0" u="none" strike="noStrike" kern="1200" cap="none" spc="0" normalizeH="0" baseline="0" noProof="0">
                <a:ln>
                  <a:noFill/>
                </a:ln>
                <a:solidFill>
                  <a:srgbClr val="1A1A1A"/>
                </a:solidFill>
                <a:effectLst/>
                <a:uLnTx/>
                <a:uFillTx/>
                <a:latin typeface="Segoe UI"/>
                <a:ea typeface="+mn-ea"/>
                <a:cs typeface="Segoe UI" pitchFamily="34" charset="0"/>
              </a:rPr>
              <a:t>Always up for a little fun, Emily uses Copilot to pen a short limerick for her son’s birthday card about Spiderman riding a scooter across Mars.</a:t>
            </a:r>
          </a:p>
        </p:txBody>
      </p:sp>
      <p:sp>
        <p:nvSpPr>
          <p:cNvPr id="38" name="Text Placeholder 37">
            <a:extLst>
              <a:ext uri="{FF2B5EF4-FFF2-40B4-BE49-F238E27FC236}">
                <a16:creationId xmlns:a16="http://schemas.microsoft.com/office/drawing/2014/main" id="{8EAD7DD6-8E18-54A6-3A32-9D05ED8E6E42}"/>
              </a:ext>
            </a:extLst>
          </p:cNvPr>
          <p:cNvSpPr>
            <a:spLocks noGrp="1"/>
          </p:cNvSpPr>
          <p:nvPr>
            <p:ph type="body" sz="quarter" idx="30"/>
          </p:nvPr>
        </p:nvSpPr>
        <p:spPr>
          <a:xfrm>
            <a:off x="584200" y="5708613"/>
            <a:ext cx="2808000" cy="626701"/>
          </a:xfrm>
        </p:spPr>
        <p:txBody>
          <a:bodyPr/>
          <a:lstStyle/>
          <a:p>
            <a:r>
              <a:rPr kumimoji="0" lang="en-US" sz="900" i="0" u="none" strike="noStrike" kern="0" cap="none" spc="0" normalizeH="0" baseline="0" noProof="0">
                <a:ln>
                  <a:noFill/>
                </a:ln>
                <a:solidFill>
                  <a:srgbClr val="1A1A1A"/>
                </a:solidFill>
                <a:effectLst/>
                <a:uLnTx/>
                <a:uFillTx/>
                <a:latin typeface="Segoe UI"/>
                <a:ea typeface="+mn-ea"/>
                <a:cs typeface="+mn-cs"/>
              </a:rPr>
              <a:t>Sample prompt: </a:t>
            </a:r>
            <a:r>
              <a:rPr kumimoji="0" lang="en-US" sz="900" b="0" i="0" u="none" strike="noStrike" kern="0" cap="none" spc="0" normalizeH="0" baseline="0" noProof="0">
                <a:ln>
                  <a:noFill/>
                </a:ln>
                <a:solidFill>
                  <a:srgbClr val="1A1A1A"/>
                </a:solidFill>
                <a:effectLst/>
                <a:uLnTx/>
                <a:uFillTx/>
                <a:latin typeface="Segoe UI"/>
                <a:ea typeface="+mn-ea"/>
                <a:cs typeface="+mn-cs"/>
              </a:rPr>
              <a:t>Can you </a:t>
            </a:r>
            <a:r>
              <a:rPr kumimoji="0" lang="en-US" sz="900" b="1" i="0" u="none" strike="noStrike" kern="0" cap="none" spc="0" normalizeH="0" baseline="0" noProof="0">
                <a:ln>
                  <a:noFill/>
                </a:ln>
                <a:solidFill>
                  <a:srgbClr val="1A1A1A"/>
                </a:solidFill>
                <a:effectLst/>
                <a:uLnTx/>
                <a:uFillTx/>
                <a:latin typeface="Segoe UI"/>
                <a:ea typeface="+mn-ea"/>
                <a:cs typeface="+mn-cs"/>
              </a:rPr>
              <a:t>create a short limerick </a:t>
            </a:r>
            <a:r>
              <a:rPr kumimoji="0" lang="en-US" sz="900" b="0" i="0" u="none" strike="noStrike" kern="0" cap="none" spc="0" normalizeH="0" baseline="0" noProof="0">
                <a:ln>
                  <a:noFill/>
                </a:ln>
                <a:solidFill>
                  <a:srgbClr val="1A1A1A"/>
                </a:solidFill>
                <a:effectLst/>
                <a:uLnTx/>
                <a:uFillTx/>
                <a:latin typeface="Segoe UI"/>
                <a:ea typeface="+mn-ea"/>
                <a:cs typeface="+mn-cs"/>
              </a:rPr>
              <a:t>for my son about Spiderman riding a scooter across Mars?</a:t>
            </a:r>
            <a:endParaRPr kumimoji="0" lang="en-US" sz="900" b="0" i="0" u="none" strike="noStrike" kern="0" cap="none" spc="0" normalizeH="0" baseline="0" noProof="0">
              <a:ln>
                <a:noFill/>
              </a:ln>
              <a:solidFill>
                <a:srgbClr val="1A1A1A"/>
              </a:solidFill>
              <a:effectLst/>
              <a:highlight>
                <a:srgbClr val="FFFF00"/>
              </a:highlight>
              <a:uLnTx/>
              <a:uFillTx/>
              <a:latin typeface="Segoe UI"/>
              <a:ea typeface="+mn-ea"/>
              <a:cs typeface="+mn-cs"/>
            </a:endParaRPr>
          </a:p>
        </p:txBody>
      </p:sp>
      <p:sp>
        <p:nvSpPr>
          <p:cNvPr id="82" name="Text Placeholder 81">
            <a:extLst>
              <a:ext uri="{FF2B5EF4-FFF2-40B4-BE49-F238E27FC236}">
                <a16:creationId xmlns:a16="http://schemas.microsoft.com/office/drawing/2014/main" id="{36B81C5E-005C-66E1-0ADD-609369A3DF7D}"/>
              </a:ext>
            </a:extLst>
          </p:cNvPr>
          <p:cNvSpPr>
            <a:spLocks noGrp="1"/>
          </p:cNvSpPr>
          <p:nvPr>
            <p:ph type="body" sz="quarter" idx="31"/>
          </p:nvPr>
        </p:nvSpPr>
        <p:spPr>
          <a:xfrm>
            <a:off x="3776898" y="4053821"/>
            <a:ext cx="976461" cy="345600"/>
          </a:xfrm>
        </p:spPr>
        <p:txBody>
          <a:bodyPr/>
          <a:lstStyle/>
          <a:p>
            <a:r>
              <a:rPr lang="en-US" noProof="0"/>
              <a:t>3:00 pm</a:t>
            </a:r>
          </a:p>
        </p:txBody>
      </p:sp>
      <p:sp>
        <p:nvSpPr>
          <p:cNvPr id="39" name="Text Placeholder 38">
            <a:extLst>
              <a:ext uri="{FF2B5EF4-FFF2-40B4-BE49-F238E27FC236}">
                <a16:creationId xmlns:a16="http://schemas.microsoft.com/office/drawing/2014/main" id="{0E496CC9-C359-C13E-F535-CF15ECC7B533}"/>
              </a:ext>
            </a:extLst>
          </p:cNvPr>
          <p:cNvSpPr>
            <a:spLocks noGrp="1"/>
          </p:cNvSpPr>
          <p:nvPr>
            <p:ph type="body" sz="quarter" idx="32"/>
          </p:nvPr>
        </p:nvSpPr>
        <p:spPr>
          <a:xfrm>
            <a:off x="3776898" y="4488366"/>
            <a:ext cx="2808000" cy="976826"/>
          </a:xfrm>
        </p:spPr>
        <p:txBody>
          <a:bodyPr>
            <a:normAutofit/>
          </a:bodyPr>
          <a:lstStyle/>
          <a:p>
            <a:r>
              <a:rPr kumimoji="0" lang="en-US" sz="900" b="0" i="0" u="none" strike="noStrike" kern="1200" cap="none" spc="0" normalizeH="0" baseline="0" noProof="0">
                <a:ln>
                  <a:noFill/>
                </a:ln>
                <a:solidFill>
                  <a:srgbClr val="1A1A1A"/>
                </a:solidFill>
                <a:effectLst/>
                <a:uLnTx/>
                <a:uFillTx/>
                <a:latin typeface="Segoe UI"/>
                <a:ea typeface="+mn-ea"/>
                <a:cs typeface="Segoe UI" pitchFamily="34" charset="0"/>
              </a:rPr>
              <a:t>Emily needs to create a strategy document and getting started is the hardest part. After having gathered information from the team, Copilot helps Emily with an outline and structure to tell the story.</a:t>
            </a:r>
          </a:p>
        </p:txBody>
      </p:sp>
      <p:sp>
        <p:nvSpPr>
          <p:cNvPr id="40" name="Text Placeholder 39">
            <a:extLst>
              <a:ext uri="{FF2B5EF4-FFF2-40B4-BE49-F238E27FC236}">
                <a16:creationId xmlns:a16="http://schemas.microsoft.com/office/drawing/2014/main" id="{3D0ABFD3-4A8D-F85C-CC95-10B69AAA8019}"/>
              </a:ext>
            </a:extLst>
          </p:cNvPr>
          <p:cNvSpPr>
            <a:spLocks noGrp="1"/>
          </p:cNvSpPr>
          <p:nvPr>
            <p:ph type="body" sz="quarter" idx="33"/>
          </p:nvPr>
        </p:nvSpPr>
        <p:spPr>
          <a:xfrm>
            <a:off x="3719286" y="5708613"/>
            <a:ext cx="2808000" cy="626701"/>
          </a:xfrm>
        </p:spPr>
        <p:txBody>
          <a:bodyPr/>
          <a:lstStyle/>
          <a:p>
            <a:pPr marL="0" marR="0" lvl="0" indent="0" algn="l" defTabSz="932472" rtl="0" eaLnBrk="1" fontAlgn="base" latinLnBrk="0" hangingPunct="1">
              <a:lnSpc>
                <a:spcPct val="100000"/>
              </a:lnSpc>
              <a:spcBef>
                <a:spcPct val="0"/>
              </a:spcBef>
              <a:spcAft>
                <a:spcPct val="0"/>
              </a:spcAft>
              <a:buClrTx/>
              <a:buSzTx/>
              <a:buFontTx/>
              <a:buNone/>
              <a:tabLst/>
              <a:defRPr/>
            </a:pPr>
            <a:r>
              <a:rPr kumimoji="0" lang="en-US" sz="900" i="0" u="none" strike="noStrike" kern="0" cap="none" spc="0" normalizeH="0" baseline="0" noProof="0">
                <a:ln>
                  <a:noFill/>
                </a:ln>
                <a:solidFill>
                  <a:srgbClr val="1A1A1A"/>
                </a:solidFill>
                <a:effectLst/>
                <a:uLnTx/>
                <a:uFillTx/>
                <a:latin typeface="Segoe UI"/>
                <a:ea typeface="+mn-ea"/>
                <a:cs typeface="+mn-cs"/>
              </a:rPr>
              <a:t>Sample prompt: </a:t>
            </a:r>
            <a:r>
              <a:rPr kumimoji="0" lang="en-US" sz="900" b="1" i="0" u="none" strike="noStrike" kern="0" cap="none" spc="0" normalizeH="0" baseline="0" noProof="0">
                <a:ln>
                  <a:noFill/>
                </a:ln>
                <a:solidFill>
                  <a:srgbClr val="1A1A1A"/>
                </a:solidFill>
                <a:effectLst/>
                <a:uLnTx/>
                <a:uFillTx/>
                <a:latin typeface="Segoe UI"/>
                <a:ea typeface="+mn-ea"/>
                <a:cs typeface="+mn-cs"/>
              </a:rPr>
              <a:t>Create</a:t>
            </a:r>
            <a:r>
              <a:rPr kumimoji="0" lang="en-US" sz="900" b="0" i="0" u="none" strike="noStrike" kern="0" cap="none" spc="0" normalizeH="0" baseline="0" noProof="0">
                <a:ln>
                  <a:noFill/>
                </a:ln>
                <a:solidFill>
                  <a:srgbClr val="1A1A1A"/>
                </a:solidFill>
                <a:effectLst/>
                <a:uLnTx/>
                <a:uFillTx/>
                <a:latin typeface="Segoe UI"/>
                <a:ea typeface="+mn-ea"/>
                <a:cs typeface="+mn-cs"/>
              </a:rPr>
              <a:t> an outline for a strategy document leveraging the emails with the title [FY25 strategy].</a:t>
            </a:r>
          </a:p>
        </p:txBody>
      </p:sp>
      <p:sp>
        <p:nvSpPr>
          <p:cNvPr id="85" name="Text Placeholder 84">
            <a:extLst>
              <a:ext uri="{FF2B5EF4-FFF2-40B4-BE49-F238E27FC236}">
                <a16:creationId xmlns:a16="http://schemas.microsoft.com/office/drawing/2014/main" id="{79BE5AE2-4222-E065-C74B-20A66B496CF8}"/>
              </a:ext>
            </a:extLst>
          </p:cNvPr>
          <p:cNvSpPr>
            <a:spLocks noGrp="1"/>
          </p:cNvSpPr>
          <p:nvPr>
            <p:ph type="body" sz="quarter" idx="34"/>
          </p:nvPr>
        </p:nvSpPr>
        <p:spPr>
          <a:xfrm>
            <a:off x="6969595" y="4053821"/>
            <a:ext cx="976461" cy="345600"/>
          </a:xfrm>
        </p:spPr>
        <p:txBody>
          <a:bodyPr/>
          <a:lstStyle/>
          <a:p>
            <a:r>
              <a:rPr lang="en-US" noProof="0"/>
              <a:t>1:00 pm</a:t>
            </a:r>
          </a:p>
        </p:txBody>
      </p:sp>
      <p:sp>
        <p:nvSpPr>
          <p:cNvPr id="42" name="Text Placeholder 41">
            <a:extLst>
              <a:ext uri="{FF2B5EF4-FFF2-40B4-BE49-F238E27FC236}">
                <a16:creationId xmlns:a16="http://schemas.microsoft.com/office/drawing/2014/main" id="{88798DBC-1282-A4CD-F175-C35F332423C0}"/>
              </a:ext>
            </a:extLst>
          </p:cNvPr>
          <p:cNvSpPr>
            <a:spLocks noGrp="1"/>
          </p:cNvSpPr>
          <p:nvPr>
            <p:ph type="body" sz="quarter" idx="35"/>
          </p:nvPr>
        </p:nvSpPr>
        <p:spPr/>
        <p:txBody>
          <a:bodyPr/>
          <a:lstStyle/>
          <a:p>
            <a:r>
              <a:rPr kumimoji="0" lang="en-US" sz="900" b="0" i="0" u="none" strike="noStrike" kern="1200" cap="none" spc="0" normalizeH="0" baseline="0" noProof="0">
                <a:ln>
                  <a:noFill/>
                </a:ln>
                <a:solidFill>
                  <a:srgbClr val="1A1A1A"/>
                </a:solidFill>
                <a:effectLst/>
                <a:uLnTx/>
                <a:uFillTx/>
                <a:latin typeface="Segoe UI"/>
                <a:ea typeface="+mn-ea"/>
                <a:cs typeface="Segoe UI" pitchFamily="34" charset="0"/>
              </a:rPr>
              <a:t>Getting ready for a big upcoming event, Emily would like to ensure the content hits the mark for the audience and asks Copilot to review the messaging.</a:t>
            </a:r>
          </a:p>
        </p:txBody>
      </p:sp>
      <p:sp>
        <p:nvSpPr>
          <p:cNvPr id="43" name="Text Placeholder 42">
            <a:extLst>
              <a:ext uri="{FF2B5EF4-FFF2-40B4-BE49-F238E27FC236}">
                <a16:creationId xmlns:a16="http://schemas.microsoft.com/office/drawing/2014/main" id="{A97EFF34-46A8-2828-15BD-080101FB4A36}"/>
              </a:ext>
            </a:extLst>
          </p:cNvPr>
          <p:cNvSpPr>
            <a:spLocks noGrp="1"/>
          </p:cNvSpPr>
          <p:nvPr>
            <p:ph type="body" sz="quarter" idx="36"/>
          </p:nvPr>
        </p:nvSpPr>
        <p:spPr>
          <a:xfrm>
            <a:off x="6969595" y="5708613"/>
            <a:ext cx="2808000" cy="626701"/>
          </a:xfrm>
        </p:spPr>
        <p:txBody>
          <a:bodyPr/>
          <a:lstStyle/>
          <a:p>
            <a:r>
              <a:rPr kumimoji="0" lang="en-US" sz="900" i="0" u="none" strike="noStrike" kern="0" cap="none" spc="0" normalizeH="0" baseline="0" noProof="0">
                <a:ln>
                  <a:noFill/>
                </a:ln>
                <a:solidFill>
                  <a:srgbClr val="1A1A1A"/>
                </a:solidFill>
                <a:effectLst/>
                <a:uLnTx/>
                <a:uFillTx/>
                <a:latin typeface="Segoe UI"/>
                <a:ea typeface="+mn-ea"/>
                <a:cs typeface="+mn-cs"/>
              </a:rPr>
              <a:t>Sample prompt: </a:t>
            </a:r>
            <a:r>
              <a:rPr kumimoji="0" lang="en-US" sz="900" b="1" i="0" u="none" strike="noStrike" kern="0" cap="none" spc="0" normalizeH="0" baseline="0" noProof="0">
                <a:ln>
                  <a:noFill/>
                </a:ln>
                <a:solidFill>
                  <a:srgbClr val="1A1A1A"/>
                </a:solidFill>
                <a:effectLst/>
                <a:uLnTx/>
                <a:uFillTx/>
                <a:latin typeface="Segoe UI"/>
                <a:ea typeface="+mn-ea"/>
                <a:cs typeface="+mn-cs"/>
              </a:rPr>
              <a:t>You are an attendee of this event. </a:t>
            </a:r>
            <a:r>
              <a:rPr kumimoji="0" lang="en-US" sz="900" b="0" i="0" u="none" strike="noStrike" kern="0" cap="none" spc="0" normalizeH="0" baseline="0" noProof="0">
                <a:ln>
                  <a:noFill/>
                </a:ln>
                <a:solidFill>
                  <a:srgbClr val="1A1A1A"/>
                </a:solidFill>
                <a:effectLst/>
                <a:uLnTx/>
                <a:uFillTx/>
                <a:latin typeface="Segoe UI"/>
                <a:ea typeface="+mn-ea"/>
                <a:cs typeface="+mn-cs"/>
              </a:rPr>
              <a:t>What are the key takeaways from this presentation and what will you learn? </a:t>
            </a:r>
          </a:p>
        </p:txBody>
      </p:sp>
      <p:sp>
        <p:nvSpPr>
          <p:cNvPr id="23" name="Text Placeholder 22">
            <a:extLst>
              <a:ext uri="{FF2B5EF4-FFF2-40B4-BE49-F238E27FC236}">
                <a16:creationId xmlns:a16="http://schemas.microsoft.com/office/drawing/2014/main" id="{8C2DDAA2-F358-D8A8-9377-4AED945DF4A2}"/>
              </a:ext>
            </a:extLst>
          </p:cNvPr>
          <p:cNvSpPr>
            <a:spLocks noGrp="1"/>
          </p:cNvSpPr>
          <p:nvPr>
            <p:ph type="body" sz="quarter" idx="37"/>
          </p:nvPr>
        </p:nvSpPr>
        <p:spPr>
          <a:xfrm>
            <a:off x="10430234" y="521099"/>
            <a:ext cx="1456966" cy="175614"/>
          </a:xfrm>
        </p:spPr>
        <p:txBody>
          <a:bodyPr/>
          <a:lstStyle/>
          <a:p>
            <a:r>
              <a:rPr lang="en-US" sz="1100" noProof="0"/>
              <a:t>Buy</a:t>
            </a:r>
          </a:p>
        </p:txBody>
      </p:sp>
      <p:sp>
        <p:nvSpPr>
          <p:cNvPr id="44" name="Text Placeholder 43">
            <a:extLst>
              <a:ext uri="{FF2B5EF4-FFF2-40B4-BE49-F238E27FC236}">
                <a16:creationId xmlns:a16="http://schemas.microsoft.com/office/drawing/2014/main" id="{191ADCC0-2DF3-80AB-4399-92DF5F8B3447}"/>
              </a:ext>
            </a:extLst>
          </p:cNvPr>
          <p:cNvSpPr>
            <a:spLocks noGrp="1"/>
          </p:cNvSpPr>
          <p:nvPr>
            <p:ph type="body" sz="quarter" idx="38"/>
          </p:nvPr>
        </p:nvSpPr>
        <p:spPr>
          <a:solidFill>
            <a:srgbClr val="0070C0"/>
          </a:solidFill>
        </p:spPr>
        <p:txBody>
          <a:bodyPr/>
          <a:lstStyle/>
          <a:p>
            <a:endParaRPr lang="en-US" noProof="0"/>
          </a:p>
        </p:txBody>
      </p:sp>
      <p:sp>
        <p:nvSpPr>
          <p:cNvPr id="45" name="Text Placeholder 44">
            <a:extLst>
              <a:ext uri="{FF2B5EF4-FFF2-40B4-BE49-F238E27FC236}">
                <a16:creationId xmlns:a16="http://schemas.microsoft.com/office/drawing/2014/main" id="{DB86F967-5BC1-3ABA-A970-3A1ACEF497B4}"/>
              </a:ext>
            </a:extLst>
          </p:cNvPr>
          <p:cNvSpPr>
            <a:spLocks noGrp="1"/>
          </p:cNvSpPr>
          <p:nvPr>
            <p:ph type="body" sz="quarter" idx="39"/>
          </p:nvPr>
        </p:nvSpPr>
        <p:spPr>
          <a:solidFill>
            <a:srgbClr val="0078D4"/>
          </a:solidFill>
        </p:spPr>
        <p:txBody>
          <a:bodyPr/>
          <a:lstStyle/>
          <a:p>
            <a:endParaRPr lang="en-US" noProof="0"/>
          </a:p>
        </p:txBody>
      </p:sp>
      <p:sp>
        <p:nvSpPr>
          <p:cNvPr id="46" name="Text Placeholder 45">
            <a:extLst>
              <a:ext uri="{FF2B5EF4-FFF2-40B4-BE49-F238E27FC236}">
                <a16:creationId xmlns:a16="http://schemas.microsoft.com/office/drawing/2014/main" id="{24673F63-FB7E-3766-406C-E94C642F4078}"/>
              </a:ext>
            </a:extLst>
          </p:cNvPr>
          <p:cNvSpPr>
            <a:spLocks noGrp="1"/>
          </p:cNvSpPr>
          <p:nvPr>
            <p:ph type="body" sz="quarter" idx="40"/>
          </p:nvPr>
        </p:nvSpPr>
        <p:spPr/>
        <p:txBody>
          <a:bodyPr/>
          <a:lstStyle/>
          <a:p>
            <a:endParaRPr lang="en-US" noProof="0"/>
          </a:p>
        </p:txBody>
      </p:sp>
      <p:grpSp>
        <p:nvGrpSpPr>
          <p:cNvPr id="58" name="Group 57">
            <a:extLst>
              <a:ext uri="{FF2B5EF4-FFF2-40B4-BE49-F238E27FC236}">
                <a16:creationId xmlns:a16="http://schemas.microsoft.com/office/drawing/2014/main" id="{9FD64C1C-F771-5311-0762-2E86CE4AE266}"/>
              </a:ext>
            </a:extLst>
          </p:cNvPr>
          <p:cNvGrpSpPr/>
          <p:nvPr/>
        </p:nvGrpSpPr>
        <p:grpSpPr>
          <a:xfrm>
            <a:off x="10195084" y="1462475"/>
            <a:ext cx="1696592" cy="1549528"/>
            <a:chOff x="10195084" y="1462475"/>
            <a:chExt cx="1696592" cy="1549528"/>
          </a:xfrm>
        </p:grpSpPr>
        <p:sp>
          <p:nvSpPr>
            <p:cNvPr id="56" name="TextBox 55">
              <a:extLst>
                <a:ext uri="{FF2B5EF4-FFF2-40B4-BE49-F238E27FC236}">
                  <a16:creationId xmlns:a16="http://schemas.microsoft.com/office/drawing/2014/main" id="{37214391-A987-6AB8-2A0D-A379E348139E}"/>
                </a:ext>
              </a:extLst>
            </p:cNvPr>
            <p:cNvSpPr txBox="1"/>
            <p:nvPr/>
          </p:nvSpPr>
          <p:spPr>
            <a:xfrm>
              <a:off x="10195084" y="1462475"/>
              <a:ext cx="1696592" cy="861774"/>
            </a:xfrm>
            <a:prstGeom prst="rect">
              <a:avLst/>
            </a:prstGeom>
            <a:noFill/>
          </p:spPr>
          <p:txBody>
            <a:bodyPr wrap="squar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a:ln>
                    <a:noFill/>
                  </a:ln>
                  <a:solidFill>
                    <a:srgbClr val="C03BC4"/>
                  </a:solidFill>
                  <a:effectLst/>
                  <a:uLnTx/>
                  <a:uFillTx/>
                  <a:latin typeface="Segoe UI Semibold"/>
                  <a:ea typeface="+mn-ea"/>
                  <a:cs typeface="+mn-cs"/>
                </a:rPr>
                <a:t>Emily </a:t>
              </a:r>
              <a:r>
                <a:rPr kumimoji="0" lang="en-US" sz="1600" b="0" i="0" u="none" strike="noStrike" kern="1200" cap="none" spc="0" normalizeH="0" baseline="0" noProof="0">
                  <a:ln>
                    <a:noFill/>
                  </a:ln>
                  <a:solidFill>
                    <a:srgbClr val="C03BC4"/>
                  </a:solidFill>
                  <a:effectLst/>
                  <a:uLnTx/>
                  <a:uFillTx/>
                  <a:latin typeface="Segoe UI" panose="020B0502040204020203" pitchFamily="34" charset="0"/>
                  <a:ea typeface="+mn-ea"/>
                  <a:cs typeface="Segoe UI" panose="020B0502040204020203" pitchFamily="34" charset="0"/>
                </a:rPr>
                <a:t>is a Director of </a:t>
              </a:r>
              <a:br>
                <a:rPr kumimoji="0" lang="en-US" sz="1600" b="0" i="0" u="none" strike="noStrike" kern="1200" cap="none" spc="0" normalizeH="0" baseline="0" noProof="0">
                  <a:ln>
                    <a:noFill/>
                  </a:ln>
                  <a:solidFill>
                    <a:srgbClr val="C03BC4"/>
                  </a:solidFill>
                  <a:effectLst/>
                  <a:uLnTx/>
                  <a:uFillTx/>
                  <a:latin typeface="Segoe UI" panose="020B0502040204020203" pitchFamily="34" charset="0"/>
                  <a:ea typeface="+mn-ea"/>
                  <a:cs typeface="Segoe UI" panose="020B0502040204020203" pitchFamily="34" charset="0"/>
                </a:rPr>
              </a:br>
              <a:r>
                <a:rPr kumimoji="0" lang="en-US" sz="1600" b="0" i="0" u="none" strike="noStrike" kern="1200" cap="none" spc="0" normalizeH="0" baseline="0" noProof="0">
                  <a:ln>
                    <a:noFill/>
                  </a:ln>
                  <a:solidFill>
                    <a:srgbClr val="C03BC4"/>
                  </a:solidFill>
                  <a:effectLst/>
                  <a:uLnTx/>
                  <a:uFillTx/>
                  <a:latin typeface="Segoe UI" panose="020B0502040204020203" pitchFamily="34" charset="0"/>
                  <a:ea typeface="+mn-ea"/>
                  <a:cs typeface="Segoe UI" panose="020B0502040204020203" pitchFamily="34" charset="0"/>
                </a:rPr>
                <a:t>Communications </a:t>
              </a:r>
            </a:p>
          </p:txBody>
        </p:sp>
        <p:pic>
          <p:nvPicPr>
            <p:cNvPr id="57" name="Graphic 56">
              <a:extLst>
                <a:ext uri="{FF2B5EF4-FFF2-40B4-BE49-F238E27FC236}">
                  <a16:creationId xmlns:a16="http://schemas.microsoft.com/office/drawing/2014/main" id="{F740AD35-159B-35FB-416A-BC6F16837370}"/>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rot="10800000">
              <a:off x="11616886" y="2737213"/>
              <a:ext cx="274790" cy="274790"/>
            </a:xfrm>
            <a:prstGeom prst="rect">
              <a:avLst/>
            </a:prstGeom>
          </p:spPr>
        </p:pic>
      </p:grpSp>
      <p:sp>
        <p:nvSpPr>
          <p:cNvPr id="2" name="Rectangle: Rounded Corners 6">
            <a:extLst>
              <a:ext uri="{FF2B5EF4-FFF2-40B4-BE49-F238E27FC236}">
                <a16:creationId xmlns:a16="http://schemas.microsoft.com/office/drawing/2014/main" id="{7A20AF53-53C8-FC7F-6C6A-797D5F69C540}"/>
              </a:ext>
              <a:ext uri="{C183D7F6-B498-43B3-948B-1728B52AA6E4}">
                <adec:decorative xmlns:adec="http://schemas.microsoft.com/office/drawing/2017/decorative" val="1"/>
              </a:ext>
            </a:extLst>
          </p:cNvPr>
          <p:cNvSpPr/>
          <p:nvPr/>
        </p:nvSpPr>
        <p:spPr bwMode="auto">
          <a:xfrm>
            <a:off x="576356" y="1134767"/>
            <a:ext cx="659514" cy="216000"/>
          </a:xfrm>
          <a:prstGeom prst="roundRect">
            <a:avLst>
              <a:gd name="adj" fmla="val 50000"/>
            </a:avLst>
          </a:prstGeom>
          <a:solidFill>
            <a:srgbClr val="FFA38B"/>
          </a:solidFill>
          <a:ln w="12700">
            <a:solidFill>
              <a:srgbClr val="FFA38B"/>
            </a:solidFill>
            <a:headEnd type="none" w="med" len="med"/>
            <a:tailEnd type="none" w="med" len="med"/>
          </a:ln>
          <a:effectLst>
            <a:outerShdw blurRad="63500" dist="63500" dir="2700000" rotWithShape="0">
              <a:srgbClr val="454142">
                <a:alpha val="20000"/>
              </a:srgb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0" tIns="18288" rIns="0" bIns="36000" numCol="1" spcCol="0" rtlCol="0" fromWordArt="0" anchor="ctr" anchorCtr="0" forceAA="0" compatLnSpc="1">
            <a:prstTxWarp prst="textNoShape">
              <a:avLst/>
            </a:prstTxWarp>
            <a:noAutofit/>
          </a:bodyPr>
          <a:lstStyle/>
          <a:p>
            <a:pPr marL="0" marR="0" lvl="0" indent="0" algn="ctr" defTabSz="932742"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000000"/>
                </a:solidFill>
                <a:effectLst/>
                <a:uLnTx/>
                <a:uFillTx/>
                <a:latin typeface="Segoe UI Semibold" panose="020B0702040204020203" pitchFamily="34" charset="0"/>
                <a:ea typeface="+mn-ea"/>
                <a:cs typeface="Segoe UI Semibold" panose="020B0702040204020203" pitchFamily="34" charset="0"/>
              </a:rPr>
              <a:t>Benefits</a:t>
            </a:r>
          </a:p>
        </p:txBody>
      </p:sp>
      <p:grpSp>
        <p:nvGrpSpPr>
          <p:cNvPr id="3" name="Group 2">
            <a:extLst>
              <a:ext uri="{FF2B5EF4-FFF2-40B4-BE49-F238E27FC236}">
                <a16:creationId xmlns:a16="http://schemas.microsoft.com/office/drawing/2014/main" id="{25CEE384-6482-C446-0D2A-387863A896FD}"/>
              </a:ext>
            </a:extLst>
          </p:cNvPr>
          <p:cNvGrpSpPr/>
          <p:nvPr/>
        </p:nvGrpSpPr>
        <p:grpSpPr>
          <a:xfrm>
            <a:off x="1286540" y="1134767"/>
            <a:ext cx="1571031" cy="216000"/>
            <a:chOff x="1372194" y="969899"/>
            <a:chExt cx="1571031" cy="216000"/>
          </a:xfrm>
        </p:grpSpPr>
        <p:sp>
          <p:nvSpPr>
            <p:cNvPr id="4" name="Rectangle: Rounded Corners 6">
              <a:extLst>
                <a:ext uri="{FF2B5EF4-FFF2-40B4-BE49-F238E27FC236}">
                  <a16:creationId xmlns:a16="http://schemas.microsoft.com/office/drawing/2014/main" id="{3C396BBC-334C-BE08-4CA3-996D1DAFD31F}"/>
                </a:ext>
                <a:ext uri="{C183D7F6-B498-43B3-948B-1728B52AA6E4}">
                  <adec:decorative xmlns:adec="http://schemas.microsoft.com/office/drawing/2017/decorative" val="1"/>
                </a:ext>
              </a:extLst>
            </p:cNvPr>
            <p:cNvSpPr/>
            <p:nvPr/>
          </p:nvSpPr>
          <p:spPr bwMode="auto">
            <a:xfrm>
              <a:off x="1372194" y="969899"/>
              <a:ext cx="1571031" cy="216000"/>
            </a:xfrm>
            <a:prstGeom prst="roundRect">
              <a:avLst>
                <a:gd name="adj" fmla="val 50000"/>
              </a:avLst>
            </a:prstGeom>
            <a:solidFill>
              <a:srgbClr val="FFFFFF"/>
            </a:solidFill>
            <a:ln w="12700">
              <a:solidFill>
                <a:srgbClr val="FFA38B"/>
              </a:solidFill>
              <a:headEnd type="none" w="med" len="med"/>
              <a:tailEnd type="none" w="med" len="med"/>
            </a:ln>
            <a:effectLst>
              <a:outerShdw blurRad="63500" dist="63500" dir="2700000" rotWithShape="0">
                <a:srgbClr val="454142">
                  <a:alpha val="20000"/>
                </a:srgb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216000" tIns="18288" rIns="36000" bIns="36000" numCol="1" spcCol="0" rtlCol="0" fromWordArt="0" anchor="ctr" anchorCtr="0" forceAA="0" compatLnSpc="1">
              <a:prstTxWarp prst="textNoShape">
                <a:avLst/>
              </a:prstTxWarp>
              <a:noAutofit/>
            </a:bodyPr>
            <a:lstStyle/>
            <a:p>
              <a:pPr marL="0" marR="0" lvl="0" indent="0" algn="l" defTabSz="932742"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73391D"/>
                  </a:solidFill>
                  <a:effectLst/>
                  <a:uLnTx/>
                  <a:uFillTx/>
                  <a:latin typeface="Segoe UI Semibold" panose="020B0702040204020203" pitchFamily="34" charset="0"/>
                  <a:ea typeface="+mn-ea"/>
                  <a:cs typeface="Segoe UI Semibold" panose="020B0702040204020203" pitchFamily="34" charset="0"/>
                </a:rPr>
                <a:t>~4 hours per week</a:t>
              </a:r>
            </a:p>
          </p:txBody>
        </p:sp>
        <p:pic>
          <p:nvPicPr>
            <p:cNvPr id="5" name="Graphic 4">
              <a:extLst>
                <a:ext uri="{FF2B5EF4-FFF2-40B4-BE49-F238E27FC236}">
                  <a16:creationId xmlns:a16="http://schemas.microsoft.com/office/drawing/2014/main" id="{8A6D3239-B99B-6BF0-758A-EDC1022A8AFC}"/>
                </a:ext>
              </a:extLst>
            </p:cNvPr>
            <p:cNvPicPr>
              <a:picLocks noChangeAspect="1"/>
            </p:cNvPicPr>
            <p:nvPr/>
          </p:nvPicPr>
          <p:blipFill>
            <a:blip r:embed="rId4" cstate="screen">
              <a:extLst>
                <a:ext uri="{28A0092B-C50C-407E-A947-70E740481C1C}">
                  <a14:useLocalDpi xmlns:a14="http://schemas.microsoft.com/office/drawing/2010/main"/>
                </a:ext>
                <a:ext uri="{96DAC541-7B7A-43D3-8B79-37D633B846F1}">
                  <asvg:svgBlip xmlns:asvg="http://schemas.microsoft.com/office/drawing/2016/SVG/main" r:embed="rId5"/>
                </a:ext>
              </a:extLst>
            </a:blip>
            <a:stretch>
              <a:fillRect/>
            </a:stretch>
          </p:blipFill>
          <p:spPr>
            <a:xfrm>
              <a:off x="1421924" y="1005899"/>
              <a:ext cx="144000" cy="144000"/>
            </a:xfrm>
            <a:prstGeom prst="rect">
              <a:avLst/>
            </a:prstGeom>
          </p:spPr>
        </p:pic>
      </p:grpSp>
      <p:grpSp>
        <p:nvGrpSpPr>
          <p:cNvPr id="6" name="Group 5">
            <a:extLst>
              <a:ext uri="{FF2B5EF4-FFF2-40B4-BE49-F238E27FC236}">
                <a16:creationId xmlns:a16="http://schemas.microsoft.com/office/drawing/2014/main" id="{E10E7D46-F0E0-ADA3-68E7-78B81588C2AC}"/>
              </a:ext>
            </a:extLst>
          </p:cNvPr>
          <p:cNvGrpSpPr/>
          <p:nvPr/>
        </p:nvGrpSpPr>
        <p:grpSpPr>
          <a:xfrm>
            <a:off x="5754503" y="1134767"/>
            <a:ext cx="2325078" cy="216000"/>
            <a:chOff x="6235579" y="969899"/>
            <a:chExt cx="2325078" cy="216000"/>
          </a:xfrm>
        </p:grpSpPr>
        <p:sp>
          <p:nvSpPr>
            <p:cNvPr id="7" name="Rectangle: Rounded Corners 6">
              <a:extLst>
                <a:ext uri="{FF2B5EF4-FFF2-40B4-BE49-F238E27FC236}">
                  <a16:creationId xmlns:a16="http://schemas.microsoft.com/office/drawing/2014/main" id="{8C20D191-5385-8805-FABF-435CFFAF5308}"/>
                </a:ext>
                <a:ext uri="{C183D7F6-B498-43B3-948B-1728B52AA6E4}">
                  <adec:decorative xmlns:adec="http://schemas.microsoft.com/office/drawing/2017/decorative" val="1"/>
                </a:ext>
              </a:extLst>
            </p:cNvPr>
            <p:cNvSpPr/>
            <p:nvPr/>
          </p:nvSpPr>
          <p:spPr bwMode="auto">
            <a:xfrm>
              <a:off x="6235579" y="969899"/>
              <a:ext cx="2325078" cy="216000"/>
            </a:xfrm>
            <a:prstGeom prst="roundRect">
              <a:avLst>
                <a:gd name="adj" fmla="val 50000"/>
              </a:avLst>
            </a:prstGeom>
            <a:solidFill>
              <a:srgbClr val="FFFFFF"/>
            </a:solidFill>
            <a:ln w="12700">
              <a:solidFill>
                <a:srgbClr val="FFA38B"/>
              </a:solidFill>
              <a:headEnd type="none" w="med" len="med"/>
              <a:tailEnd type="none" w="med" len="med"/>
            </a:ln>
            <a:effectLst>
              <a:outerShdw blurRad="63500" dist="63500" dir="2700000" rotWithShape="0">
                <a:srgbClr val="454142">
                  <a:alpha val="20000"/>
                </a:srgb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216000" tIns="18288" rIns="36000" bIns="36000" numCol="1" spcCol="0" rtlCol="0" fromWordArt="0" anchor="ctr" anchorCtr="0" forceAA="0" compatLnSpc="1">
              <a:prstTxWarp prst="textNoShape">
                <a:avLst/>
              </a:prstTxWarp>
              <a:noAutofit/>
            </a:bodyPr>
            <a:lstStyle/>
            <a:p>
              <a:pPr marL="0" marR="0" lvl="0" indent="0" algn="l" defTabSz="932742"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73391D"/>
                  </a:solidFill>
                  <a:effectLst/>
                  <a:uLnTx/>
                  <a:uFillTx/>
                  <a:latin typeface="Segoe UI Semibold" panose="020B0702040204020203" pitchFamily="34" charset="0"/>
                  <a:ea typeface="+mn-ea"/>
                  <a:cs typeface="Segoe UI Semibold" panose="020B0702040204020203" pitchFamily="34" charset="0"/>
                </a:rPr>
                <a:t>Faster analysis and responses </a:t>
              </a:r>
            </a:p>
          </p:txBody>
        </p:sp>
        <p:pic>
          <p:nvPicPr>
            <p:cNvPr id="8" name="Graphic 7">
              <a:extLst>
                <a:ext uri="{FF2B5EF4-FFF2-40B4-BE49-F238E27FC236}">
                  <a16:creationId xmlns:a16="http://schemas.microsoft.com/office/drawing/2014/main" id="{1E58B725-EDFC-0FC1-B8FE-5E96202C06EC}"/>
                </a:ext>
              </a:extLst>
            </p:cNvPr>
            <p:cNvPicPr>
              <a:picLocks noChangeAspect="1"/>
            </p:cNvPicPr>
            <p:nvPr/>
          </p:nvPicPr>
          <p:blipFill>
            <a:blip r:embed="rId6" cstate="screen">
              <a:extLst>
                <a:ext uri="{28A0092B-C50C-407E-A947-70E740481C1C}">
                  <a14:useLocalDpi xmlns:a14="http://schemas.microsoft.com/office/drawing/2010/main"/>
                </a:ext>
                <a:ext uri="{96DAC541-7B7A-43D3-8B79-37D633B846F1}">
                  <asvg:svgBlip xmlns:asvg="http://schemas.microsoft.com/office/drawing/2016/SVG/main" r:embed="rId7"/>
                </a:ext>
              </a:extLst>
            </a:blip>
            <a:stretch>
              <a:fillRect/>
            </a:stretch>
          </p:blipFill>
          <p:spPr>
            <a:xfrm>
              <a:off x="6282712" y="1005899"/>
              <a:ext cx="144000" cy="144000"/>
            </a:xfrm>
            <a:prstGeom prst="rect">
              <a:avLst/>
            </a:prstGeom>
          </p:spPr>
        </p:pic>
      </p:grpSp>
      <p:grpSp>
        <p:nvGrpSpPr>
          <p:cNvPr id="9" name="Group 8">
            <a:extLst>
              <a:ext uri="{FF2B5EF4-FFF2-40B4-BE49-F238E27FC236}">
                <a16:creationId xmlns:a16="http://schemas.microsoft.com/office/drawing/2014/main" id="{06EB2B79-242D-39F4-AE7C-47FFC206EC34}"/>
              </a:ext>
            </a:extLst>
          </p:cNvPr>
          <p:cNvGrpSpPr/>
          <p:nvPr/>
        </p:nvGrpSpPr>
        <p:grpSpPr>
          <a:xfrm>
            <a:off x="2908241" y="1134767"/>
            <a:ext cx="2795593" cy="216000"/>
            <a:chOff x="3133720" y="969899"/>
            <a:chExt cx="2795593" cy="216000"/>
          </a:xfrm>
        </p:grpSpPr>
        <p:sp>
          <p:nvSpPr>
            <p:cNvPr id="10" name="Rectangle: Rounded Corners 6">
              <a:extLst>
                <a:ext uri="{FF2B5EF4-FFF2-40B4-BE49-F238E27FC236}">
                  <a16:creationId xmlns:a16="http://schemas.microsoft.com/office/drawing/2014/main" id="{713DCC62-B79F-1F87-9C2D-81A5D7AB2E2D}"/>
                </a:ext>
                <a:ext uri="{C183D7F6-B498-43B3-948B-1728B52AA6E4}">
                  <adec:decorative xmlns:adec="http://schemas.microsoft.com/office/drawing/2017/decorative" val="1"/>
                </a:ext>
              </a:extLst>
            </p:cNvPr>
            <p:cNvSpPr/>
            <p:nvPr/>
          </p:nvSpPr>
          <p:spPr bwMode="auto">
            <a:xfrm>
              <a:off x="3133720" y="969899"/>
              <a:ext cx="2795593" cy="216000"/>
            </a:xfrm>
            <a:prstGeom prst="roundRect">
              <a:avLst>
                <a:gd name="adj" fmla="val 50000"/>
              </a:avLst>
            </a:prstGeom>
            <a:solidFill>
              <a:srgbClr val="FFFFFF"/>
            </a:solidFill>
            <a:ln w="12700">
              <a:solidFill>
                <a:srgbClr val="FFA38B"/>
              </a:solidFill>
              <a:headEnd type="none" w="med" len="med"/>
              <a:tailEnd type="none" w="med" len="med"/>
            </a:ln>
            <a:effectLst>
              <a:outerShdw blurRad="63500" dist="63500" dir="2700000" rotWithShape="0">
                <a:srgbClr val="454142">
                  <a:alpha val="20000"/>
                </a:srgb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216000" tIns="18288" rIns="36000" bIns="36000" numCol="1" spcCol="0" rtlCol="0" fromWordArt="0" anchor="ctr" anchorCtr="0" forceAA="0" compatLnSpc="1">
              <a:prstTxWarp prst="textNoShape">
                <a:avLst/>
              </a:prstTxWarp>
              <a:noAutofit/>
            </a:bodyPr>
            <a:lstStyle/>
            <a:p>
              <a:pPr marL="0" marR="0" lvl="0" indent="0" algn="l" defTabSz="932742"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73391D"/>
                  </a:solidFill>
                  <a:effectLst/>
                  <a:uLnTx/>
                  <a:uFillTx/>
                  <a:latin typeface="Segoe UI Semibold" panose="020B0702040204020203" pitchFamily="34" charset="0"/>
                  <a:ea typeface="+mn-ea"/>
                  <a:cs typeface="Segoe UI Semibold" panose="020B0702040204020203" pitchFamily="34" charset="0"/>
                </a:rPr>
                <a:t>Strategic planning, AI training, learning</a:t>
              </a:r>
            </a:p>
          </p:txBody>
        </p:sp>
        <p:pic>
          <p:nvPicPr>
            <p:cNvPr id="11" name="Graphic 10">
              <a:extLst>
                <a:ext uri="{FF2B5EF4-FFF2-40B4-BE49-F238E27FC236}">
                  <a16:creationId xmlns:a16="http://schemas.microsoft.com/office/drawing/2014/main" id="{EB9FA928-1874-1E01-57DB-8D9DE03938DD}"/>
                </a:ext>
              </a:extLst>
            </p:cNvPr>
            <p:cNvPicPr>
              <a:picLocks noChangeAspect="1"/>
            </p:cNvPicPr>
            <p:nvPr/>
          </p:nvPicPr>
          <p:blipFill>
            <a:blip r:embed="rId8" cstate="screen">
              <a:extLst>
                <a:ext uri="{28A0092B-C50C-407E-A947-70E740481C1C}">
                  <a14:useLocalDpi xmlns:a14="http://schemas.microsoft.com/office/drawing/2010/main"/>
                </a:ext>
                <a:ext uri="{96DAC541-7B7A-43D3-8B79-37D633B846F1}">
                  <asvg:svgBlip xmlns:asvg="http://schemas.microsoft.com/office/drawing/2016/SVG/main" r:embed="rId9"/>
                </a:ext>
              </a:extLst>
            </a:blip>
            <a:stretch>
              <a:fillRect/>
            </a:stretch>
          </p:blipFill>
          <p:spPr>
            <a:xfrm>
              <a:off x="3193555" y="1005899"/>
              <a:ext cx="144000" cy="144000"/>
            </a:xfrm>
            <a:prstGeom prst="rect">
              <a:avLst/>
            </a:prstGeom>
          </p:spPr>
        </p:pic>
      </p:grpSp>
      <p:grpSp>
        <p:nvGrpSpPr>
          <p:cNvPr id="111" name="Group 110">
            <a:extLst>
              <a:ext uri="{FF2B5EF4-FFF2-40B4-BE49-F238E27FC236}">
                <a16:creationId xmlns:a16="http://schemas.microsoft.com/office/drawing/2014/main" id="{70E82EBC-54ED-959B-E88E-FEFFB69371B2}"/>
              </a:ext>
            </a:extLst>
          </p:cNvPr>
          <p:cNvGrpSpPr/>
          <p:nvPr/>
        </p:nvGrpSpPr>
        <p:grpSpPr>
          <a:xfrm>
            <a:off x="812633" y="2819572"/>
            <a:ext cx="2351135" cy="360000"/>
            <a:chOff x="588263" y="1217924"/>
            <a:chExt cx="2351135" cy="360000"/>
          </a:xfrm>
        </p:grpSpPr>
        <p:pic>
          <p:nvPicPr>
            <p:cNvPr id="112" name="Picture 111" descr="Zip Co logo SVG free download, id: 101874 - Brandlogos.net">
              <a:hlinkClick r:id="rId10"/>
              <a:extLst>
                <a:ext uri="{FF2B5EF4-FFF2-40B4-BE49-F238E27FC236}">
                  <a16:creationId xmlns:a16="http://schemas.microsoft.com/office/drawing/2014/main" id="{CC078CB7-98BA-80A8-3098-B1B58C501DF0}"/>
                </a:ext>
              </a:extLst>
            </p:cNvPr>
            <p:cNvPicPr>
              <a:picLocks noChangeAspect="1" noChangeArrowheads="1"/>
            </p:cNvPicPr>
            <p:nvPr/>
          </p:nvPicPr>
          <p:blipFill rotWithShape="1">
            <a:blip r:embed="rId11" cstate="screen">
              <a:extLst>
                <a:ext uri="{28A0092B-C50C-407E-A947-70E740481C1C}">
                  <a14:useLocalDpi xmlns:a14="http://schemas.microsoft.com/office/drawing/2010/main"/>
                </a:ext>
              </a:extLst>
            </a:blip>
            <a:srcRect l="-43278" t="-53646" r="-43278" b="-53646"/>
            <a:stretch/>
          </p:blipFill>
          <p:spPr bwMode="auto">
            <a:xfrm>
              <a:off x="588263" y="1217924"/>
              <a:ext cx="360000" cy="360000"/>
            </a:xfrm>
            <a:prstGeom prst="ellipse">
              <a:avLst/>
            </a:prstGeom>
            <a:solidFill>
              <a:srgbClr val="FFFFFF"/>
            </a:solidFill>
          </p:spPr>
        </p:pic>
        <p:sp>
          <p:nvSpPr>
            <p:cNvPr id="113" name="TextBox 112">
              <a:extLst>
                <a:ext uri="{FF2B5EF4-FFF2-40B4-BE49-F238E27FC236}">
                  <a16:creationId xmlns:a16="http://schemas.microsoft.com/office/drawing/2014/main" id="{40CA0D36-402A-5267-C278-4EAF106B95EE}"/>
                </a:ext>
                <a:ext uri="{C183D7F6-B498-43B3-948B-1728B52AA6E4}">
                  <adec:decorative xmlns:adec="http://schemas.microsoft.com/office/drawing/2017/decorative" val="0"/>
                </a:ext>
              </a:extLst>
            </p:cNvPr>
            <p:cNvSpPr txBox="1"/>
            <p:nvPr/>
          </p:nvSpPr>
          <p:spPr>
            <a:xfrm>
              <a:off x="1047214" y="1313286"/>
              <a:ext cx="1892184" cy="169277"/>
            </a:xfrm>
            <a:prstGeom prst="rect">
              <a:avLst/>
            </a:prstGeom>
            <a:noFill/>
          </p:spPr>
          <p:txBody>
            <a:bodyPr wrap="square" lIns="0" tIns="0" rIns="0" bIns="0" rtlCol="0" anchor="ctr">
              <a:spAutoFit/>
            </a:bodyPr>
            <a:lstStyle/>
            <a:p>
              <a:pPr marL="0" marR="0" lvl="0" indent="0" algn="l" defTabSz="914367" rtl="0" eaLnBrk="1" fontAlgn="auto" latinLnBrk="0" hangingPunct="1">
                <a:lnSpc>
                  <a:spcPct val="100000"/>
                </a:lnSpc>
                <a:spcBef>
                  <a:spcPts val="0"/>
                </a:spcBef>
                <a:spcAft>
                  <a:spcPts val="0"/>
                </a:spcAft>
                <a:buClrTx/>
                <a:buSzTx/>
                <a:buFontTx/>
                <a:buNone/>
                <a:tabLst/>
                <a:defRPr/>
              </a:pPr>
              <a:r>
                <a:rPr lang="en-US" sz="1100" noProof="0" dirty="0">
                  <a:solidFill>
                    <a:prstClr val="black"/>
                  </a:solidFill>
                  <a:latin typeface="Segoe UI Semibold"/>
                </a:rPr>
                <a:t>Copilot Chat</a:t>
              </a:r>
              <a:r>
                <a:rPr kumimoji="0" lang="en-US" sz="1100" b="0" i="0" u="none" strike="noStrike" kern="0" cap="none" spc="0" normalizeH="0" baseline="30000" noProof="0" dirty="0">
                  <a:ln>
                    <a:noFill/>
                  </a:ln>
                  <a:solidFill>
                    <a:srgbClr val="1A1A1A"/>
                  </a:solidFill>
                  <a:effectLst/>
                  <a:uLnTx/>
                  <a:uFillTx/>
                  <a:latin typeface="Segoe UI"/>
                  <a:ea typeface="+mn-ea"/>
                  <a:cs typeface="Segoe UI" pitchFamily="34" charset="0"/>
                </a:rPr>
                <a:t>2</a:t>
              </a:r>
              <a:endParaRPr kumimoji="0" lang="en-US" sz="1100" b="0" i="0" u="none" strike="noStrike" kern="1200" cap="none" spc="0" normalizeH="0" baseline="0" noProof="0" dirty="0">
                <a:ln>
                  <a:noFill/>
                </a:ln>
                <a:solidFill>
                  <a:prstClr val="black"/>
                </a:solidFill>
                <a:effectLst/>
                <a:uLnTx/>
                <a:uFillTx/>
                <a:latin typeface="Segoe UI Semibold"/>
                <a:ea typeface="+mn-ea"/>
                <a:cs typeface="+mn-cs"/>
              </a:endParaRPr>
            </a:p>
          </p:txBody>
        </p:sp>
      </p:grpSp>
      <p:grpSp>
        <p:nvGrpSpPr>
          <p:cNvPr id="114" name="Group 113">
            <a:extLst>
              <a:ext uri="{FF2B5EF4-FFF2-40B4-BE49-F238E27FC236}">
                <a16:creationId xmlns:a16="http://schemas.microsoft.com/office/drawing/2014/main" id="{237B911E-20A5-E909-BFA1-AD016FD815B4}"/>
              </a:ext>
            </a:extLst>
          </p:cNvPr>
          <p:cNvGrpSpPr/>
          <p:nvPr/>
        </p:nvGrpSpPr>
        <p:grpSpPr>
          <a:xfrm>
            <a:off x="812633" y="5294340"/>
            <a:ext cx="2351135" cy="360000"/>
            <a:chOff x="588263" y="1217924"/>
            <a:chExt cx="2351135" cy="360000"/>
          </a:xfrm>
        </p:grpSpPr>
        <p:pic>
          <p:nvPicPr>
            <p:cNvPr id="115" name="Picture 114" descr="Zip Co logo SVG free download, id: 101874 - Brandlogos.net">
              <a:hlinkClick r:id="rId10"/>
              <a:extLst>
                <a:ext uri="{FF2B5EF4-FFF2-40B4-BE49-F238E27FC236}">
                  <a16:creationId xmlns:a16="http://schemas.microsoft.com/office/drawing/2014/main" id="{C90C20A7-DB43-EEAB-E19D-B9E609B7FBA3}"/>
                </a:ext>
              </a:extLst>
            </p:cNvPr>
            <p:cNvPicPr>
              <a:picLocks noChangeAspect="1" noChangeArrowheads="1"/>
            </p:cNvPicPr>
            <p:nvPr/>
          </p:nvPicPr>
          <p:blipFill rotWithShape="1">
            <a:blip r:embed="rId11" cstate="screen">
              <a:extLst>
                <a:ext uri="{28A0092B-C50C-407E-A947-70E740481C1C}">
                  <a14:useLocalDpi xmlns:a14="http://schemas.microsoft.com/office/drawing/2010/main"/>
                </a:ext>
              </a:extLst>
            </a:blip>
            <a:srcRect l="-43278" t="-53646" r="-43278" b="-53646"/>
            <a:stretch/>
          </p:blipFill>
          <p:spPr bwMode="auto">
            <a:xfrm>
              <a:off x="588263" y="1217924"/>
              <a:ext cx="360000" cy="360000"/>
            </a:xfrm>
            <a:prstGeom prst="ellipse">
              <a:avLst/>
            </a:prstGeom>
            <a:solidFill>
              <a:srgbClr val="FFFFFF"/>
            </a:solidFill>
          </p:spPr>
        </p:pic>
        <p:sp>
          <p:nvSpPr>
            <p:cNvPr id="116" name="TextBox 115">
              <a:extLst>
                <a:ext uri="{FF2B5EF4-FFF2-40B4-BE49-F238E27FC236}">
                  <a16:creationId xmlns:a16="http://schemas.microsoft.com/office/drawing/2014/main" id="{1246C82D-2758-61E4-E8B0-112D80935E80}"/>
                </a:ext>
                <a:ext uri="{C183D7F6-B498-43B3-948B-1728B52AA6E4}">
                  <adec:decorative xmlns:adec="http://schemas.microsoft.com/office/drawing/2017/decorative" val="0"/>
                </a:ext>
              </a:extLst>
            </p:cNvPr>
            <p:cNvSpPr txBox="1"/>
            <p:nvPr/>
          </p:nvSpPr>
          <p:spPr>
            <a:xfrm>
              <a:off x="1047214" y="1313286"/>
              <a:ext cx="1892184" cy="169277"/>
            </a:xfrm>
            <a:prstGeom prst="rect">
              <a:avLst/>
            </a:prstGeom>
            <a:noFill/>
          </p:spPr>
          <p:txBody>
            <a:bodyPr wrap="square" lIns="0" tIns="0" rIns="0" bIns="0" rtlCol="0" anchor="ctr">
              <a:spAutoFit/>
            </a:bodyPr>
            <a:lstStyle/>
            <a:p>
              <a:pPr marL="0" marR="0" lvl="0" indent="0" algn="l" defTabSz="914367" rtl="0" eaLnBrk="1" fontAlgn="auto" latinLnBrk="0" hangingPunct="1">
                <a:lnSpc>
                  <a:spcPct val="100000"/>
                </a:lnSpc>
                <a:spcBef>
                  <a:spcPts val="0"/>
                </a:spcBef>
                <a:spcAft>
                  <a:spcPts val="0"/>
                </a:spcAft>
                <a:buClrTx/>
                <a:buSzTx/>
                <a:buFontTx/>
                <a:buNone/>
                <a:tabLst/>
                <a:defRPr/>
              </a:pPr>
              <a:r>
                <a:rPr lang="en-US" sz="1100" noProof="0" dirty="0">
                  <a:solidFill>
                    <a:prstClr val="black"/>
                  </a:solidFill>
                  <a:latin typeface="Segoe UI Semibold"/>
                </a:rPr>
                <a:t>Copilot Chat</a:t>
              </a:r>
              <a:r>
                <a:rPr kumimoji="0" lang="en-US" sz="1100" b="0" i="0" u="none" strike="noStrike" kern="1200" cap="none" spc="0" normalizeH="0" baseline="30000" noProof="0" dirty="0">
                  <a:ln>
                    <a:noFill/>
                  </a:ln>
                  <a:solidFill>
                    <a:prstClr val="black"/>
                  </a:solidFill>
                  <a:effectLst/>
                  <a:uLnTx/>
                  <a:uFillTx/>
                  <a:latin typeface="Segoe UI Semibold"/>
                  <a:ea typeface="+mn-ea"/>
                  <a:cs typeface="+mn-cs"/>
                </a:rPr>
                <a:t>1</a:t>
              </a:r>
              <a:endParaRPr kumimoji="0" lang="en-US" sz="1100" b="0" i="0" u="none" strike="noStrike" kern="1200" cap="none" spc="0" normalizeH="0" baseline="0" noProof="0" dirty="0">
                <a:ln>
                  <a:noFill/>
                </a:ln>
                <a:solidFill>
                  <a:prstClr val="black"/>
                </a:solidFill>
                <a:effectLst/>
                <a:uLnTx/>
                <a:uFillTx/>
                <a:latin typeface="Segoe UI Semibold"/>
                <a:ea typeface="+mn-ea"/>
                <a:cs typeface="+mn-cs"/>
              </a:endParaRPr>
            </a:p>
          </p:txBody>
        </p:sp>
      </p:grpSp>
      <p:grpSp>
        <p:nvGrpSpPr>
          <p:cNvPr id="117" name="Group 116">
            <a:extLst>
              <a:ext uri="{FF2B5EF4-FFF2-40B4-BE49-F238E27FC236}">
                <a16:creationId xmlns:a16="http://schemas.microsoft.com/office/drawing/2014/main" id="{E634E005-9BD5-6326-2785-5DC087C6F7E2}"/>
              </a:ext>
            </a:extLst>
          </p:cNvPr>
          <p:cNvGrpSpPr/>
          <p:nvPr/>
        </p:nvGrpSpPr>
        <p:grpSpPr>
          <a:xfrm>
            <a:off x="3947719" y="2819572"/>
            <a:ext cx="2351135" cy="360000"/>
            <a:chOff x="588263" y="1217924"/>
            <a:chExt cx="2351135" cy="360000"/>
          </a:xfrm>
        </p:grpSpPr>
        <p:pic>
          <p:nvPicPr>
            <p:cNvPr id="118" name="Picture 117" descr="Zip Co logo SVG free download, id: 101874 - Brandlogos.net">
              <a:hlinkClick r:id="rId10"/>
              <a:extLst>
                <a:ext uri="{FF2B5EF4-FFF2-40B4-BE49-F238E27FC236}">
                  <a16:creationId xmlns:a16="http://schemas.microsoft.com/office/drawing/2014/main" id="{7F33DC5A-4CBE-6EB1-F42D-975F2DAA4C7E}"/>
                </a:ext>
              </a:extLst>
            </p:cNvPr>
            <p:cNvPicPr>
              <a:picLocks noChangeAspect="1" noChangeArrowheads="1"/>
            </p:cNvPicPr>
            <p:nvPr/>
          </p:nvPicPr>
          <p:blipFill rotWithShape="1">
            <a:blip r:embed="rId11" cstate="screen">
              <a:extLst>
                <a:ext uri="{28A0092B-C50C-407E-A947-70E740481C1C}">
                  <a14:useLocalDpi xmlns:a14="http://schemas.microsoft.com/office/drawing/2010/main"/>
                </a:ext>
              </a:extLst>
            </a:blip>
            <a:srcRect l="-43278" t="-53646" r="-43278" b="-53646"/>
            <a:stretch/>
          </p:blipFill>
          <p:spPr bwMode="auto">
            <a:xfrm>
              <a:off x="588263" y="1217924"/>
              <a:ext cx="360000" cy="360000"/>
            </a:xfrm>
            <a:prstGeom prst="ellipse">
              <a:avLst/>
            </a:prstGeom>
            <a:solidFill>
              <a:srgbClr val="FFFFFF"/>
            </a:solidFill>
          </p:spPr>
        </p:pic>
        <p:sp>
          <p:nvSpPr>
            <p:cNvPr id="119" name="TextBox 118">
              <a:extLst>
                <a:ext uri="{FF2B5EF4-FFF2-40B4-BE49-F238E27FC236}">
                  <a16:creationId xmlns:a16="http://schemas.microsoft.com/office/drawing/2014/main" id="{79DB3303-7927-A065-201C-4BD206E9E2BB}"/>
                </a:ext>
                <a:ext uri="{C183D7F6-B498-43B3-948B-1728B52AA6E4}">
                  <adec:decorative xmlns:adec="http://schemas.microsoft.com/office/drawing/2017/decorative" val="0"/>
                </a:ext>
              </a:extLst>
            </p:cNvPr>
            <p:cNvSpPr txBox="1"/>
            <p:nvPr/>
          </p:nvSpPr>
          <p:spPr>
            <a:xfrm>
              <a:off x="1047214" y="1313286"/>
              <a:ext cx="1892184" cy="169277"/>
            </a:xfrm>
            <a:prstGeom prst="rect">
              <a:avLst/>
            </a:prstGeom>
            <a:noFill/>
          </p:spPr>
          <p:txBody>
            <a:bodyPr wrap="square" lIns="0" tIns="0" rIns="0" bIns="0" rtlCol="0" anchor="ctr">
              <a:spAutoFit/>
            </a:bodyPr>
            <a:lstStyle/>
            <a:p>
              <a:pPr marL="0" marR="0" lvl="0" indent="0" algn="l" defTabSz="914367" rtl="0" eaLnBrk="1" fontAlgn="auto" latinLnBrk="0" hangingPunct="1">
                <a:lnSpc>
                  <a:spcPct val="100000"/>
                </a:lnSpc>
                <a:spcBef>
                  <a:spcPts val="0"/>
                </a:spcBef>
                <a:spcAft>
                  <a:spcPts val="0"/>
                </a:spcAft>
                <a:buClrTx/>
                <a:buSzTx/>
                <a:buFontTx/>
                <a:buNone/>
                <a:tabLst/>
                <a:defRPr/>
              </a:pPr>
              <a:r>
                <a:rPr lang="en-US" sz="1100" noProof="0" dirty="0">
                  <a:solidFill>
                    <a:prstClr val="black"/>
                  </a:solidFill>
                  <a:latin typeface="Segoe UI Semibold"/>
                </a:rPr>
                <a:t>Copilot Chat</a:t>
              </a:r>
              <a:r>
                <a:rPr kumimoji="0" lang="en-US" sz="1100" b="0" i="0" u="none" strike="noStrike" kern="1200" cap="none" spc="0" normalizeH="0" baseline="30000" noProof="0" dirty="0">
                  <a:ln>
                    <a:noFill/>
                  </a:ln>
                  <a:solidFill>
                    <a:prstClr val="black"/>
                  </a:solidFill>
                  <a:effectLst/>
                  <a:uLnTx/>
                  <a:uFillTx/>
                  <a:latin typeface="Segoe UI Semibold"/>
                  <a:ea typeface="+mn-ea"/>
                  <a:cs typeface="+mn-cs"/>
                </a:rPr>
                <a:t>1</a:t>
              </a:r>
              <a:endParaRPr kumimoji="0" lang="en-US" sz="1100" b="0" i="0" u="none" strike="noStrike" kern="1200" cap="none" spc="0" normalizeH="0" baseline="0" noProof="0" dirty="0">
                <a:ln>
                  <a:noFill/>
                </a:ln>
                <a:solidFill>
                  <a:prstClr val="black"/>
                </a:solidFill>
                <a:effectLst/>
                <a:uLnTx/>
                <a:uFillTx/>
                <a:latin typeface="Segoe UI Semibold"/>
                <a:ea typeface="+mn-ea"/>
                <a:cs typeface="+mn-cs"/>
              </a:endParaRPr>
            </a:p>
          </p:txBody>
        </p:sp>
      </p:grpSp>
      <p:grpSp>
        <p:nvGrpSpPr>
          <p:cNvPr id="120" name="Group 119">
            <a:extLst>
              <a:ext uri="{FF2B5EF4-FFF2-40B4-BE49-F238E27FC236}">
                <a16:creationId xmlns:a16="http://schemas.microsoft.com/office/drawing/2014/main" id="{0827E28D-1F27-0380-031B-4967E48BDEF6}"/>
              </a:ext>
            </a:extLst>
          </p:cNvPr>
          <p:cNvGrpSpPr/>
          <p:nvPr/>
        </p:nvGrpSpPr>
        <p:grpSpPr>
          <a:xfrm>
            <a:off x="3947719" y="5294340"/>
            <a:ext cx="2351135" cy="360000"/>
            <a:chOff x="588263" y="1697756"/>
            <a:chExt cx="2351135" cy="360000"/>
          </a:xfrm>
        </p:grpSpPr>
        <p:pic>
          <p:nvPicPr>
            <p:cNvPr id="121" name="Picture 120">
              <a:extLst>
                <a:ext uri="{FF2B5EF4-FFF2-40B4-BE49-F238E27FC236}">
                  <a16:creationId xmlns:a16="http://schemas.microsoft.com/office/drawing/2014/main" id="{AFC2A6C2-E90E-99A8-25D7-A58B5C2AF76C}"/>
                </a:ext>
              </a:extLst>
            </p:cNvPr>
            <p:cNvPicPr>
              <a:picLocks noChangeAspect="1"/>
            </p:cNvPicPr>
            <p:nvPr/>
          </p:nvPicPr>
          <p:blipFill>
            <a:blip r:embed="rId12" cstate="screen">
              <a:extLst>
                <a:ext uri="{28A0092B-C50C-407E-A947-70E740481C1C}">
                  <a14:useLocalDpi xmlns:a14="http://schemas.microsoft.com/office/drawing/2010/main"/>
                </a:ext>
              </a:extLst>
            </a:blip>
            <a:stretch>
              <a:fillRect/>
            </a:stretch>
          </p:blipFill>
          <p:spPr>
            <a:xfrm>
              <a:off x="588263" y="1697756"/>
              <a:ext cx="360000" cy="360000"/>
            </a:xfrm>
            <a:prstGeom prst="ellipse">
              <a:avLst/>
            </a:prstGeom>
            <a:solidFill>
              <a:srgbClr val="FFFFFF"/>
            </a:solidFill>
          </p:spPr>
        </p:pic>
        <p:sp>
          <p:nvSpPr>
            <p:cNvPr id="122" name="TextBox 121">
              <a:extLst>
                <a:ext uri="{FF2B5EF4-FFF2-40B4-BE49-F238E27FC236}">
                  <a16:creationId xmlns:a16="http://schemas.microsoft.com/office/drawing/2014/main" id="{3FACD587-436A-B5CE-B6FA-55AB50DACB12}"/>
                </a:ext>
                <a:ext uri="{C183D7F6-B498-43B3-948B-1728B52AA6E4}">
                  <adec:decorative xmlns:adec="http://schemas.microsoft.com/office/drawing/2017/decorative" val="0"/>
                </a:ext>
              </a:extLst>
            </p:cNvPr>
            <p:cNvSpPr txBox="1"/>
            <p:nvPr/>
          </p:nvSpPr>
          <p:spPr>
            <a:xfrm>
              <a:off x="1047214" y="1793118"/>
              <a:ext cx="1892184" cy="169277"/>
            </a:xfrm>
            <a:prstGeom prst="rect">
              <a:avLst/>
            </a:prstGeom>
            <a:noFill/>
          </p:spPr>
          <p:txBody>
            <a:bodyPr wrap="square" lIns="0" tIns="0" rIns="0" bIns="0" rtlCol="0" anchor="ctr">
              <a:spAutoFit/>
            </a:bodyPr>
            <a:lstStyle/>
            <a:p>
              <a:pPr marL="0" marR="0" lvl="0" indent="0" algn="l" defTabSz="914367"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prstClr val="black"/>
                  </a:solidFill>
                  <a:effectLst/>
                  <a:uLnTx/>
                  <a:uFillTx/>
                  <a:latin typeface="Segoe UI Semibold"/>
                  <a:ea typeface="+mn-ea"/>
                  <a:cs typeface="+mn-cs"/>
                </a:rPr>
                <a:t>Copilot in Outlook</a:t>
              </a:r>
              <a:endParaRPr kumimoji="0" lang="en-US" sz="1100" b="0" i="0" u="none" strike="noStrike" kern="1200" cap="none" spc="0" normalizeH="0" baseline="30000" noProof="0">
                <a:ln>
                  <a:noFill/>
                </a:ln>
                <a:solidFill>
                  <a:prstClr val="black"/>
                </a:solidFill>
                <a:effectLst/>
                <a:uLnTx/>
                <a:uFillTx/>
                <a:latin typeface="Segoe UI Semibold"/>
                <a:ea typeface="+mn-ea"/>
                <a:cs typeface="+mn-cs"/>
              </a:endParaRPr>
            </a:p>
          </p:txBody>
        </p:sp>
      </p:grpSp>
      <p:grpSp>
        <p:nvGrpSpPr>
          <p:cNvPr id="123" name="Group 122">
            <a:extLst>
              <a:ext uri="{FF2B5EF4-FFF2-40B4-BE49-F238E27FC236}">
                <a16:creationId xmlns:a16="http://schemas.microsoft.com/office/drawing/2014/main" id="{307CFB3D-489A-7BD9-8F3C-F930EF70FE9B}"/>
              </a:ext>
            </a:extLst>
          </p:cNvPr>
          <p:cNvGrpSpPr/>
          <p:nvPr/>
        </p:nvGrpSpPr>
        <p:grpSpPr>
          <a:xfrm>
            <a:off x="7198028" y="5294340"/>
            <a:ext cx="2351135" cy="360000"/>
            <a:chOff x="588263" y="2177588"/>
            <a:chExt cx="2351135" cy="360000"/>
          </a:xfrm>
        </p:grpSpPr>
        <p:pic>
          <p:nvPicPr>
            <p:cNvPr id="124" name="Picture 123">
              <a:extLst>
                <a:ext uri="{FF2B5EF4-FFF2-40B4-BE49-F238E27FC236}">
                  <a16:creationId xmlns:a16="http://schemas.microsoft.com/office/drawing/2014/main" id="{FBD1B1EF-C5EA-374E-C0C4-8ADB10511EA6}"/>
                </a:ext>
              </a:extLst>
            </p:cNvPr>
            <p:cNvPicPr>
              <a:picLocks noChangeAspect="1"/>
            </p:cNvPicPr>
            <p:nvPr/>
          </p:nvPicPr>
          <p:blipFill>
            <a:blip r:embed="rId13" cstate="screen">
              <a:extLst>
                <a:ext uri="{28A0092B-C50C-407E-A947-70E740481C1C}">
                  <a14:useLocalDpi xmlns:a14="http://schemas.microsoft.com/office/drawing/2010/main"/>
                </a:ext>
              </a:extLst>
            </a:blip>
            <a:stretch>
              <a:fillRect/>
            </a:stretch>
          </p:blipFill>
          <p:spPr>
            <a:xfrm>
              <a:off x="588263" y="2177588"/>
              <a:ext cx="360000" cy="360000"/>
            </a:xfrm>
            <a:prstGeom prst="ellipse">
              <a:avLst/>
            </a:prstGeom>
            <a:solidFill>
              <a:srgbClr val="FFFFFF"/>
            </a:solidFill>
          </p:spPr>
        </p:pic>
        <p:sp>
          <p:nvSpPr>
            <p:cNvPr id="125" name="TextBox 124">
              <a:extLst>
                <a:ext uri="{FF2B5EF4-FFF2-40B4-BE49-F238E27FC236}">
                  <a16:creationId xmlns:a16="http://schemas.microsoft.com/office/drawing/2014/main" id="{A18F3D07-BA5D-4419-CD75-284F0830190F}"/>
                </a:ext>
                <a:ext uri="{C183D7F6-B498-43B3-948B-1728B52AA6E4}">
                  <adec:decorative xmlns:adec="http://schemas.microsoft.com/office/drawing/2017/decorative" val="0"/>
                </a:ext>
              </a:extLst>
            </p:cNvPr>
            <p:cNvSpPr txBox="1"/>
            <p:nvPr/>
          </p:nvSpPr>
          <p:spPr>
            <a:xfrm>
              <a:off x="1047214" y="2272950"/>
              <a:ext cx="1892184" cy="169277"/>
            </a:xfrm>
            <a:prstGeom prst="rect">
              <a:avLst/>
            </a:prstGeom>
            <a:noFill/>
          </p:spPr>
          <p:txBody>
            <a:bodyPr wrap="square" lIns="0" tIns="0" rIns="0" bIns="0" rtlCol="0" anchor="ctr">
              <a:spAutoFit/>
            </a:bodyPr>
            <a:lstStyle/>
            <a:p>
              <a:pPr marL="0" marR="0" lvl="0" indent="0" algn="l" defTabSz="914367"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prstClr val="black"/>
                  </a:solidFill>
                  <a:effectLst/>
                  <a:uLnTx/>
                  <a:uFillTx/>
                  <a:latin typeface="Segoe UI Semibold"/>
                  <a:ea typeface="+mn-ea"/>
                  <a:cs typeface="+mn-cs"/>
                </a:rPr>
                <a:t>Copilot in PowerPoint</a:t>
              </a:r>
              <a:endParaRPr kumimoji="0" lang="en-US" sz="1100" b="0" i="0" u="none" strike="noStrike" kern="1200" cap="none" spc="0" normalizeH="0" baseline="30000" noProof="0">
                <a:ln>
                  <a:noFill/>
                </a:ln>
                <a:solidFill>
                  <a:prstClr val="black"/>
                </a:solidFill>
                <a:effectLst/>
                <a:uLnTx/>
                <a:uFillTx/>
                <a:latin typeface="Segoe UI Semibold"/>
                <a:ea typeface="+mn-ea"/>
                <a:cs typeface="+mn-cs"/>
              </a:endParaRPr>
            </a:p>
          </p:txBody>
        </p:sp>
      </p:grpSp>
      <p:grpSp>
        <p:nvGrpSpPr>
          <p:cNvPr id="126" name="Group 125">
            <a:extLst>
              <a:ext uri="{FF2B5EF4-FFF2-40B4-BE49-F238E27FC236}">
                <a16:creationId xmlns:a16="http://schemas.microsoft.com/office/drawing/2014/main" id="{4BECFCE9-EEDE-FF2B-2271-1D73020E5229}"/>
              </a:ext>
            </a:extLst>
          </p:cNvPr>
          <p:cNvGrpSpPr/>
          <p:nvPr/>
        </p:nvGrpSpPr>
        <p:grpSpPr>
          <a:xfrm>
            <a:off x="7198028" y="2819572"/>
            <a:ext cx="2351135" cy="360000"/>
            <a:chOff x="588263" y="2657420"/>
            <a:chExt cx="2351135" cy="360000"/>
          </a:xfrm>
        </p:grpSpPr>
        <p:pic>
          <p:nvPicPr>
            <p:cNvPr id="127" name="Picture 126">
              <a:extLst>
                <a:ext uri="{FF2B5EF4-FFF2-40B4-BE49-F238E27FC236}">
                  <a16:creationId xmlns:a16="http://schemas.microsoft.com/office/drawing/2014/main" id="{C1AFBEDB-59B7-91FD-848C-D25F00146B08}"/>
                </a:ext>
              </a:extLst>
            </p:cNvPr>
            <p:cNvPicPr>
              <a:picLocks noChangeAspect="1"/>
            </p:cNvPicPr>
            <p:nvPr/>
          </p:nvPicPr>
          <p:blipFill>
            <a:blip r:embed="rId14" cstate="screen">
              <a:extLst>
                <a:ext uri="{28A0092B-C50C-407E-A947-70E740481C1C}">
                  <a14:useLocalDpi xmlns:a14="http://schemas.microsoft.com/office/drawing/2010/main"/>
                </a:ext>
              </a:extLst>
            </a:blip>
            <a:stretch>
              <a:fillRect/>
            </a:stretch>
          </p:blipFill>
          <p:spPr>
            <a:xfrm>
              <a:off x="588263" y="2657420"/>
              <a:ext cx="360000" cy="360000"/>
            </a:xfrm>
            <a:prstGeom prst="ellipse">
              <a:avLst/>
            </a:prstGeom>
            <a:solidFill>
              <a:srgbClr val="FFFFFF"/>
            </a:solidFill>
          </p:spPr>
        </p:pic>
        <p:sp>
          <p:nvSpPr>
            <p:cNvPr id="128" name="TextBox 127">
              <a:extLst>
                <a:ext uri="{FF2B5EF4-FFF2-40B4-BE49-F238E27FC236}">
                  <a16:creationId xmlns:a16="http://schemas.microsoft.com/office/drawing/2014/main" id="{CC537E8E-EDD2-AD29-E119-71DB21406BC1}"/>
                </a:ext>
                <a:ext uri="{C183D7F6-B498-43B3-948B-1728B52AA6E4}">
                  <adec:decorative xmlns:adec="http://schemas.microsoft.com/office/drawing/2017/decorative" val="0"/>
                </a:ext>
              </a:extLst>
            </p:cNvPr>
            <p:cNvSpPr txBox="1"/>
            <p:nvPr/>
          </p:nvSpPr>
          <p:spPr>
            <a:xfrm>
              <a:off x="1047214" y="2752782"/>
              <a:ext cx="1892184" cy="169277"/>
            </a:xfrm>
            <a:prstGeom prst="rect">
              <a:avLst/>
            </a:prstGeom>
            <a:noFill/>
          </p:spPr>
          <p:txBody>
            <a:bodyPr wrap="square" lIns="0" tIns="0" rIns="0" bIns="0" rtlCol="0" anchor="ctr">
              <a:spAutoFit/>
            </a:bodyPr>
            <a:lstStyle/>
            <a:p>
              <a:pPr marL="0" marR="0" lvl="0" indent="0" algn="l" defTabSz="914367"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prstClr val="black"/>
                  </a:solidFill>
                  <a:effectLst/>
                  <a:uLnTx/>
                  <a:uFillTx/>
                  <a:latin typeface="Segoe UI Semibold"/>
                  <a:ea typeface="+mn-ea"/>
                  <a:cs typeface="+mn-cs"/>
                </a:rPr>
                <a:t>Copilot in Word</a:t>
              </a:r>
              <a:endParaRPr kumimoji="0" lang="en-US" sz="1100" b="0" i="0" u="none" strike="noStrike" kern="1200" cap="none" spc="0" normalizeH="0" baseline="30000" noProof="0">
                <a:ln>
                  <a:noFill/>
                </a:ln>
                <a:solidFill>
                  <a:prstClr val="black"/>
                </a:solidFill>
                <a:effectLst/>
                <a:uLnTx/>
                <a:uFillTx/>
                <a:latin typeface="Segoe UI Semibold"/>
                <a:ea typeface="+mn-ea"/>
                <a:cs typeface="+mn-cs"/>
              </a:endParaRPr>
            </a:p>
          </p:txBody>
        </p:sp>
      </p:grpSp>
      <p:pic>
        <p:nvPicPr>
          <p:cNvPr id="129" name="Picture 128">
            <a:extLst>
              <a:ext uri="{FF2B5EF4-FFF2-40B4-BE49-F238E27FC236}">
                <a16:creationId xmlns:a16="http://schemas.microsoft.com/office/drawing/2014/main" id="{BA26E684-37B9-2879-63A8-8B2F88E68A44}"/>
              </a:ext>
            </a:extLst>
          </p:cNvPr>
          <p:cNvPicPr>
            <a:picLocks noChangeAspect="1"/>
          </p:cNvPicPr>
          <p:nvPr/>
        </p:nvPicPr>
        <p:blipFill>
          <a:blip r:embed="rId15" cstate="screen">
            <a:extLst>
              <a:ext uri="{28A0092B-C50C-407E-A947-70E740481C1C}">
                <a14:useLocalDpi xmlns:a14="http://schemas.microsoft.com/office/drawing/2010/main"/>
              </a:ext>
            </a:extLst>
          </a:blip>
          <a:stretch>
            <a:fillRect/>
          </a:stretch>
        </p:blipFill>
        <p:spPr>
          <a:xfrm>
            <a:off x="9737870" y="3251892"/>
            <a:ext cx="2459429" cy="3606108"/>
          </a:xfrm>
          <a:prstGeom prst="rect">
            <a:avLst/>
          </a:prstGeom>
        </p:spPr>
      </p:pic>
    </p:spTree>
    <p:extLst>
      <p:ext uri="{BB962C8B-B14F-4D97-AF65-F5344CB8AC3E}">
        <p14:creationId xmlns:p14="http://schemas.microsoft.com/office/powerpoint/2010/main" val="1384302526"/>
      </p:ext>
    </p:extLst>
  </p:cSld>
  <p:clrMapOvr>
    <a:masterClrMapping/>
  </p:clrMapOvr>
  <p:transition>
    <p:fade/>
  </p:transition>
</p:sld>
</file>

<file path=ppt/theme/theme1.xml><?xml version="1.0" encoding="utf-8"?>
<a:theme xmlns:a="http://schemas.openxmlformats.org/drawingml/2006/main" name="Light 16x9">
  <a:themeElements>
    <a:clrScheme name="Custom 7">
      <a:dk1>
        <a:srgbClr val="000000"/>
      </a:dk1>
      <a:lt1>
        <a:srgbClr val="FFFFFF"/>
      </a:lt1>
      <a:dk2>
        <a:srgbClr val="463668"/>
      </a:dk2>
      <a:lt2>
        <a:srgbClr val="E8E6DF"/>
      </a:lt2>
      <a:accent1>
        <a:srgbClr val="463668"/>
      </a:accent1>
      <a:accent2>
        <a:srgbClr val="C5B4E3"/>
      </a:accent2>
      <a:accent3>
        <a:srgbClr val="C03BC4"/>
      </a:accent3>
      <a:accent4>
        <a:srgbClr val="8C8279"/>
      </a:accent4>
      <a:accent5>
        <a:srgbClr val="D59ED7"/>
      </a:accent5>
      <a:accent6>
        <a:srgbClr val="D7D2CB"/>
      </a:accent6>
      <a:hlink>
        <a:srgbClr val="8661C5"/>
      </a:hlink>
      <a:folHlink>
        <a:srgbClr val="8661C5"/>
      </a:folHlink>
    </a:clrScheme>
    <a:fontScheme name="Microsoft 2019 Brand Templates">
      <a:majorFont>
        <a:latin typeface="Segoe UI Semibold"/>
        <a:ea typeface=""/>
        <a:cs typeface=""/>
      </a:majorFont>
      <a:minorFont>
        <a:latin typeface="Segoe UI"/>
        <a:ea typeface=""/>
        <a:cs typeface=""/>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a:noFill/>
          <a:headEnd type="none" w="med" len="med"/>
          <a:tailEnd type="none" w="med" len="med"/>
        </a:ln>
        <a:effectLst/>
      </a:spPr>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defPPr algn="l" defTabSz="932472" fontAlgn="base">
          <a:spcBef>
            <a:spcPct val="0"/>
          </a:spcBef>
          <a:spcAft>
            <a:spcPct val="0"/>
          </a:spcAft>
          <a:defRPr sz="2000" dirty="0" err="1" smtClean="0">
            <a:solidFill>
              <a:srgbClr val="FFFFFF"/>
            </a:solidFill>
            <a:ea typeface="Segoe UI" pitchFamily="34" charset="0"/>
            <a:cs typeface="Segoe UI" pitchFamily="34" charset="0"/>
          </a:defRPr>
        </a:defPPr>
      </a:lstStyle>
      <a:style>
        <a:lnRef idx="1">
          <a:schemeClr val="accent2"/>
        </a:lnRef>
        <a:fillRef idx="3">
          <a:schemeClr val="accent2"/>
        </a:fillRef>
        <a:effectRef idx="2">
          <a:schemeClr val="accent2"/>
        </a:effectRef>
        <a:fontRef idx="minor">
          <a:schemeClr val="lt1"/>
        </a:fontRef>
      </a:style>
    </a:spDef>
    <a:lnDef>
      <a:spPr>
        <a:ln>
          <a:solidFill>
            <a:schemeClr val="tx1"/>
          </a:solidFill>
          <a:headEnd type="none" w="lg" len="med"/>
          <a:tailEnd type="none" w="lg" len="med"/>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lgn="l">
          <a:defRPr sz="2000" dirty="0" err="1" smtClean="0"/>
        </a:defPPr>
      </a:lstStyle>
    </a:txDef>
  </a:objectDefaults>
  <a:extraClrSchemeLst/>
  <a:custClrLst>
    <a:custClr name="Light Brown">
      <a:srgbClr val="E1D3C7"/>
    </a:custClr>
    <a:custClr name="Light Yellow">
      <a:srgbClr val="FFE399"/>
    </a:custClr>
    <a:custClr name="Light Orange">
      <a:srgbClr val="FFA38B"/>
    </a:custClr>
    <a:custClr name="Light Red">
      <a:srgbClr val="FFB3BB"/>
    </a:custClr>
    <a:custClr name="Light Magenta">
      <a:srgbClr val="D59ED7"/>
    </a:custClr>
    <a:custClr name="Light Purple">
      <a:srgbClr val="C5B4E3"/>
    </a:custClr>
    <a:custClr name="Light Blue">
      <a:srgbClr val="8DC8E8"/>
    </a:custClr>
    <a:custClr name="Light Teal">
      <a:srgbClr val="B9DCD2"/>
    </a:custClr>
    <a:custClr name="Light Green">
      <a:srgbClr val="D4EC8E"/>
    </a:custClr>
    <a:custClr name="Blue Black">
      <a:srgbClr val="091F2C"/>
    </a:custClr>
    <a:custClr name="Brown">
      <a:srgbClr val="BF9474"/>
    </a:custClr>
    <a:custClr name="Yellow">
      <a:srgbClr val="FFB900"/>
    </a:custClr>
    <a:custClr name="Orange">
      <a:srgbClr val="FF5C39"/>
    </a:custClr>
    <a:custClr name="Red">
      <a:srgbClr val="F4364C"/>
    </a:custClr>
    <a:custClr name="Magenta">
      <a:srgbClr val="C03BC4"/>
    </a:custClr>
    <a:custClr name="Purple">
      <a:srgbClr val="8661C5"/>
    </a:custClr>
    <a:custClr name="Blue">
      <a:srgbClr val="0078D4"/>
    </a:custClr>
    <a:custClr name="Teal">
      <a:srgbClr val="49C5B1"/>
    </a:custClr>
    <a:custClr name="Green">
      <a:srgbClr val="8DE971"/>
    </a:custClr>
    <a:custClr name="Rich Black">
      <a:srgbClr val="000000"/>
    </a:custClr>
    <a:custClr name="Dark Brown">
      <a:srgbClr val="5C4738"/>
    </a:custClr>
    <a:custClr name="Dark Yellow">
      <a:srgbClr val="7F5A1A"/>
    </a:custClr>
    <a:custClr name="Dark Orange">
      <a:srgbClr val="73391D"/>
    </a:custClr>
    <a:custClr name="Dark Red">
      <a:srgbClr val="73262F"/>
    </a:custClr>
    <a:custClr name="Dark Magenta">
      <a:srgbClr val="702573"/>
    </a:custClr>
    <a:custClr name="Dark Purple">
      <a:srgbClr val="463668"/>
    </a:custClr>
    <a:custClr name="Dark Blue">
      <a:srgbClr val="2A446F"/>
    </a:custClr>
    <a:custClr name="Dark Teal">
      <a:srgbClr val="225B62"/>
    </a:custClr>
    <a:custClr name="Dark Green">
      <a:srgbClr val="07641D"/>
    </a:custClr>
    <a:custClr name="Brown Black">
      <a:srgbClr val="291817"/>
    </a:custClr>
    <a:custClr name="Pure White">
      <a:srgbClr val="FFFFFF"/>
    </a:custClr>
    <a:custClr name="Off White">
      <a:srgbClr val="F4F3F5"/>
    </a:custClr>
    <a:custClr name="Warm White">
      <a:srgbClr val="FFF8F3"/>
    </a:custClr>
    <a:custClr name="Warm Light Gray">
      <a:srgbClr val="E8E6DF"/>
    </a:custClr>
    <a:custClr name="Mid Gray">
      <a:srgbClr val="D7D2CB"/>
    </a:custClr>
    <a:custClr name="Warm Gray">
      <a:srgbClr val="8C8279"/>
    </a:custClr>
    <a:custClr name="Light Gray">
      <a:srgbClr val="D9D9D6"/>
    </a:custClr>
    <a:custClr name="Cool Gray">
      <a:srgbClr val="B1B3B3"/>
    </a:custClr>
    <a:custClr name="Dark Gray">
      <a:srgbClr val="454142"/>
    </a:custClr>
    <a:custClr name="Pure White">
      <a:srgbClr val="FFFFFF"/>
    </a:custClr>
    <a:custClr name="Blank">
      <a:srgbClr val="F0F0F0"/>
    </a:custClr>
    <a:custClr name="Blank">
      <a:srgbClr val="F0F0F0"/>
    </a:custClr>
    <a:custClr name="Blank">
      <a:srgbClr val="F0F0F0"/>
    </a:custClr>
    <a:custClr name="Blank">
      <a:srgbClr val="F0F0F0"/>
    </a:custClr>
    <a:custClr name="Blank">
      <a:srgbClr val="F0F0F0"/>
    </a:custClr>
    <a:custClr name="Blank">
      <a:srgbClr val="F0F0F0"/>
    </a:custClr>
    <a:custClr name="Blank">
      <a:srgbClr val="F0F0F0"/>
    </a:custClr>
    <a:custClr name="Blank">
      <a:srgbClr val="F0F0F0"/>
    </a:custClr>
  </a:custClrLst>
  <a:extLst>
    <a:ext uri="{05A4C25C-085E-4340-85A3-A5531E510DB2}">
      <thm15:themeFamily xmlns:thm15="http://schemas.microsoft.com/office/thememl/2012/main" name="Microsoft brand template starter - 16x9 v04.potx" id="{4908BB59-E0F9-4262-9337-B2D75939F852}" vid="{C1F6406B-B671-42E9-A581-A06DD50715F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696B5C021C36A4B948619657DF31541" ma:contentTypeVersion="13" ma:contentTypeDescription="Create a new document." ma:contentTypeScope="" ma:versionID="3179e1be26f23a129528d230448053e8">
  <xsd:schema xmlns:xsd="http://www.w3.org/2001/XMLSchema" xmlns:xs="http://www.w3.org/2001/XMLSchema" xmlns:p="http://schemas.microsoft.com/office/2006/metadata/properties" xmlns:ns1="http://schemas.microsoft.com/sharepoint/v3" xmlns:ns2="c12c9beb-9115-4dd4-b4b0-98592a7680e2" xmlns:ns3="9b9b331a-5640-4f50-a010-6cc4266aa39c" targetNamespace="http://schemas.microsoft.com/office/2006/metadata/properties" ma:root="true" ma:fieldsID="d3f859843280ba2968dbadbb5350bb26" ns1:_="" ns2:_="" ns3:_="">
    <xsd:import namespace="http://schemas.microsoft.com/sharepoint/v3"/>
    <xsd:import namespace="c12c9beb-9115-4dd4-b4b0-98592a7680e2"/>
    <xsd:import namespace="9b9b331a-5640-4f50-a010-6cc4266aa39c"/>
    <xsd:element name="properties">
      <xsd:complexType>
        <xsd:sequence>
          <xsd:element name="documentManagement">
            <xsd:complexType>
              <xsd:all>
                <xsd:element ref="ns1:_ip_UnifiedCompliancePolicyProperties" minOccurs="0"/>
                <xsd:element ref="ns1:_ip_UnifiedCompliancePolicyUIAction" minOccurs="0"/>
                <xsd:element ref="ns2:MediaServiceMetadata" minOccurs="0"/>
                <xsd:element ref="ns2:MediaServiceFastMetadata" minOccurs="0"/>
                <xsd:element ref="ns2:MediaServiceSearchProperties" minOccurs="0"/>
                <xsd:element ref="ns2:MediaServiceObjectDetectorVersions" minOccurs="0"/>
                <xsd:element ref="ns3:SharedWithUsers" minOccurs="0"/>
                <xsd:element ref="ns3:SharedWithDetails" minOccurs="0"/>
                <xsd:element ref="ns2:MediaServiceDateTaken" minOccurs="0"/>
                <xsd:element ref="ns2:MediaServiceGenerationTime" minOccurs="0"/>
                <xsd:element ref="ns2:MediaServiceEventHashCode" minOccurs="0"/>
                <xsd:element ref="ns2:MediaLengthInSeconds" minOccurs="0"/>
                <xsd:element ref="ns2:MediaServiceBilling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8" nillable="true" ma:displayName="Unified Compliance Policy Properties" ma:hidden="true" ma:internalName="_ip_UnifiedCompliancePolicyProperties">
      <xsd:simpleType>
        <xsd:restriction base="dms:Note"/>
      </xsd:simpleType>
    </xsd:element>
    <xsd:element name="_ip_UnifiedCompliancePolicyUIAction" ma:index="9"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12c9beb-9115-4dd4-b4b0-98592a7680e2"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SearchProperties" ma:index="12" nillable="true" ma:displayName="MediaServiceSearchProperties" ma:hidden="true" ma:internalName="MediaServiceSearchProperties" ma:readOnly="true">
      <xsd:simpleType>
        <xsd:restriction base="dms:Note"/>
      </xsd:simpleType>
    </xsd:element>
    <xsd:element name="MediaServiceObjectDetectorVersions" ma:index="13" nillable="true" ma:displayName="MediaServiceObjectDetectorVersions" ma:hidden="true" ma:indexed="true" ma:internalName="MediaServiceObjectDetectorVersions" ma:readOnly="true">
      <xsd:simpleType>
        <xsd:restriction base="dms:Text"/>
      </xsd:simpleType>
    </xsd:element>
    <xsd:element name="MediaServiceDateTaken" ma:index="16" nillable="true" ma:displayName="MediaServiceDateTaken" ma:hidden="true" ma:indexed="true" ma:internalName="MediaServiceDateTake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MediaServiceBillingMetadata" ma:index="20" nillable="true" ma:displayName="MediaServiceBillingMetadata" ma:hidden="true" ma:internalName="MediaServiceBilling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9b9b331a-5640-4f50-a010-6cc4266aa39c"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Props1.xml><?xml version="1.0" encoding="utf-8"?>
<ds:datastoreItem xmlns:ds="http://schemas.openxmlformats.org/officeDocument/2006/customXml" ds:itemID="{8906DCFC-57BE-471C-9AA9-8C94A7A505DA}">
  <ds:schemaRefs>
    <ds:schemaRef ds:uri="http://schemas.microsoft.com/sharepoint/v3/contenttype/forms"/>
  </ds:schemaRefs>
</ds:datastoreItem>
</file>

<file path=customXml/itemProps2.xml><?xml version="1.0" encoding="utf-8"?>
<ds:datastoreItem xmlns:ds="http://schemas.openxmlformats.org/officeDocument/2006/customXml" ds:itemID="{E4F575D1-D3E6-4B2E-81B9-7181EE16BCA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c12c9beb-9115-4dd4-b4b0-98592a7680e2"/>
    <ds:schemaRef ds:uri="9b9b331a-5640-4f50-a010-6cc4266aa39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549B3AD-9962-4CE5-8E0A-2C8D95E7DE3D}">
  <ds:schemaRefs>
    <ds:schemaRef ds:uri="9b9b331a-5640-4f50-a010-6cc4266aa39c"/>
    <ds:schemaRef ds:uri="http://schemas.microsoft.com/sharepoint/v3"/>
    <ds:schemaRef ds:uri="http://schemas.microsoft.com/office/2006/documentManagement/types"/>
    <ds:schemaRef ds:uri="http://purl.org/dc/elements/1.1/"/>
    <ds:schemaRef ds:uri="c12c9beb-9115-4dd4-b4b0-98592a7680e2"/>
    <ds:schemaRef ds:uri="http://purl.org/dc/dcmitype/"/>
    <ds:schemaRef ds:uri="http://www.w3.org/XML/1998/namespace"/>
    <ds:schemaRef ds:uri="http://purl.org/dc/terms/"/>
    <ds:schemaRef ds:uri="http://schemas.microsoft.com/office/infopath/2007/PartnerControls"/>
    <ds:schemaRef ds:uri="http://schemas.openxmlformats.org/package/2006/metadata/core-properties"/>
    <ds:schemaRef ds:uri="http://schemas.microsoft.com/office/2006/metadata/properties"/>
  </ds:schemaRefs>
</ds:datastoreItem>
</file>

<file path=docMetadata/LabelInfo.xml><?xml version="1.0" encoding="utf-8"?>
<clbl:labelList xmlns:clbl="http://schemas.microsoft.com/office/2020/mipLabelMetadata">
  <clbl:label id="{f42aa342-8706-4288-bd11-ebb85995028c}" enabled="1" method="Privileged" siteId="{72f988bf-86f1-41af-91ab-2d7cd011db47}" removed="0"/>
</clbl:labelList>
</file>

<file path=docProps/app.xml><?xml version="1.0" encoding="utf-8"?>
<Properties xmlns="http://schemas.openxmlformats.org/officeDocument/2006/extended-properties" xmlns:vt="http://schemas.openxmlformats.org/officeDocument/2006/docPropsVTypes">
  <TotalTime>1725</TotalTime>
  <Words>384</Words>
  <Application>Microsoft Office PowerPoint</Application>
  <PresentationFormat>Widescreen</PresentationFormat>
  <Paragraphs>32</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Aptos</vt:lpstr>
      <vt:lpstr>Arial</vt:lpstr>
      <vt:lpstr>Segoe UI</vt:lpstr>
      <vt:lpstr>Segoe UI Semibold</vt:lpstr>
      <vt:lpstr>Wingdings</vt:lpstr>
      <vt:lpstr>Light 16x9</vt:lpstr>
      <vt:lpstr>A day in the life of an Internal Communications Director at Microsoft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Daryl Schaal (SYNAXIS CORPORATION)</dc:creator>
  <cp:lastModifiedBy>Daryl Schaal</cp:lastModifiedBy>
  <cp:revision>4</cp:revision>
  <dcterms:created xsi:type="dcterms:W3CDTF">2024-09-25T15:39:48Z</dcterms:created>
  <dcterms:modified xsi:type="dcterms:W3CDTF">2025-02-11T22:21:16Z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0x0101007696B5C021C36A4B948619657DF31541</vt:lpwstr>
  </property>
</Properties>
</file>