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E6444-AD3D-14E9-4697-A7AFE2EDD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D3139-AD46-907E-5D12-DB4AA371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Data Strategist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6AF78888-3BBE-9686-EB89-A89C9A4E4A18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5B13B43C-FF67-4D33-2127-9874AB42B4F2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D8CE645C-20A1-ECE3-9063-ECD2EF41EBB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A8272250-21CC-44E7-41B5-E2127EAD1DE1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Buy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FEC2B066-C9F2-0173-BBB9-3B5B2A39C3B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41967536-5A24-D862-6D27-1CF0BC3041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50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00C1A07-EB89-8E58-9BC8-E1CF21E7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B37E1820-055A-0711-0354-D03C0D3870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analysis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D6E8A62-0893-0DB7-C979-0C395E22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8EB8836D-D84F-08FA-48C4-6BC2CDEC4E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Improve coding skills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CCD03BD-453B-125A-AC3C-12DCCB949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27C7F9-FDCF-146D-986A-BF5C299EC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946440D1-11E3-1802-E600-80CE4661E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AD92EE5E-BB18-E010-9E16-BD241DC0D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9A1EA84F-CD90-7A02-E4F2-F83591FAB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39EAC227-91E2-6E69-36A7-370FDDA8F667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Marie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Strategist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F20EC7E9-FFBA-DED4-778F-B83D3A0A7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F4D37EF1-00B9-C119-2972-0E2E050CE2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85E614E0-4BE0-4D12-6800-5337D0E99315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Marie attends many meetings throughout her day. Copilot helps her prepare for them by summarizing previous conversations and drafting agendas for upcoming meetings.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7A48B1-AB6A-141F-018D-BA02B6B36E36}"/>
              </a:ext>
            </a:extLst>
          </p:cNvPr>
          <p:cNvGrpSpPr/>
          <p:nvPr/>
        </p:nvGrpSpPr>
        <p:grpSpPr>
          <a:xfrm>
            <a:off x="652681" y="2772588"/>
            <a:ext cx="2336971" cy="360000"/>
            <a:chOff x="588263" y="3617084"/>
            <a:chExt cx="2336971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3F56441-5F8D-A4FA-15F7-D4EBB80DE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8564E19-C8F6-1CB2-1E9C-08CFD0B71A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733EA8B6-25E0-3B20-D43F-CF209EC66B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</a:t>
            </a:r>
            <a:r>
              <a:rPr lang="en-US" dirty="0"/>
              <a:t>: Summarize key points from the last meeting with the Program Directors and create an agenda for today’s performance meeting.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endParaRPr lang="en-US" noProof="0" dirty="0"/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D45007C4-CB16-82B0-851E-EAE84961F66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95ACDC0D-F8EB-5158-F037-4AD2F6DDD545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Sans Text" pitchFamily="2" charset="0"/>
              </a:rPr>
              <a:t>Marie’s team uses basic coding to assist them with their job. However, none of them are coding experts. Marie asks Copilot to create a useful resource document to help.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6213E-7714-3FA0-14AD-163516D00E1C}"/>
              </a:ext>
            </a:extLst>
          </p:cNvPr>
          <p:cNvGrpSpPr/>
          <p:nvPr/>
        </p:nvGrpSpPr>
        <p:grpSpPr>
          <a:xfrm>
            <a:off x="3938501" y="2752710"/>
            <a:ext cx="2351135" cy="360000"/>
            <a:chOff x="588263" y="2657420"/>
            <a:chExt cx="2351135" cy="360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B19F486-120E-0C66-3C58-ED0268FB1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68">
              <a:extLst>
                <a:ext uri="{FF2B5EF4-FFF2-40B4-BE49-F238E27FC236}">
                  <a16:creationId xmlns:a16="http://schemas.microsoft.com/office/drawing/2014/main" id="{EFAB5D77-8995-55D6-85CF-678E96661C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F4EC2A26-4EEE-1EFD-8891-D055F80B87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Create a list of prompt ideas that will work in Copilot, to aid in basic coding for improved accuracy and efficiency.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95388437-58B7-8546-5EAB-2888123434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4D4E2874-9308-E403-3FBD-033311C3C252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Copilot can create charts that communicate insights to stakeholders for informed decision making. Marie can then analyze these insights and take the required next steps.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AF3A1D-4078-7637-42B6-05FB9F445641}"/>
              </a:ext>
            </a:extLst>
          </p:cNvPr>
          <p:cNvGrpSpPr/>
          <p:nvPr/>
        </p:nvGrpSpPr>
        <p:grpSpPr>
          <a:xfrm>
            <a:off x="7087023" y="2824503"/>
            <a:ext cx="2324175" cy="360000"/>
            <a:chOff x="883168" y="2751202"/>
            <a:chExt cx="2324175" cy="3600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0B126-8B9B-0710-BCAB-3C0627B582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8" name="Picture 27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27A33F61-567D-01CD-DBB9-AA87B0FB2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37B685FA-8A18-05FC-D804-3EAF80E85B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Show all data insights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39901B56-B358-FE94-9D98-35745C8609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1:30 pm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0815FFC4-EEC6-872F-9EBF-A4618F8B3721}"/>
              </a:ext>
            </a:extLst>
          </p:cNvPr>
          <p:cNvSpPr txBox="1">
            <a:spLocks/>
          </p:cNvSpPr>
          <p:nvPr/>
        </p:nvSpPr>
        <p:spPr>
          <a:xfrm>
            <a:off x="6969595" y="4415070"/>
            <a:ext cx="2808000" cy="849049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Marie uses Copilot in Excel to perform sentiment analysis on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 from a recent program survey.</a:t>
            </a:r>
            <a:endParaRPr lang="en-US" noProof="0" dirty="0">
              <a:cs typeface="Segoe UI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E38043-CFED-265F-D0C3-8B217646E26F}"/>
              </a:ext>
            </a:extLst>
          </p:cNvPr>
          <p:cNvGrpSpPr/>
          <p:nvPr/>
        </p:nvGrpSpPr>
        <p:grpSpPr>
          <a:xfrm>
            <a:off x="7087023" y="5126030"/>
            <a:ext cx="2324175" cy="360000"/>
            <a:chOff x="883168" y="2751202"/>
            <a:chExt cx="2324175" cy="36000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74D2B62-7B9A-86B1-6AD4-8FC215A76A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1" name="Picture 20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74E59780-2364-FD96-E1BD-B2CE0D0E4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BF4BA269-97CB-9269-37CD-BA1AE4A2022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559564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Add a column categorizing the responses as positive, neutral, or negative.</a:t>
            </a:r>
          </a:p>
          <a:p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72D66AAD-2E46-059D-9CBB-91C8A00FE9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3:00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8958D789-303C-0FE9-CDCD-10803888034D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Copilot in Teams allows Marie to summarize and long chats, using insights to guide conversations on new community-focused projects.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2CFFEBB-2532-D5FD-DE02-9007C85E9247}"/>
              </a:ext>
            </a:extLst>
          </p:cNvPr>
          <p:cNvGrpSpPr/>
          <p:nvPr/>
        </p:nvGrpSpPr>
        <p:grpSpPr>
          <a:xfrm>
            <a:off x="3940847" y="5126030"/>
            <a:ext cx="2336971" cy="360000"/>
            <a:chOff x="588263" y="3617084"/>
            <a:chExt cx="2336971" cy="3600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F6092164-080B-98A8-A63A-4F0174C1C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F95279-1E97-6ACC-B3DE-2AE4AC65FA6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4286B4C0-CECC-BEAD-B1CF-64F77F9D57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Summarize this chat and provide a list of issues raised.</a:t>
            </a:r>
          </a:p>
          <a:p>
            <a:endParaRPr lang="en-US" noProof="0" dirty="0"/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0543B8DD-DB4B-5056-CC68-3040B8C7DF2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4:30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43679563-31D7-7602-91EB-8FDD718C7032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Marie has been sent a large dataset in Excel, named /[Raw Data]. Copilot offers data cleaning recommendations, ensuring accuracy by eliminating blanks, duplicates, and inconsistencies.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8FE26FA-668E-0E23-AD8F-DA47A3685608}"/>
              </a:ext>
            </a:extLst>
          </p:cNvPr>
          <p:cNvGrpSpPr/>
          <p:nvPr/>
        </p:nvGrpSpPr>
        <p:grpSpPr>
          <a:xfrm>
            <a:off x="687938" y="5126030"/>
            <a:ext cx="2324175" cy="360000"/>
            <a:chOff x="883168" y="2751202"/>
            <a:chExt cx="2324175" cy="36000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5ECB7A-1083-B47E-D783-6E45FEF095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43" name="Picture 42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118226B9-523D-A942-FFB1-AB54855E3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6768B7AE-1762-188F-3D62-B6B0917B38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Provide data-cleaning steps for the /[Raw Data] Excel file to remove blanks, duplicates, and fix inconsistencies.</a:t>
            </a:r>
          </a:p>
          <a:p>
            <a:endParaRPr lang="en-US" dirty="0"/>
          </a:p>
          <a:p>
            <a:endParaRPr lang="en-US" noProof="0" dirty="0"/>
          </a:p>
        </p:txBody>
      </p:sp>
      <p:pic>
        <p:nvPicPr>
          <p:cNvPr id="5" name="Picture Placeholder 119" descr="A person holding a computer&#10;&#10;Description automatically generated">
            <a:extLst>
              <a:ext uri="{FF2B5EF4-FFF2-40B4-BE49-F238E27FC236}">
                <a16:creationId xmlns:a16="http://schemas.microsoft.com/office/drawing/2014/main" id="{62813ED7-C0A5-20F5-3F16-3D95AEF86D5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294" b="-475"/>
          <a:stretch/>
        </p:blipFill>
        <p:spPr>
          <a:xfrm>
            <a:off x="10119045" y="3500621"/>
            <a:ext cx="2146814" cy="33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929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Data Strategist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