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037" autoAdjust="0"/>
  </p:normalViewPr>
  <p:slideViewPr>
    <p:cSldViewPr snapToGrid="0">
      <p:cViewPr varScale="1">
        <p:scale>
          <a:sx n="101" d="100"/>
          <a:sy n="101" d="100"/>
        </p:scale>
        <p:origin x="12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03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68" y="585788"/>
            <a:ext cx="11018520" cy="615553"/>
          </a:xfrm>
        </p:spPr>
        <p:txBody>
          <a:bodyPr/>
          <a:lstStyle>
            <a:lvl1pPr algn="ctr">
              <a:defRPr lang="en-US" sz="4000" b="1" kern="1200" cap="none" spc="-10" baseline="0" dirty="0" smtClean="0">
                <a:ln w="3175">
                  <a:noFill/>
                </a:ln>
                <a:gradFill>
                  <a:gsLst>
                    <a:gs pos="15000">
                      <a:srgbClr val="8DC8E8"/>
                    </a:gs>
                    <a:gs pos="85000">
                      <a:srgbClr val="D59ED7"/>
                    </a:gs>
                  </a:gsLst>
                  <a:lin ang="2700000" scaled="1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092660"/>
      </p:ext>
    </p:extLst>
  </p:cSld>
  <p:clrMapOvr>
    <a:masterClrMapping/>
  </p:clrMapOvr>
  <p:transition>
    <p:fade/>
  </p:transition>
  <p:hf sldNum="0" hdr="0" ftr="0" dt="0"/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9447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65160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60279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428142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698327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706505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316356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599269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5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4.png"/><Relationship Id="rId17" Type="http://schemas.openxmlformats.org/officeDocument/2006/relationships/hyperlink" Target="https://copilot.microsoft.com/" TargetMode="External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8.svg"/><Relationship Id="rId15" Type="http://schemas.openxmlformats.org/officeDocument/2006/relationships/image" Target="../media/image17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0E140-0F0E-9F70-207F-E4006CAC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766"/>
            <a:ext cx="6861630" cy="526298"/>
          </a:xfrm>
        </p:spPr>
        <p:txBody>
          <a:bodyPr/>
          <a:lstStyle/>
          <a:p>
            <a:r>
              <a:rPr lang="en-US" sz="1800">
                <a:ln w="3175">
                  <a:noFill/>
                </a:ln>
                <a:ea typeface="+mn-ea"/>
                <a:cs typeface="Segoe UI" panose="020B0502040204020203" pitchFamily="34" charset="0"/>
              </a:rPr>
              <a:t>A </a:t>
            </a:r>
            <a:r>
              <a:rPr lang="en-US"/>
              <a:t>day in the life of a Product Marketing Manager at Microsoft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34FAD-277C-0AB1-C2CA-975598249D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pPr lvl="0"/>
            <a:r>
              <a:rPr lang="en-US"/>
              <a:t>  Copilot for Microsoft 365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4011F-6CC7-AEEA-7D02-BC20B84620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976461" cy="345600"/>
          </a:xfrm>
        </p:spPr>
        <p:txBody>
          <a:bodyPr/>
          <a:lstStyle/>
          <a:p>
            <a:r>
              <a:rPr lang="en-US"/>
              <a:t>8:00 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4806D1-10C5-C9F7-A1B7-194AE94C0D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7"/>
            <a:ext cx="2808000" cy="1176071"/>
          </a:xfrm>
        </p:spPr>
        <p:txBody>
          <a:bodyPr>
            <a:normAutofit/>
          </a:bodyPr>
          <a:lstStyle/>
          <a:p>
            <a:r>
              <a:rPr lang="en-US" noProof="0" dirty="0"/>
              <a:t>Cynthia catches up on Teams chat conversations across multiple projects she is working on. She uses Copilot to summarize the messages and help craft responses.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87A251-B0CC-E4BD-3E9B-4E53880DA2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36080"/>
            <a:ext cx="2808000" cy="626701"/>
          </a:xfrm>
        </p:spPr>
        <p:txBody>
          <a:bodyPr/>
          <a:lstStyle/>
          <a:p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Example prompt: </a:t>
            </a:r>
            <a:r>
              <a:rPr lang="en-US" b="1"/>
              <a:t>Summarize my Teams </a:t>
            </a:r>
            <a:r>
              <a:rPr lang="en-US" b="1" noProof="0"/>
              <a:t>chat</a:t>
            </a:r>
            <a:r>
              <a:rPr lang="en-US" noProof="0"/>
              <a:t> messages from the past 24 hours and note which ones still require replies.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D781FE-7B0D-9625-9217-1EC856B255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593881"/>
            <a:ext cx="976461" cy="345600"/>
          </a:xfrm>
        </p:spPr>
        <p:txBody>
          <a:bodyPr/>
          <a:lstStyle/>
          <a:p>
            <a:r>
              <a:rPr lang="en-US"/>
              <a:t>8:30 am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5340B-8964-2A5D-17CE-D6FA69C6B9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>
            <a:noAutofit/>
          </a:bodyPr>
          <a:lstStyle/>
          <a:p>
            <a:r>
              <a:rPr lang="en-US" noProof="0"/>
              <a:t>Cynthia joins a meeting to discuss customer trials. She uses Copilot to find an email with the latest usage report </a:t>
            </a:r>
            <a:r>
              <a:rPr lang="en-US"/>
              <a:t>to</a:t>
            </a:r>
            <a:r>
              <a:rPr lang="en-US" noProof="0"/>
              <a:t> share. After the meeting, she uses Copilot to recap status for her manager.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B6F861-A7AE-83CA-D021-797618667D3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33608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US" kern="0" dirty="0">
                <a:solidFill>
                  <a:srgbClr val="1A1A1A"/>
                </a:solidFill>
                <a:latin typeface="Segoe UI"/>
                <a:cs typeface="+mn-cs"/>
              </a:rPr>
              <a:t>Example prompt: </a:t>
            </a:r>
            <a:r>
              <a:rPr lang="en-US" b="1" dirty="0"/>
              <a:t>Create a meeting report </a:t>
            </a:r>
            <a:r>
              <a:rPr lang="en-US" noProof="0" dirty="0"/>
              <a:t>for my manager that includes a brief summary of the meeting and include the key points. End with a list of actions required.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5E5A53-5FC5-84B7-F63D-9CCDAE6001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593881"/>
            <a:ext cx="976461" cy="345600"/>
          </a:xfrm>
        </p:spPr>
        <p:txBody>
          <a:bodyPr/>
          <a:lstStyle/>
          <a:p>
            <a:r>
              <a:rPr lang="en-US"/>
              <a:t>9:00 am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356587-5632-3C87-24A0-D6740A691E7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4" y="2032188"/>
            <a:ext cx="2917355" cy="778307"/>
          </a:xfrm>
        </p:spPr>
        <p:txBody>
          <a:bodyPr>
            <a:noAutofit/>
          </a:bodyPr>
          <a:lstStyle/>
          <a:p>
            <a:r>
              <a:rPr lang="en-US" noProof="0"/>
              <a:t>Cynthia reviews a white paper she is </a:t>
            </a:r>
            <a:r>
              <a:rPr lang="en-US"/>
              <a:t>producing</a:t>
            </a:r>
            <a:r>
              <a:rPr lang="en-US" noProof="0"/>
              <a:t> on Copilot adoption. She uses Copilot in Word to rewrite a paragraph for clarity. She asks Copilot to act like an IT administrator and evaluate the content.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8A68087-4C2A-8C80-1B2F-D5B414A8C06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36080"/>
            <a:ext cx="2808000" cy="626701"/>
          </a:xfrm>
        </p:spPr>
        <p:txBody>
          <a:bodyPr>
            <a:normAutofit fontScale="92500"/>
          </a:bodyPr>
          <a:lstStyle/>
          <a:p>
            <a:r>
              <a:rPr lang="en-US" kern="0" dirty="0">
                <a:solidFill>
                  <a:srgbClr val="1A1A1A"/>
                </a:solidFill>
                <a:latin typeface="Segoe UI"/>
                <a:cs typeface="+mn-cs"/>
              </a:rPr>
              <a:t>Example prompt: </a:t>
            </a:r>
            <a:r>
              <a:rPr lang="en-US" dirty="0"/>
              <a:t>You are an IT administrator</a:t>
            </a:r>
            <a:r>
              <a:rPr lang="en-US" noProof="0" dirty="0"/>
              <a:t>. Does this white paper contain enough detail to implement a user enablement program for your company? </a:t>
            </a:r>
            <a:r>
              <a:rPr lang="en-US" b="1" noProof="0" dirty="0"/>
              <a:t>What additional topics would you like to see covered</a:t>
            </a:r>
            <a:r>
              <a:rPr lang="en-US" noProof="0" dirty="0"/>
              <a:t>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B24DC0-4EA0-DCEE-301E-D6C7802C41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053821"/>
            <a:ext cx="976461" cy="345600"/>
          </a:xfrm>
        </p:spPr>
        <p:txBody>
          <a:bodyPr/>
          <a:lstStyle/>
          <a:p>
            <a:r>
              <a:rPr lang="en-US"/>
              <a:t>3:00 am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BA11F43-EE75-972A-7DBC-CDFD294A4C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>
            <a:noAutofit/>
          </a:bodyPr>
          <a:lstStyle/>
          <a:p>
            <a:r>
              <a:rPr lang="en-US" noProof="0"/>
              <a:t>Cynthia is preparing for a meeting on messaging across AI </a:t>
            </a:r>
            <a:r>
              <a:rPr lang="en-US"/>
              <a:t>solutions</a:t>
            </a:r>
            <a:r>
              <a:rPr lang="en-US" noProof="0"/>
              <a:t>. She asks Copilot to compare the positioning and messaging documents and create a table of similarities and differences.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82C93F-78CD-75BA-9984-F25F8AB015A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809086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US" kern="0" dirty="0">
                <a:solidFill>
                  <a:srgbClr val="1A1A1A"/>
                </a:solidFill>
                <a:latin typeface="Segoe UI"/>
                <a:cs typeface="+mn-cs"/>
              </a:rPr>
              <a:t>Example prompt: </a:t>
            </a:r>
            <a:r>
              <a:rPr lang="en-US" b="1" dirty="0"/>
              <a:t>Compare these two positioning and messaging documents</a:t>
            </a:r>
            <a:r>
              <a:rPr lang="en-US" dirty="0"/>
              <a:t> </a:t>
            </a:r>
            <a:r>
              <a:rPr lang="en-US" noProof="0" dirty="0"/>
              <a:t>and produce a table of similarities and difference. Then produce some recommendations on how to co-market them.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49BC632-6598-9727-5555-087785EE84A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053821"/>
            <a:ext cx="976461" cy="345600"/>
          </a:xfrm>
        </p:spPr>
        <p:txBody>
          <a:bodyPr/>
          <a:lstStyle/>
          <a:p>
            <a:r>
              <a:rPr lang="en-US"/>
              <a:t>1:00 pm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B4EB007-A763-3282-BF53-A59C8EF071B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>
            <a:noAutofit/>
          </a:bodyPr>
          <a:lstStyle/>
          <a:p>
            <a:r>
              <a:rPr lang="en-US" noProof="0"/>
              <a:t>Cynthia has a long email thread with </a:t>
            </a:r>
            <a:r>
              <a:rPr lang="en-US"/>
              <a:t>a</a:t>
            </a:r>
            <a:r>
              <a:rPr lang="en-US" noProof="0"/>
              <a:t> video production agency for a training series with various SMEs. She asks Copilot to summarize the thread to find when all the recording sessions are occurring.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2409A8B-E4E1-51E3-52CA-788A7DCFCDF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809086"/>
            <a:ext cx="2808000" cy="626701"/>
          </a:xfrm>
        </p:spPr>
        <p:txBody>
          <a:bodyPr>
            <a:noAutofit/>
          </a:bodyPr>
          <a:lstStyle/>
          <a:p>
            <a:pPr lvl="0"/>
            <a:r>
              <a:rPr lang="en-US"/>
              <a:t>Action: Summarize</a:t>
            </a:r>
            <a:r>
              <a:rPr lang="en-US" noProof="0"/>
              <a:t> the thread.</a:t>
            </a:r>
          </a:p>
          <a:p>
            <a:pPr lvl="0"/>
            <a:r>
              <a:rPr lang="en-US" noProof="0"/>
              <a:t>Use </a:t>
            </a:r>
            <a:r>
              <a:rPr lang="en-US" b="1"/>
              <a:t>Draft with Copilot</a:t>
            </a:r>
            <a:r>
              <a:rPr lang="en-US"/>
              <a:t> </a:t>
            </a:r>
            <a:r>
              <a:rPr lang="en-US" noProof="0"/>
              <a:t>to create an email with the summary containing the full list of recording sessions.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6287BFC-5146-4C3B-851A-C64ECE5C841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053821"/>
            <a:ext cx="976461" cy="345600"/>
          </a:xfrm>
        </p:spPr>
        <p:txBody>
          <a:bodyPr/>
          <a:lstStyle/>
          <a:p>
            <a:r>
              <a:rPr lang="en-US"/>
              <a:t>11:00 am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0FF3-A9AA-30B3-FEE1-50E62B1FEFC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Cynthia </a:t>
            </a:r>
            <a:r>
              <a:rPr lang="en-US"/>
              <a:t>is working</a:t>
            </a:r>
            <a:r>
              <a:rPr lang="en-US" noProof="0"/>
              <a:t> on her presentation for an upcoming conference. She asks Copilot to evaluate the flow of her presentation and make suggestions on the slide order to improve the narrative.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7C22E58-BEB4-4F59-5C71-607672B4A5F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809086"/>
            <a:ext cx="2808000" cy="626701"/>
          </a:xfrm>
        </p:spPr>
        <p:txBody>
          <a:bodyPr/>
          <a:lstStyle/>
          <a:p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Example prompt: </a:t>
            </a:r>
            <a:r>
              <a:rPr lang="en-US" noProof="0"/>
              <a:t>Please </a:t>
            </a:r>
            <a:r>
              <a:rPr lang="en-US" b="1"/>
              <a:t>make suggestions on the slide order</a:t>
            </a:r>
            <a:r>
              <a:rPr lang="en-US"/>
              <a:t> </a:t>
            </a:r>
            <a:r>
              <a:rPr lang="en-US" noProof="0"/>
              <a:t>to make the ideas in this presentation flow better.</a:t>
            </a:r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EFA26FAA-3E2E-E62B-DE06-5E3B6C75193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Buy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DD28AFAD-B655-1D87-26DF-C110A6E1EDA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0931AEC8-8035-3ACF-ABBD-964388DFF54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3238A71D-E4A5-76E9-B822-4FAB911F979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24C61D65-4D21-3022-59D5-B17174D81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AE3C5E-89B5-E636-A20B-FFEE1F732162}"/>
              </a:ext>
            </a:extLst>
          </p:cNvPr>
          <p:cNvGrpSpPr/>
          <p:nvPr/>
        </p:nvGrpSpPr>
        <p:grpSpPr>
          <a:xfrm>
            <a:off x="1286540" y="1134767"/>
            <a:ext cx="1630867" cy="215999"/>
            <a:chOff x="1372194" y="969899"/>
            <a:chExt cx="1630867" cy="215999"/>
          </a:xfrm>
        </p:grpSpPr>
        <p:sp>
          <p:nvSpPr>
            <p:cNvPr id="26" name="Rectangle: Rounded Corners 6">
              <a:extLst>
                <a:ext uri="{FF2B5EF4-FFF2-40B4-BE49-F238E27FC236}">
                  <a16:creationId xmlns:a16="http://schemas.microsoft.com/office/drawing/2014/main" id="{1BB1AFEC-91A3-8183-EB2B-18C2CEB95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630867" cy="21599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~3 hours saved per week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12644B79-A73A-65A9-88DB-F6FB7122F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D095EB-ECEC-F1B9-6B9B-C0309358F747}"/>
              </a:ext>
            </a:extLst>
          </p:cNvPr>
          <p:cNvGrpSpPr/>
          <p:nvPr/>
        </p:nvGrpSpPr>
        <p:grpSpPr>
          <a:xfrm>
            <a:off x="5811653" y="1134767"/>
            <a:ext cx="2325078" cy="216000"/>
            <a:chOff x="6235579" y="969899"/>
            <a:chExt cx="2325078" cy="216000"/>
          </a:xfrm>
        </p:grpSpPr>
        <p:sp>
          <p:nvSpPr>
            <p:cNvPr id="29" name="Rectangle: Rounded Corners 6">
              <a:extLst>
                <a:ext uri="{FF2B5EF4-FFF2-40B4-BE49-F238E27FC236}">
                  <a16:creationId xmlns:a16="http://schemas.microsoft.com/office/drawing/2014/main" id="{D882300C-8679-FBB3-3D54-95F6DB50F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Better communication with colleagues</a:t>
              </a: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29BA9ADA-911E-554A-FE73-A1E4B242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3484B8-92B4-AAA9-6685-5273A4CEA6B5}"/>
              </a:ext>
            </a:extLst>
          </p:cNvPr>
          <p:cNvGrpSpPr/>
          <p:nvPr/>
        </p:nvGrpSpPr>
        <p:grpSpPr>
          <a:xfrm>
            <a:off x="2965391" y="1134767"/>
            <a:ext cx="2795593" cy="216000"/>
            <a:chOff x="3133720" y="969899"/>
            <a:chExt cx="2795593" cy="216000"/>
          </a:xfrm>
        </p:grpSpPr>
        <p:sp>
          <p:nvSpPr>
            <p:cNvPr id="32" name="Rectangle: Rounded Corners 6">
              <a:extLst>
                <a:ext uri="{FF2B5EF4-FFF2-40B4-BE49-F238E27FC236}">
                  <a16:creationId xmlns:a16="http://schemas.microsoft.com/office/drawing/2014/main" id="{8D707D8E-6985-52DF-6D4A-5891B3CD1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Reinvested time in top priority projects</a:t>
              </a: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4840AC92-4263-7231-2354-7F913F011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pic>
        <p:nvPicPr>
          <p:cNvPr id="35" name="Picture 34" descr="A person walking with a bag&#10;&#10;Description automatically generated">
            <a:extLst>
              <a:ext uri="{FF2B5EF4-FFF2-40B4-BE49-F238E27FC236}">
                <a16:creationId xmlns:a16="http://schemas.microsoft.com/office/drawing/2014/main" id="{EC4289B0-4231-B24B-59A9-76EB773C56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212604" y="3081252"/>
            <a:ext cx="1611096" cy="3588696"/>
          </a:xfrm>
          <a:prstGeom prst="rect">
            <a:avLst/>
          </a:prstGeom>
          <a:effectLst>
            <a:softEdge rad="12700"/>
          </a:effec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F893EE2-4854-68AF-DAC4-26603A71957A}"/>
              </a:ext>
            </a:extLst>
          </p:cNvPr>
          <p:cNvGrpSpPr/>
          <p:nvPr/>
        </p:nvGrpSpPr>
        <p:grpSpPr>
          <a:xfrm>
            <a:off x="10195084" y="1462475"/>
            <a:ext cx="1696592" cy="1798206"/>
            <a:chOff x="10195084" y="1462475"/>
            <a:chExt cx="1696592" cy="179820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3EB0DA-9DAF-ACBC-FD82-1D2B7CE40A69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Cynthia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a Sr. Product Marketing Manager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0FE8E2A-10D9-A18D-D730-755FA3194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11616886" y="2985891"/>
              <a:ext cx="274790" cy="27479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688BC07-7727-1FA1-0FC8-E2AEBEAD43CE}"/>
              </a:ext>
            </a:extLst>
          </p:cNvPr>
          <p:cNvGrpSpPr/>
          <p:nvPr/>
        </p:nvGrpSpPr>
        <p:grpSpPr>
          <a:xfrm>
            <a:off x="812633" y="2849072"/>
            <a:ext cx="2351135" cy="360000"/>
            <a:chOff x="588263" y="1217924"/>
            <a:chExt cx="2351135" cy="360000"/>
          </a:xfrm>
        </p:grpSpPr>
        <p:pic>
          <p:nvPicPr>
            <p:cNvPr id="41" name="Picture 40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2879D521-D591-C4D0-C2CA-93AC4FC54E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35FAA76-EACF-4BC3-E754-B3800DB347A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9BC8E20-ABE0-E400-6AD2-850643178A87}"/>
              </a:ext>
            </a:extLst>
          </p:cNvPr>
          <p:cNvGrpSpPr/>
          <p:nvPr/>
        </p:nvGrpSpPr>
        <p:grpSpPr>
          <a:xfrm>
            <a:off x="3947719" y="5323836"/>
            <a:ext cx="2351135" cy="360000"/>
            <a:chOff x="588263" y="1697756"/>
            <a:chExt cx="2351135" cy="3600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C750DCC-2118-6071-241E-ED9F105BA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F756F91-AE79-1A40-55E5-331BBE6AD81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96FE85F-66FF-7304-193E-9AA5513BCEAA}"/>
              </a:ext>
            </a:extLst>
          </p:cNvPr>
          <p:cNvGrpSpPr/>
          <p:nvPr/>
        </p:nvGrpSpPr>
        <p:grpSpPr>
          <a:xfrm>
            <a:off x="812633" y="5323836"/>
            <a:ext cx="2351135" cy="360000"/>
            <a:chOff x="588263" y="2657420"/>
            <a:chExt cx="2351135" cy="3600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8C1C0B4-B8F8-2E5B-CF92-BE9B6B288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5920759-D860-CE1B-A44D-9E6055D18A4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2B1383-D50B-2991-0E61-579FAAA9DE51}"/>
              </a:ext>
            </a:extLst>
          </p:cNvPr>
          <p:cNvGrpSpPr/>
          <p:nvPr/>
        </p:nvGrpSpPr>
        <p:grpSpPr>
          <a:xfrm>
            <a:off x="3947719" y="2849072"/>
            <a:ext cx="2351135" cy="360000"/>
            <a:chOff x="588263" y="3617084"/>
            <a:chExt cx="2351135" cy="3600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97F41CB-12AE-B540-2360-EE0A2AEB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2C7AB2F-DAD8-09C6-B162-67FD6FBCB9A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25E8D6D-3653-1F17-478A-A6AB6B05CCBF}"/>
              </a:ext>
            </a:extLst>
          </p:cNvPr>
          <p:cNvGrpSpPr/>
          <p:nvPr/>
        </p:nvGrpSpPr>
        <p:grpSpPr>
          <a:xfrm>
            <a:off x="7198028" y="5323836"/>
            <a:ext cx="2351135" cy="360000"/>
            <a:chOff x="588263" y="2177588"/>
            <a:chExt cx="2351135" cy="36000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F6809AF-5A0E-3E31-F083-9FDFE46D2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868DD83-0779-C6CF-718E-F8ED3914B2C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C9D48A5-DC5B-3CF3-4B9C-8634082EC6F5}"/>
              </a:ext>
            </a:extLst>
          </p:cNvPr>
          <p:cNvGrpSpPr/>
          <p:nvPr/>
        </p:nvGrpSpPr>
        <p:grpSpPr>
          <a:xfrm>
            <a:off x="7198028" y="2849072"/>
            <a:ext cx="2351135" cy="360000"/>
            <a:chOff x="588263" y="1217924"/>
            <a:chExt cx="2351135" cy="360000"/>
          </a:xfrm>
        </p:grpSpPr>
        <p:pic>
          <p:nvPicPr>
            <p:cNvPr id="56" name="Picture 55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A82B8465-A566-4825-F687-648D92CE3F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29500B5-8624-38CA-AF74-B28E0CDFE3C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6" name="Text Placeholder 44">
            <a:extLst>
              <a:ext uri="{FF2B5EF4-FFF2-40B4-BE49-F238E27FC236}">
                <a16:creationId xmlns:a16="http://schemas.microsoft.com/office/drawing/2014/main" id="{CDC6C59B-E322-1BB4-95D5-AB6A7F4C0C44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7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7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3682174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Segoe UI</vt:lpstr>
      <vt:lpstr>Segoe UI Semibold</vt:lpstr>
      <vt:lpstr>Wingdings</vt:lpstr>
      <vt:lpstr>Light 16x9</vt:lpstr>
      <vt:lpstr>A day in the life of a Product Marketing Manager at Microsoft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1</cp:revision>
  <dcterms:created xsi:type="dcterms:W3CDTF">2024-07-17T19:18:39Z</dcterms:created>
  <dcterms:modified xsi:type="dcterms:W3CDTF">2024-07-17T19:19:16Z</dcterms:modified>
</cp:coreProperties>
</file>