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FBFD8-25E2-FEBB-91C0-4A5BA6433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EE40E-3E6C-2E9A-6EC0-60092686C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34275-0C33-4F4B-1ACC-8EEF80C57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7053F-D7B3-45DE-4355-9B5EA69FA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6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B127-3263-C382-5C57-1442982C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02870B45-E35D-15F9-13B7-4B4C604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Contact Center Agent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D8DE62-CA9F-92C4-084C-6CF98A77514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8F3BC9C-6246-85FE-8651-1A8B6198BA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540A5C0-9031-C32E-AB75-14832D13E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/>
              <a:t>8:00 am – Find priority tasks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2428036F-38AA-1BBD-4744-D315E40A8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900" noProof="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The agent sorts through emails to identify important internal team communications. 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524A7AE-CE69-590D-87FA-8EB6E0BDCF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kern="0" noProof="0">
                <a:solidFill>
                  <a:srgbClr val="1A1A1A"/>
                </a:solidFill>
                <a:latin typeface="+mj-lt"/>
              </a:rPr>
              <a:t>Prioritize urgent emails and tasks </a:t>
            </a: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related to citizen inquiries, other government colleagues that are critical to address.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E438577-95EA-2302-C332-4AC3EFF4B2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/>
              <a:t>9:30 am – Analyze call transcripts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95A737E-25CC-400D-E06D-73E9AFBF99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The agent receives a call from Resident X and listens to their inquiry. The customer is following up on trash and recycling collection on their street which recently did not occur. 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4F4690A-97D1-7CF0-BD8C-4F3446E81D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Search and summarize the Copilot in Teams Phone transcripts from any other recent calls from [resident X] or others in the neighborhood to provide accurate and efficient assistance. 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CC170DB5-737F-24C2-6E02-AA5313F971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/>
              <a:t>11:00 am – Prioritize tasks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65122EE-2A07-2B43-C838-38A0B44E64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Isabel asks Copilot to sort tasks by priority so she can assign follow up visits by field service technicians.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4164864-3387-633C-8923-AF262FE304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Prompt: Summarize the highest priority tasks and assignments across Agency X, Agency, Y, and </a:t>
            </a:r>
            <a:br>
              <a:rPr lang="en-US" sz="900" kern="0" noProof="0">
                <a:solidFill>
                  <a:srgbClr val="1A1A1A"/>
                </a:solidFill>
                <a:latin typeface="Segoe UI"/>
              </a:rPr>
            </a:b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Agency Z with suggested timelines.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8996FAA-ED09-2503-8C47-560749530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/>
              <a:t>1:00 pm – Monitor metrics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E83BE748-CEF5-B369-8437-CA0BA73F672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Isabel monitors performance metrics, such as call duration, resolution time, and citizen satisfaction.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F596F113-1FA1-853D-C10B-FF4D17F8A9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Prompt: Based on the most recent monthly performance report create a pivot table to compare metrics by agency.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647C7E8-CB23-90A8-7D3B-26D6A3B491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3:00 pm – Recap a meeting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650AC15A-EC19-D1B6-CE5E-2E384DC2EC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Isabel attends internal agent meetings with peers and colleagues from various agencies and departments focused on trends, common citizen concerns and recurring issues.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469640C-EC18-ECBB-2796-87793FA606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Prompt: Provide me with a summary of the meeting notes, sentiment of the discussion, and follow-up items for task owners and items to resolve.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3A683A3-6A57-9925-00DB-056E504061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/>
              <a:t>4:00 pm – Summarize emails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A54C78A-74B9-2C67-F3CC-4E44B829739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The agent ends the day by checking emails and messages to ensure all urgent communications are addressed and to prepare for the next day.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0166C2B-195C-D278-5D0E-D8205604AC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/>
              <a:t>Prompt: Which of my emails have timelines before close of business by end of day, and which emails should I prioritize to respond to tomorrow?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93C1BA9-A256-EDA3-B7F3-A9242BB2A1FC}"/>
              </a:ext>
            </a:extLst>
          </p:cNvPr>
          <p:cNvSpPr txBox="1"/>
          <p:nvPr/>
        </p:nvSpPr>
        <p:spPr>
          <a:xfrm>
            <a:off x="10144674" y="1684338"/>
            <a:ext cx="1905067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Isabel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non-emergency contact center agent is seeking ways to optimize insights, planning, and performance metrics tracking of citizen inquires.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6FAF7873-F424-02DC-649D-43B9E09C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9812" y="3911031"/>
            <a:ext cx="274790" cy="274790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F2D14C07-C5F9-880E-982A-6FDA1F3CB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943B7AE4-2912-6722-B7AE-B008CC3D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~45 minutes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AD6242C-5229-FE02-91CB-B364999ED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24B7B78-8FEB-40F1-194B-6C3417803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Documentation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682C971-D1E0-A043-ECD3-68EF0530FB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FB3D97-0681-7629-B210-26AE09438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Training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B439077-AD11-0680-2BFD-A49EB29B96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3" name="Picture 2" descr="A person wearing a headset&#10;&#10;Description automatically generated">
            <a:extLst>
              <a:ext uri="{FF2B5EF4-FFF2-40B4-BE49-F238E27FC236}">
                <a16:creationId xmlns:a16="http://schemas.microsoft.com/office/drawing/2014/main" id="{DB2B3755-AFEE-23B9-FD33-E96307B92BE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08802" y="4370204"/>
            <a:ext cx="2171962" cy="2487796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E2B19C4C-9D91-6C01-BD45-2D6E6F9B73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 Mode in Excel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702C359-C4F3-56B8-2054-DF77D548E3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67043B6-674D-8C42-74DE-EE5ECBC68BC0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132" name="Picture 131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04A49DF9-D257-EDA8-B1C3-8FF0C3DD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EAF0850-D867-4E38-4E00-82B0269B836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927F8F13-F9B6-7EF1-1BD3-37C2949BBE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 Mode in Excel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D318AD8-32C4-2CCA-BA85-FA7E6E7EC35E}"/>
              </a:ext>
            </a:extLst>
          </p:cNvPr>
          <p:cNvGrpSpPr/>
          <p:nvPr/>
        </p:nvGrpSpPr>
        <p:grpSpPr>
          <a:xfrm>
            <a:off x="3776663" y="2850537"/>
            <a:ext cx="2351135" cy="360000"/>
            <a:chOff x="588263" y="1217924"/>
            <a:chExt cx="2351135" cy="360000"/>
          </a:xfrm>
        </p:grpSpPr>
        <p:pic>
          <p:nvPicPr>
            <p:cNvPr id="138" name="Picture 137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67CAA400-DC0D-AD7A-D204-A5C6A7810E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838D813-9743-44B8-E868-D79E74705B5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2D8335-5758-F65C-90DC-D70B533D2582}"/>
              </a:ext>
            </a:extLst>
          </p:cNvPr>
          <p:cNvGrpSpPr/>
          <p:nvPr/>
        </p:nvGrpSpPr>
        <p:grpSpPr>
          <a:xfrm>
            <a:off x="584200" y="5266713"/>
            <a:ext cx="2351135" cy="360000"/>
            <a:chOff x="588263" y="1217924"/>
            <a:chExt cx="2351135" cy="360000"/>
          </a:xfrm>
        </p:grpSpPr>
        <p:pic>
          <p:nvPicPr>
            <p:cNvPr id="141" name="Picture 140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A6A3CA93-355A-5497-98A0-8C4837FB8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166A69E-8A90-3B80-A0A8-F7DFDEC24C4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6" name="Picture 5" descr="Excel logo">
            <a:extLst>
              <a:ext uri="{FF2B5EF4-FFF2-40B4-BE49-F238E27FC236}">
                <a16:creationId xmlns:a16="http://schemas.microsoft.com/office/drawing/2014/main" id="{05927D53-743B-1969-0C3B-A43D6DF7A3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489" y="2893416"/>
            <a:ext cx="238536" cy="238536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9" name="Picture 8" descr="Excel logo">
            <a:extLst>
              <a:ext uri="{FF2B5EF4-FFF2-40B4-BE49-F238E27FC236}">
                <a16:creationId xmlns:a16="http://schemas.microsoft.com/office/drawing/2014/main" id="{CF0C71AB-1C55-755B-A8D5-CB9A790D7C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4407" y="5363812"/>
            <a:ext cx="238536" cy="238536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12" name="Picture 11" descr="Teams logo">
            <a:extLst>
              <a:ext uri="{FF2B5EF4-FFF2-40B4-BE49-F238E27FC236}">
                <a16:creationId xmlns:a16="http://schemas.microsoft.com/office/drawing/2014/main" id="{A7BB0E2B-2C31-7D71-F488-F10DC4D75C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4075" y="5312338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47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Contact Center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2025-11-21T03:42:43Z</dcterms:modified>
</cp:coreProperties>
</file>