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88C58-E124-7537-1B03-381C68B0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2F2B1-CE41-0264-824F-289E24B63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E2F39-7189-E44F-6360-768374728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5E12-FD82-7F0E-111B-7B45B7589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51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hyperlink" Target="https://support.microsoft.com/topic/getting-started-with-office-agent-6d043333-6eeb-49d8-a80c-681d29ab7c0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9.sv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DC0C1-AA33-E393-DB3C-7B92B4FC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7A3BA69C-21EB-E9AA-BC3C-EDBF60D3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Communications Officer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5D01B3-268A-FEF1-F88E-A1D328E6476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828EE07-8B54-3505-5E84-DF685CC9C2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61273B0-A649-3F26-AB6F-6BF24A76D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338"/>
            <a:ext cx="2808288" cy="346075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CC5974-FD7F-C8A7-B025-57EA077C21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>
            <a:normAutofit/>
          </a:bodyPr>
          <a:lstStyle/>
          <a:p>
            <a:r>
              <a:rPr lang="en-US" noProof="0"/>
              <a:t>The officer starts the day with reviewing emails, news updates, and internal memos. He plans his tasks for the day, including media outreach, social media management, and content creation.</a:t>
            </a:r>
          </a:p>
          <a:p>
            <a:endParaRPr lang="en-US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E9D53F0-2EE8-7B6D-58AC-534B73960A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5175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Provide me a </a:t>
            </a:r>
            <a:r>
              <a:rPr lang="en-US" noProof="0">
                <a:latin typeface="+mj-lt"/>
              </a:rPr>
              <a:t>summary</a:t>
            </a:r>
            <a:r>
              <a:rPr lang="en-US" noProof="0"/>
              <a:t> of the latest updates from my inbox from the last 2 days.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C334BDF-A55A-B340-13D5-399C52DEC8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663" y="1684338"/>
            <a:ext cx="2808287" cy="346075"/>
          </a:xfrm>
        </p:spPr>
        <p:txBody>
          <a:bodyPr/>
          <a:lstStyle/>
          <a:p>
            <a:r>
              <a:rPr lang="en-US" noProof="0"/>
              <a:t>8:30 am – Draft a document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7279D-5949-9921-B342-BADDA80193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>
            <a:normAutofit/>
          </a:bodyPr>
          <a:lstStyle/>
          <a:p>
            <a:r>
              <a:rPr lang="en-US" noProof="0"/>
              <a:t>The officer drafts a press release to announce a new government agency program.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40016A6-1990-C7DF-8D9B-BBBDE7E8DD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663" y="3305175"/>
            <a:ext cx="2808287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Create a draft in Word </a:t>
            </a:r>
            <a:r>
              <a:rPr lang="en-US" noProof="0"/>
              <a:t>of a press release outlining a new general relief program for citizens.</a:t>
            </a:r>
          </a:p>
          <a:p>
            <a:r>
              <a:rPr lang="en-US" u="sng">
                <a:hlinkClick r:id="rId3"/>
              </a:rPr>
              <a:t>Get started with Office Agent</a:t>
            </a:r>
            <a:r>
              <a:rPr lang="en-US" noProof="0"/>
              <a:t>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ECB0982-2F43-DB4A-85B1-A8D44FEC67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Summarize meeting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8CF3407-8304-0756-9F66-2F97888665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>
            <a:normAutofit/>
          </a:bodyPr>
          <a:lstStyle/>
          <a:p>
            <a:r>
              <a:rPr lang="en-US" noProof="0"/>
              <a:t>Daichi meets with a journalist to coordinate an interview about a new program.</a:t>
            </a:r>
          </a:p>
          <a:p>
            <a:endParaRPr lang="en-US" noProof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66F64F6-5511-9127-B35A-B7981364A3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125" y="3305175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my call </a:t>
            </a:r>
            <a:r>
              <a:rPr lang="en-US" noProof="0"/>
              <a:t>so I can share out a meeting recap re-emphasizing key points.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61B59D1-EAF6-980B-4F4F-79B8919F7CE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1:00 pm – Create content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2FE257D-DFD7-44B6-440F-5458D5317D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>
            <a:noAutofit/>
          </a:bodyPr>
          <a:lstStyle/>
          <a:p>
            <a:r>
              <a:rPr lang="en-US" noProof="0"/>
              <a:t>The officer edits and refines content for various channels: Press releases, newsletters, website updates, and social media posts. Ensuring accuracy, clarity, and alignment with agency messaging is crucial.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B001CDD9-CB48-4985-CCD8-6475182EA9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753651" cy="6254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Prompt: </a:t>
            </a:r>
            <a:r>
              <a:rPr lang="en-US" noProof="0">
                <a:latin typeface="+mj-lt"/>
              </a:rPr>
              <a:t>Create a series of social media posts </a:t>
            </a:r>
            <a:r>
              <a:rPr lang="en-US" noProof="0"/>
              <a:t>announcing the new general relief program and let the citizens know where to find more information in each post.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2206A37-0832-DFD7-C844-1CB960A1C5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3:00 pm – Analyze data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E7AD156-D080-3CEC-1327-088EA10773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>
            <a:normAutofit/>
          </a:bodyPr>
          <a:lstStyle/>
          <a:p>
            <a:r>
              <a:rPr lang="en-US" noProof="0"/>
              <a:t>The officer tracks media coverage, social media metrics, and public sentiment. Regular evaluations help refine strategies and measure impact.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E0A4FA0-BD9F-92E0-10B1-07A3DE06AAA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Show me data insights </a:t>
            </a:r>
            <a:r>
              <a:rPr lang="en-US" noProof="0"/>
              <a:t>of this press release compared to the past 3 press releases.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F5CC732-258F-91C0-FDC3-3503F5066D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8613"/>
            <a:ext cx="2808288" cy="344487"/>
          </a:xfrm>
        </p:spPr>
        <p:txBody>
          <a:bodyPr/>
          <a:lstStyle/>
          <a:p>
            <a:r>
              <a:rPr lang="en-US" noProof="0"/>
              <a:t>4:00 pm – Draft an email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79C8986-FCA2-5AE9-7F29-F61AE90335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>
            <a:normAutofit/>
          </a:bodyPr>
          <a:lstStyle/>
          <a:p>
            <a:r>
              <a:rPr lang="en-US" noProof="0"/>
              <a:t>The officer collaborates with colleagues across departments to share important updates. Internal newsletters, intranet articles, and staff briefings keep employees informed.</a:t>
            </a:r>
          </a:p>
          <a:p>
            <a:endParaRPr lang="en-US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B1B63A9-A254-AFE2-FF67-A43090BABF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663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Draft an internal email </a:t>
            </a:r>
            <a:r>
              <a:rPr lang="en-US" noProof="0"/>
              <a:t>announcing the general relief program based on these bullet points.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8C3505F-0D3E-DE76-45EE-166C840A66E6}"/>
              </a:ext>
            </a:extLst>
          </p:cNvPr>
          <p:cNvSpPr txBox="1"/>
          <p:nvPr/>
        </p:nvSpPr>
        <p:spPr>
          <a:xfrm>
            <a:off x="10144674" y="1684338"/>
            <a:ext cx="190506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Daichi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helps to disseminate information, manage public relations, and ensure effective communication with his agency.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B7B08221-75D6-8AEC-91B0-7ADAAFAD5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~2 hours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639802-0365-7CD8-8021-385F70266E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88EEC916-FD59-D793-1ACE-4A0EFCAE7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Content creation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A256570-C4B1-62C2-44D2-429B2428E7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66CEF8-DB78-9122-CB7B-7D4BDF532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Understanding programs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40F06A-378E-0673-C070-D999D35475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pic>
        <p:nvPicPr>
          <p:cNvPr id="31" name="Picture 30" descr="Portrait of Daichi">
            <a:extLst>
              <a:ext uri="{FF2B5EF4-FFF2-40B4-BE49-F238E27FC236}">
                <a16:creationId xmlns:a16="http://schemas.microsoft.com/office/drawing/2014/main" id="{41928CC5-94A9-313B-BEDE-C2A69972519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2964" y="4238625"/>
            <a:ext cx="2029035" cy="261937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DB507A28-AF6F-70A4-B048-6B54BA3DE739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88" name="Picture 87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CD031B8B-1D4D-AEF5-9036-C98B0975BB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85C4D21-41BE-366F-1A05-BF126B76DE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8" name="TextBox 89">
            <a:extLst>
              <a:ext uri="{FF2B5EF4-FFF2-40B4-BE49-F238E27FC236}">
                <a16:creationId xmlns:a16="http://schemas.microsoft.com/office/drawing/2014/main" id="{E67323E0-B870-53DB-811F-A3490BBB6D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67ED6EB-9382-879D-1BAB-A03FECA6E0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4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Office Agent with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0990DFC-2597-6BC1-D78A-024C1C1E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1415CDB-DF2C-6193-4CD8-B82AA4EFD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1F3450-F7C8-99F0-3926-98EC089F95CC}"/>
              </a:ext>
            </a:extLst>
          </p:cNvPr>
          <p:cNvGrpSpPr/>
          <p:nvPr/>
        </p:nvGrpSpPr>
        <p:grpSpPr>
          <a:xfrm>
            <a:off x="3776663" y="5266713"/>
            <a:ext cx="2351135" cy="360000"/>
            <a:chOff x="588263" y="1217924"/>
            <a:chExt cx="2351135" cy="360000"/>
          </a:xfrm>
        </p:grpSpPr>
        <p:pic>
          <p:nvPicPr>
            <p:cNvPr id="109" name="Picture 108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6535C2E4-D7C2-CA61-8A49-157CAD7D7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5222B6B-10A2-07E3-D728-6FDC5248128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112" name="Graphic 111">
            <a:extLst>
              <a:ext uri="{FF2B5EF4-FFF2-40B4-BE49-F238E27FC236}">
                <a16:creationId xmlns:a16="http://schemas.microsoft.com/office/drawing/2014/main" id="{3468F61E-C4F8-91BA-6EE5-5997C371CB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812" y="3536042"/>
            <a:ext cx="274790" cy="274790"/>
          </a:xfrm>
          <a:prstGeom prst="rect">
            <a:avLst/>
          </a:prstGeom>
        </p:spPr>
      </p:pic>
      <p:sp>
        <p:nvSpPr>
          <p:cNvPr id="113" name="Rectangle: Rounded Corners 6">
            <a:extLst>
              <a:ext uri="{FF2B5EF4-FFF2-40B4-BE49-F238E27FC236}">
                <a16:creationId xmlns:a16="http://schemas.microsoft.com/office/drawing/2014/main" id="{B22C1415-7AC3-EB5D-5B2F-FD18F7404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pic>
        <p:nvPicPr>
          <p:cNvPr id="2" name="Picture 1" descr="Word logo">
            <a:extLst>
              <a:ext uri="{FF2B5EF4-FFF2-40B4-BE49-F238E27FC236}">
                <a16:creationId xmlns:a16="http://schemas.microsoft.com/office/drawing/2014/main" id="{A2963DA6-F045-DAD8-400E-A7AB96A692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6662" y="2900592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3" name="Picture 2" descr="Word logo">
            <a:extLst>
              <a:ext uri="{FF2B5EF4-FFF2-40B4-BE49-F238E27FC236}">
                <a16:creationId xmlns:a16="http://schemas.microsoft.com/office/drawing/2014/main" id="{9B079A74-1D28-74E7-764C-A27D1BA80A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5837" y="5323425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6" name="Picture 5" descr="Outlook logo">
            <a:extLst>
              <a:ext uri="{FF2B5EF4-FFF2-40B4-BE49-F238E27FC236}">
                <a16:creationId xmlns:a16="http://schemas.microsoft.com/office/drawing/2014/main" id="{8A98C4C1-CC49-1172-9709-96194D2078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039" y="5313363"/>
            <a:ext cx="265176" cy="265176"/>
          </a:xfrm>
          <a:prstGeom prst="rect">
            <a:avLst/>
          </a:prstGeom>
        </p:spPr>
      </p:pic>
      <p:pic>
        <p:nvPicPr>
          <p:cNvPr id="9" name="Picture 8" descr="Teams logo">
            <a:extLst>
              <a:ext uri="{FF2B5EF4-FFF2-40B4-BE49-F238E27FC236}">
                <a16:creationId xmlns:a16="http://schemas.microsoft.com/office/drawing/2014/main" id="{5F114E2D-696F-B0D3-2E29-3FC58E6D5D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16537" y="291390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087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Communications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2025-11-21T03:39:27Z</dcterms:modified>
</cp:coreProperties>
</file>