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06" r:id="rId4"/>
  </p:sldMasterIdLst>
  <p:notesMasterIdLst>
    <p:notesMasterId r:id="rId6"/>
  </p:notesMasterIdLst>
  <p:sldIdLst>
    <p:sldId id="50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orient="horz" pos="2160">
          <p15:clr>
            <a:srgbClr val="A4A3A4"/>
          </p15:clr>
        </p15:guide>
        <p15:guide id="3" pos="384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  <p188:author id="{42827239-A550-492D-1576-CE1DCACE4914}" name="Daryl Schaal (SYNAXIS CORPORATION)" initials="DS" userId="S::v-darsch@microsoft.com::a951ecaa-969a-4477-a8c9-df0dfa026182" providerId="AD"/>
  <p188:author id="{1CC9BD66-4965-66EC-D43C-4175EDB96078}" name="Erin McHugh Saif" initials="" userId="S::ermchugh@microsoft.com::9f93b4d3-52d4-4220-a190-55567abe2076" providerId="AD"/>
  <p188:author id="{0AF83D72-BA31-CE2B-D76F-59446C5DD042}" name="Aysha Kaushik" initials="AK" userId="S::aypathak@microsoft.com::549cd2d3-dab8-4c0c-ac06-1c38fc8f43a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63EC5"/>
    <a:srgbClr val="0078D4"/>
    <a:srgbClr val="B1B3B3"/>
    <a:srgbClr val="49C5B1"/>
    <a:srgbClr val="F5EBE9"/>
    <a:srgbClr val="593794"/>
    <a:srgbClr val="E4DFDC"/>
    <a:srgbClr val="FFFFFF"/>
    <a:srgbClr val="E7E3E0"/>
    <a:srgbClr val="ECE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07E090-2898-4C5B-8636-B01C91BC2635}" v="2539" dt="2025-02-10T22:01:53.49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0" d="100"/>
          <a:sy n="100" d="100"/>
        </p:scale>
        <p:origin x="36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8/10/relationships/authors" Target="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7ABE1F-CA5A-2B44-8AB1-8023C3D7A890}" type="datetimeFigureOut">
              <a:rPr lang="en-US" smtClean="0"/>
              <a:t>2/11/2025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7A88C-D68B-7E43-B6BD-8EAA30609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0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17A4323-2DCB-5E93-6A2E-D120FC11F60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1677C47-7F4E-6441-C7E7-ADD102FEE3B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E599DFC1-B1C1-4DED-9603-A37252BC55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1AB9C3-DE02-56B8-3D3E-75E77B0F850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A57A88C-D68B-7E43-B6BD-8EAA3060908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891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hyperlink" Target="https://m365copilot.com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quare photo 2">
    <p:bg>
      <p:bgPr>
        <a:solidFill>
          <a:srgbClr val="FFF8F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spiral&#10;&#10;Description automatically generated">
            <a:extLst>
              <a:ext uri="{FF2B5EF4-FFF2-40B4-BE49-F238E27FC236}">
                <a16:creationId xmlns:a16="http://schemas.microsoft.com/office/drawing/2014/main" id="{361D5F98-BDD8-425B-488B-22D9DCB80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18D8C93-A68F-427F-AC31-AE3104AD1194}"/>
              </a:ext>
            </a:extLst>
          </p:cNvPr>
          <p:cNvSpPr/>
          <p:nvPr userDrawn="1"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24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000" err="1">
              <a:solidFill>
                <a:srgbClr val="FFFFFF"/>
              </a:soli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D0408F-4A76-4E13-B20C-89E0FD40DC3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8263" y="2917984"/>
            <a:ext cx="7758903" cy="615553"/>
          </a:xfrm>
        </p:spPr>
        <p:txBody>
          <a:bodyPr wrap="square" anchor="b" anchorCtr="0">
            <a:spAutoFit/>
          </a:bodyPr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Event name or presentation title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 hasCustomPrompt="1"/>
          </p:nvPr>
        </p:nvSpPr>
        <p:spPr>
          <a:xfrm>
            <a:off x="582042" y="3962400"/>
            <a:ext cx="7752752" cy="246221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buNone/>
              <a:defRPr sz="1600" spc="0" baseline="0">
                <a:solidFill>
                  <a:schemeClr val="tx1"/>
                </a:solidFill>
                <a:latin typeface="+mn-lt"/>
                <a:cs typeface="Segoe UI" panose="020B0502040204020203" pitchFamily="34" charset="0"/>
              </a:defRPr>
            </a:lvl1pPr>
          </a:lstStyle>
          <a:p>
            <a:pPr lvl="0"/>
            <a:r>
              <a:rPr lang="en-US"/>
              <a:t>Speaker name or subtitle</a:t>
            </a:r>
          </a:p>
        </p:txBody>
      </p:sp>
      <p:pic>
        <p:nvPicPr>
          <p:cNvPr id="7" name="MS logo gray - EMF" descr="Microsoft logo, gray text version">
            <a:extLst>
              <a:ext uri="{FF2B5EF4-FFF2-40B4-BE49-F238E27FC236}">
                <a16:creationId xmlns:a16="http://schemas.microsoft.com/office/drawing/2014/main" id="{D4D1E6E7-6980-34C8-5B50-9BC3D2B8E201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black">
          <a:xfrm>
            <a:off x="584200" y="585788"/>
            <a:ext cx="1366440" cy="292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47835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2" orient="horz" pos="2496">
          <p15:clr>
            <a:srgbClr val="5ACBF0"/>
          </p15:clr>
        </p15:guide>
        <p15:guide id="3" pos="3360">
          <p15:clr>
            <a:srgbClr val="5ACBF0"/>
          </p15:clr>
        </p15:guide>
        <p15:guide id="5" orient="horz" pos="2160">
          <p15:clr>
            <a:srgbClr val="FBAE40"/>
          </p15:clr>
        </p15:guide>
        <p15:guide id="6" orient="horz" pos="2229">
          <p15:clr>
            <a:srgbClr val="5ACBF0"/>
          </p15:clr>
        </p15:guide>
        <p15:guide id="7" pos="2996">
          <p15:clr>
            <a:srgbClr val="5ACBF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blue sky with white clouds&#10;&#10;AI-generated content may be incorrect.">
            <a:extLst>
              <a:ext uri="{FF2B5EF4-FFF2-40B4-BE49-F238E27FC236}">
                <a16:creationId xmlns:a16="http://schemas.microsoft.com/office/drawing/2014/main" id="{D06997A8-9B2A-B93C-F597-79B38162AF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957784871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527458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38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 - left si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-up of a curved object">
            <a:extLst>
              <a:ext uri="{FF2B5EF4-FFF2-40B4-BE49-F238E27FC236}">
                <a16:creationId xmlns:a16="http://schemas.microsoft.com/office/drawing/2014/main" id="{65978E02-7B42-4283-0732-A5ECD04C20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FD9B2C81-3582-FD54-9197-2A2E6EA52FF9}"/>
              </a:ext>
            </a:extLst>
          </p:cNvPr>
          <p:cNvSpPr/>
          <p:nvPr userDrawn="1"/>
        </p:nvSpPr>
        <p:spPr bwMode="auto">
          <a:xfrm>
            <a:off x="0" y="0"/>
            <a:ext cx="8586216" cy="6858000"/>
          </a:xfrm>
          <a:prstGeom prst="rect">
            <a:avLst/>
          </a:prstGeom>
          <a:gradFill>
            <a:gsLst>
              <a:gs pos="0">
                <a:srgbClr val="FFF8F3"/>
              </a:gs>
              <a:gs pos="100000">
                <a:srgbClr val="FFF8F3">
                  <a:alpha val="0"/>
                </a:srgbClr>
              </a:gs>
            </a:gsLst>
            <a:lin ang="0" scaled="1"/>
          </a:gra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l" defTabSz="932472" fontAlgn="base">
              <a:spcBef>
                <a:spcPct val="0"/>
              </a:spcBef>
              <a:spcAft>
                <a:spcPct val="0"/>
              </a:spcAft>
            </a:pPr>
            <a:endParaRPr lang="en-US" sz="2400" err="1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AD849-7CFE-4AF7-A7C5-6BBD50C88C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8264" y="2875002"/>
            <a:ext cx="4127692" cy="1107996"/>
          </a:xfrm>
        </p:spPr>
        <p:txBody>
          <a:bodyPr wrap="square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326365060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30" orient="horz" pos="288">
          <p15:clr>
            <a:srgbClr val="5ACBF0"/>
          </p15:clr>
        </p15:guide>
        <p15:guide id="32" orient="horz" pos="2160">
          <p15:clr>
            <a:srgbClr val="5ACBF0"/>
          </p15:clr>
        </p15:guide>
        <p15:guide id="33" pos="2976">
          <p15:clr>
            <a:srgbClr val="5ACBF0"/>
          </p15:clr>
        </p15:guide>
        <p15:guide id="34" pos="3336">
          <p15:clr>
            <a:srgbClr val="5ACBF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mall title - half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457200"/>
            <a:ext cx="5508419" cy="307777"/>
          </a:xfrm>
        </p:spPr>
        <p:txBody>
          <a:bodyPr tIns="0"/>
          <a:lstStyle>
            <a:lvl1pPr>
              <a:defRPr sz="20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7522268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enario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4" name="Freeform: Shape 2">
            <a:extLst>
              <a:ext uri="{FF2B5EF4-FFF2-40B4-BE49-F238E27FC236}">
                <a16:creationId xmlns:a16="http://schemas.microsoft.com/office/drawing/2014/main" id="{2F51F4A4-9D1C-10B6-3868-E6FD8FD9C2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576" y="1761263"/>
            <a:ext cx="11100760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0 w 9706877"/>
              <a:gd name="connsiteY0" fmla="*/ 0 h 2491048"/>
              <a:gd name="connsiteX1" fmla="*/ 9486494 w 9706877"/>
              <a:gd name="connsiteY1" fmla="*/ 0 h 2491048"/>
              <a:gd name="connsiteX2" fmla="*/ 9706877 w 9706877"/>
              <a:gd name="connsiteY2" fmla="*/ 220383 h 2491048"/>
              <a:gd name="connsiteX3" fmla="*/ 9706877 w 9706877"/>
              <a:gd name="connsiteY3" fmla="*/ 2270665 h 2491048"/>
              <a:gd name="connsiteX4" fmla="*/ 9486494 w 9706877"/>
              <a:gd name="connsiteY4" fmla="*/ 2491048 h 2491048"/>
              <a:gd name="connsiteX5" fmla="*/ 635902 w 9706877"/>
              <a:gd name="connsiteY5" fmla="*/ 2491048 h 2491048"/>
              <a:gd name="connsiteX0" fmla="*/ 19270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289046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745418"/>
              <a:gd name="connsiteY0" fmla="*/ 0 h 2491048"/>
              <a:gd name="connsiteX1" fmla="*/ 9525035 w 9745418"/>
              <a:gd name="connsiteY1" fmla="*/ 0 h 2491048"/>
              <a:gd name="connsiteX2" fmla="*/ 9745418 w 9745418"/>
              <a:gd name="connsiteY2" fmla="*/ 220383 h 2491048"/>
              <a:gd name="connsiteX3" fmla="*/ 9745418 w 9745418"/>
              <a:gd name="connsiteY3" fmla="*/ 2270665 h 2491048"/>
              <a:gd name="connsiteX4" fmla="*/ 9525035 w 9745418"/>
              <a:gd name="connsiteY4" fmla="*/ 2491048 h 2491048"/>
              <a:gd name="connsiteX5" fmla="*/ 19271 w 9745418"/>
              <a:gd name="connsiteY5" fmla="*/ 2491048 h 2491048"/>
              <a:gd name="connsiteX0" fmla="*/ 28903 w 9726147"/>
              <a:gd name="connsiteY0" fmla="*/ 0 h 2491048"/>
              <a:gd name="connsiteX1" fmla="*/ 9505764 w 9726147"/>
              <a:gd name="connsiteY1" fmla="*/ 0 h 2491048"/>
              <a:gd name="connsiteX2" fmla="*/ 9726147 w 9726147"/>
              <a:gd name="connsiteY2" fmla="*/ 220383 h 2491048"/>
              <a:gd name="connsiteX3" fmla="*/ 9726147 w 9726147"/>
              <a:gd name="connsiteY3" fmla="*/ 2270665 h 2491048"/>
              <a:gd name="connsiteX4" fmla="*/ 9505764 w 9726147"/>
              <a:gd name="connsiteY4" fmla="*/ 2491048 h 2491048"/>
              <a:gd name="connsiteX5" fmla="*/ 0 w 9726147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54159 w 9697244"/>
              <a:gd name="connsiteY5" fmla="*/ 2491048 h 2491048"/>
              <a:gd name="connsiteX0" fmla="*/ 0 w 9697244"/>
              <a:gd name="connsiteY0" fmla="*/ 0 h 2491048"/>
              <a:gd name="connsiteX1" fmla="*/ 9476861 w 9697244"/>
              <a:gd name="connsiteY1" fmla="*/ 0 h 2491048"/>
              <a:gd name="connsiteX2" fmla="*/ 9697244 w 9697244"/>
              <a:gd name="connsiteY2" fmla="*/ 220383 h 2491048"/>
              <a:gd name="connsiteX3" fmla="*/ 9697244 w 9697244"/>
              <a:gd name="connsiteY3" fmla="*/ 2270665 h 2491048"/>
              <a:gd name="connsiteX4" fmla="*/ 9476861 w 9697244"/>
              <a:gd name="connsiteY4" fmla="*/ 2491048 h 2491048"/>
              <a:gd name="connsiteX5" fmla="*/ 1 w 9697244"/>
              <a:gd name="connsiteY5" fmla="*/ 2491048 h 2491048"/>
              <a:gd name="connsiteX0" fmla="*/ 240871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9634 w 9938115"/>
              <a:gd name="connsiteY0" fmla="*/ 0 h 2491048"/>
              <a:gd name="connsiteX1" fmla="*/ 9717732 w 9938115"/>
              <a:gd name="connsiteY1" fmla="*/ 0 h 2491048"/>
              <a:gd name="connsiteX2" fmla="*/ 9938115 w 9938115"/>
              <a:gd name="connsiteY2" fmla="*/ 220383 h 2491048"/>
              <a:gd name="connsiteX3" fmla="*/ 9938115 w 9938115"/>
              <a:gd name="connsiteY3" fmla="*/ 2270665 h 2491048"/>
              <a:gd name="connsiteX4" fmla="*/ 9717732 w 9938115"/>
              <a:gd name="connsiteY4" fmla="*/ 2491048 h 2491048"/>
              <a:gd name="connsiteX5" fmla="*/ 0 w 9938115"/>
              <a:gd name="connsiteY5" fmla="*/ 2491048 h 2491048"/>
              <a:gd name="connsiteX0" fmla="*/ 0 w 10058822"/>
              <a:gd name="connsiteY0" fmla="*/ 0 h 2491048"/>
              <a:gd name="connsiteX1" fmla="*/ 9838439 w 10058822"/>
              <a:gd name="connsiteY1" fmla="*/ 0 h 2491048"/>
              <a:gd name="connsiteX2" fmla="*/ 10058822 w 10058822"/>
              <a:gd name="connsiteY2" fmla="*/ 220383 h 2491048"/>
              <a:gd name="connsiteX3" fmla="*/ 10058822 w 10058822"/>
              <a:gd name="connsiteY3" fmla="*/ 2270665 h 2491048"/>
              <a:gd name="connsiteX4" fmla="*/ 9838439 w 10058822"/>
              <a:gd name="connsiteY4" fmla="*/ 2491048 h 2491048"/>
              <a:gd name="connsiteX5" fmla="*/ 120707 w 10058822"/>
              <a:gd name="connsiteY5" fmla="*/ 2491048 h 2491048"/>
              <a:gd name="connsiteX0" fmla="*/ 324 w 10059146"/>
              <a:gd name="connsiteY0" fmla="*/ 0 h 2491048"/>
              <a:gd name="connsiteX1" fmla="*/ 9838763 w 10059146"/>
              <a:gd name="connsiteY1" fmla="*/ 0 h 2491048"/>
              <a:gd name="connsiteX2" fmla="*/ 10059146 w 10059146"/>
              <a:gd name="connsiteY2" fmla="*/ 220383 h 2491048"/>
              <a:gd name="connsiteX3" fmla="*/ 10059146 w 10059146"/>
              <a:gd name="connsiteY3" fmla="*/ 2270665 h 2491048"/>
              <a:gd name="connsiteX4" fmla="*/ 9838763 w 10059146"/>
              <a:gd name="connsiteY4" fmla="*/ 2491048 h 2491048"/>
              <a:gd name="connsiteX5" fmla="*/ 0 w 10059146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59146" h="2491048">
                <a:moveTo>
                  <a:pt x="324" y="0"/>
                </a:moveTo>
                <a:lnTo>
                  <a:pt x="9838763" y="0"/>
                </a:lnTo>
                <a:cubicBezTo>
                  <a:pt x="9960477" y="0"/>
                  <a:pt x="10059146" y="98669"/>
                  <a:pt x="10059146" y="220383"/>
                </a:cubicBezTo>
                <a:lnTo>
                  <a:pt x="10059146" y="2270665"/>
                </a:lnTo>
                <a:cubicBezTo>
                  <a:pt x="10059146" y="2392379"/>
                  <a:pt x="9960477" y="2491048"/>
                  <a:pt x="9838763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9DFAC3A-9D18-4DFA-67CB-EE7054879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3636944" y="1684408"/>
            <a:ext cx="166152" cy="166152"/>
            <a:chOff x="5214995" y="-1168400"/>
            <a:chExt cx="431800" cy="431800"/>
          </a:xfrm>
        </p:grpSpPr>
        <p:sp>
          <p:nvSpPr>
            <p:cNvPr id="42" name="Oval 41">
              <a:extLst>
                <a:ext uri="{FF2B5EF4-FFF2-40B4-BE49-F238E27FC236}">
                  <a16:creationId xmlns:a16="http://schemas.microsoft.com/office/drawing/2014/main" id="{71508D32-3003-665E-D9C9-67ACD21C3D71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43" name="Rectangle 89">
              <a:extLst>
                <a:ext uri="{FF2B5EF4-FFF2-40B4-BE49-F238E27FC236}">
                  <a16:creationId xmlns:a16="http://schemas.microsoft.com/office/drawing/2014/main" id="{248CF6DE-65DC-C736-D623-1F2A06E914A7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D45B81D1-84F0-94E4-4DE4-7A327E9B2A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7100584" y="1684408"/>
            <a:ext cx="166152" cy="166152"/>
            <a:chOff x="5214995" y="-1168400"/>
            <a:chExt cx="431800" cy="43180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8C73BD9-3028-F45B-8158-789AEF32D47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6" name="Rectangle 89">
              <a:extLst>
                <a:ext uri="{FF2B5EF4-FFF2-40B4-BE49-F238E27FC236}">
                  <a16:creationId xmlns:a16="http://schemas.microsoft.com/office/drawing/2014/main" id="{FAF601F9-E0B9-1FBF-2750-424B7916332E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F779840A-3B56-4441-9EB1-044204839A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3636944" y="4142745"/>
            <a:ext cx="166152" cy="166152"/>
            <a:chOff x="5214995" y="-1168400"/>
            <a:chExt cx="431800" cy="431800"/>
          </a:xfrm>
        </p:grpSpPr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2672E089-DCD3-79B1-E202-7C5F962CAC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49" name="Rectangle 89">
              <a:extLst>
                <a:ext uri="{FF2B5EF4-FFF2-40B4-BE49-F238E27FC236}">
                  <a16:creationId xmlns:a16="http://schemas.microsoft.com/office/drawing/2014/main" id="{5A2EC4C6-437C-8108-922E-C4B4286B3B35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B64E915B-BA21-E031-5D19-4519F1D78B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flipH="1">
            <a:off x="7100584" y="4142745"/>
            <a:ext cx="166152" cy="166152"/>
            <a:chOff x="5214995" y="-1168400"/>
            <a:chExt cx="431800" cy="431800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02B82046-E842-DA14-9AF1-3064C6A958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2" name="Rectangle 89">
              <a:extLst>
                <a:ext uri="{FF2B5EF4-FFF2-40B4-BE49-F238E27FC236}">
                  <a16:creationId xmlns:a16="http://schemas.microsoft.com/office/drawing/2014/main" id="{C23BDFA1-27FE-AFFE-BAFA-178EC2BDEE68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2A8269E9-7FA7-00B4-27D8-BD3C30EC9C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2124548"/>
            <a:ext cx="166152" cy="166152"/>
            <a:chOff x="5214995" y="-1168400"/>
            <a:chExt cx="431800" cy="431800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4716AABC-F343-A221-57CC-C5D99F7B3846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5" name="Rectangle 89">
              <a:extLst>
                <a:ext uri="{FF2B5EF4-FFF2-40B4-BE49-F238E27FC236}">
                  <a16:creationId xmlns:a16="http://schemas.microsoft.com/office/drawing/2014/main" id="{061DE92A-41EF-BE20-2B32-1F1C759D49C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3D806EBC-6CF0-B99D-315F-A10C3C5C5E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 rot="5400000">
            <a:off x="11016108" y="3672835"/>
            <a:ext cx="166152" cy="166152"/>
            <a:chOff x="5214995" y="-1168400"/>
            <a:chExt cx="431800" cy="431800"/>
          </a:xfrm>
        </p:grpSpPr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FCE15390-CFE7-F286-A235-8FA675AD4A0E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2F2F2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58" name="Rectangle 89">
              <a:extLst>
                <a:ext uri="{FF2B5EF4-FFF2-40B4-BE49-F238E27FC236}">
                  <a16:creationId xmlns:a16="http://schemas.microsoft.com/office/drawing/2014/main" id="{3AEFD386-8FD7-D901-A569-04180E61B0C0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36986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5" name="Level">
            <a:extLst>
              <a:ext uri="{FF2B5EF4-FFF2-40B4-BE49-F238E27FC236}">
                <a16:creationId xmlns:a16="http://schemas.microsoft.com/office/drawing/2014/main" id="{D78A2D53-01ED-9D74-9712-451C6F32148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10430351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26798" y="351933"/>
            <a:ext cx="992247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sp>
        <p:nvSpPr>
          <p:cNvPr id="103" name="Licenses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224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789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420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7" name="Step 2 Title">
            <a:extLst>
              <a:ext uri="{FF2B5EF4-FFF2-40B4-BE49-F238E27FC236}">
                <a16:creationId xmlns:a16="http://schemas.microsoft.com/office/drawing/2014/main" id="{3B54AA0B-E0B1-5D11-B277-EFE8393CEB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47840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Step 2 Top">
            <a:extLst>
              <a:ext uri="{FF2B5EF4-FFF2-40B4-BE49-F238E27FC236}">
                <a16:creationId xmlns:a16="http://schemas.microsoft.com/office/drawing/2014/main" id="{316E4613-3786-8D83-9628-7E09E4CE5CA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04784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Step 2 Bottom">
            <a:extLst>
              <a:ext uri="{FF2B5EF4-FFF2-40B4-BE49-F238E27FC236}">
                <a16:creationId xmlns:a16="http://schemas.microsoft.com/office/drawing/2014/main" id="{C0FC7227-E465-68DB-562C-41F9209C1C45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04784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2</a:t>
            </a:r>
          </a:p>
        </p:txBody>
      </p:sp>
      <p:sp>
        <p:nvSpPr>
          <p:cNvPr id="99" name="Step 3 Title">
            <a:extLst>
              <a:ext uri="{FF2B5EF4-FFF2-40B4-BE49-F238E27FC236}">
                <a16:creationId xmlns:a16="http://schemas.microsoft.com/office/drawing/2014/main" id="{BC06CC83-0BF3-7305-E4C8-4FC7098F246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7511481" y="1593881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Step 3 Top">
            <a:extLst>
              <a:ext uri="{FF2B5EF4-FFF2-40B4-BE49-F238E27FC236}">
                <a16:creationId xmlns:a16="http://schemas.microsoft.com/office/drawing/2014/main" id="{78B00E55-70B0-D155-AAB8-EDCD9850B3E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7511481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3" name="Step 3 Bottom">
            <a:extLst>
              <a:ext uri="{FF2B5EF4-FFF2-40B4-BE49-F238E27FC236}">
                <a16:creationId xmlns:a16="http://schemas.microsoft.com/office/drawing/2014/main" id="{14FE71DF-89A5-D552-ED14-BA6299A9B591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511481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00" name="Step 4 Title">
            <a:extLst>
              <a:ext uri="{FF2B5EF4-FFF2-40B4-BE49-F238E27FC236}">
                <a16:creationId xmlns:a16="http://schemas.microsoft.com/office/drawing/2014/main" id="{B23A96E3-3F83-DC61-A4B8-B2A153768700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7511481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7" name="Step 4 Top">
            <a:extLst>
              <a:ext uri="{FF2B5EF4-FFF2-40B4-BE49-F238E27FC236}">
                <a16:creationId xmlns:a16="http://schemas.microsoft.com/office/drawing/2014/main" id="{D2CA7E74-0DAF-8C61-3066-8A79C80C011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751148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4" name="Step 4 Bottom">
            <a:extLst>
              <a:ext uri="{FF2B5EF4-FFF2-40B4-BE49-F238E27FC236}">
                <a16:creationId xmlns:a16="http://schemas.microsoft.com/office/drawing/2014/main" id="{5072DCCC-D271-7D85-5D20-D5B1E137F60B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511481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8" name="Step 5 Title">
            <a:extLst>
              <a:ext uri="{FF2B5EF4-FFF2-40B4-BE49-F238E27FC236}">
                <a16:creationId xmlns:a16="http://schemas.microsoft.com/office/drawing/2014/main" id="{F4DCE8BB-0971-09CE-000F-84A576611FD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04784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6" name="Step 5 Top">
            <a:extLst>
              <a:ext uri="{FF2B5EF4-FFF2-40B4-BE49-F238E27FC236}">
                <a16:creationId xmlns:a16="http://schemas.microsoft.com/office/drawing/2014/main" id="{76F241AD-4900-CAEB-243D-CD8A3BDFB17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4047841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Step 5 Bottom">
            <a:extLst>
              <a:ext uri="{FF2B5EF4-FFF2-40B4-BE49-F238E27FC236}">
                <a16:creationId xmlns:a16="http://schemas.microsoft.com/office/drawing/2014/main" id="{E720EE0E-4289-B4F4-1115-2C86FBB940E8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404784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96" name="Step 6 Title">
            <a:extLst>
              <a:ext uri="{FF2B5EF4-FFF2-40B4-BE49-F238E27FC236}">
                <a16:creationId xmlns:a16="http://schemas.microsoft.com/office/drawing/2014/main" id="{8A6533F9-9132-CD8F-EACD-23DC8A6FF2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584200" y="4052218"/>
            <a:ext cx="2808000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5" name="Step 6 Top">
            <a:extLst>
              <a:ext uri="{FF2B5EF4-FFF2-40B4-BE49-F238E27FC236}">
                <a16:creationId xmlns:a16="http://schemas.microsoft.com/office/drawing/2014/main" id="{B939ABEF-8F03-D2E2-59E7-11A40F8ECAB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Step 6 Bottom">
            <a:extLst>
              <a:ext uri="{FF2B5EF4-FFF2-40B4-BE49-F238E27FC236}">
                <a16:creationId xmlns:a16="http://schemas.microsoft.com/office/drawing/2014/main" id="{A2B81D72-802A-1B65-345D-831621254381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6" name="Circle 1">
            <a:extLst>
              <a:ext uri="{FF2B5EF4-FFF2-40B4-BE49-F238E27FC236}">
                <a16:creationId xmlns:a16="http://schemas.microsoft.com/office/drawing/2014/main" id="{26C3E936-7CEB-8A05-2E47-0AD7851B98F2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245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2">
            <a:extLst>
              <a:ext uri="{FF2B5EF4-FFF2-40B4-BE49-F238E27FC236}">
                <a16:creationId xmlns:a16="http://schemas.microsoft.com/office/drawing/2014/main" id="{04AEA325-90B3-6821-227C-4FFCA898F9AB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781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8" name="Circle 3">
            <a:extLst>
              <a:ext uri="{FF2B5EF4-FFF2-40B4-BE49-F238E27FC236}">
                <a16:creationId xmlns:a16="http://schemas.microsoft.com/office/drawing/2014/main" id="{35386AB7-28CA-0BBA-03F5-CC72BD939DC2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317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3" name="Footnote">
            <a:extLst>
              <a:ext uri="{FF2B5EF4-FFF2-40B4-BE49-F238E27FC236}">
                <a16:creationId xmlns:a16="http://schemas.microsoft.com/office/drawing/2014/main" id="{06DCEE78-A961-202E-B0EE-36041A6708D1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3670277596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y in the life six step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>
            <a:extLst>
              <a:ext uri="{FF2B5EF4-FFF2-40B4-BE49-F238E27FC236}">
                <a16:creationId xmlns:a16="http://schemas.microsoft.com/office/drawing/2014/main" id="{4B2500C4-B436-4E3A-8A91-A02448A774D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4200" y="387766"/>
            <a:ext cx="5672544" cy="526298"/>
          </a:xfrm>
        </p:spPr>
        <p:txBody>
          <a:bodyPr tIns="0"/>
          <a:lstStyle>
            <a:lvl1pPr>
              <a:lnSpc>
                <a:spcPct val="95000"/>
              </a:lnSpc>
              <a:defRPr sz="1800" spc="0"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style; can be up to two lines long; lorem ipsum dolor sit </a:t>
            </a:r>
            <a:r>
              <a:rPr lang="en-US" err="1"/>
              <a:t>amet</a:t>
            </a:r>
            <a:r>
              <a:rPr lang="en-US"/>
              <a:t> </a:t>
            </a:r>
            <a:r>
              <a:rPr lang="en-US" err="1"/>
              <a:t>consectetur</a:t>
            </a:r>
            <a:endParaRPr lang="en-US"/>
          </a:p>
        </p:txBody>
      </p:sp>
      <p:sp>
        <p:nvSpPr>
          <p:cNvPr id="75" name="Scenario Level">
            <a:extLst>
              <a:ext uri="{FF2B5EF4-FFF2-40B4-BE49-F238E27FC236}">
                <a16:creationId xmlns:a16="http://schemas.microsoft.com/office/drawing/2014/main" id="{1BB75DAB-4D8A-2933-BB52-0C94AA4816E3}"/>
              </a:ext>
            </a:extLst>
          </p:cNvPr>
          <p:cNvSpPr txBox="1"/>
          <p:nvPr userDrawn="1"/>
        </p:nvSpPr>
        <p:spPr>
          <a:xfrm>
            <a:off x="1043023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Scenario level:</a:t>
            </a:r>
          </a:p>
        </p:txBody>
      </p:sp>
      <p:sp>
        <p:nvSpPr>
          <p:cNvPr id="3" name="Level">
            <a:extLst>
              <a:ext uri="{FF2B5EF4-FFF2-40B4-BE49-F238E27FC236}">
                <a16:creationId xmlns:a16="http://schemas.microsoft.com/office/drawing/2014/main" id="{78D71A05-3479-3DEB-1227-2FC98983A80C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10430234" y="521099"/>
            <a:ext cx="1456966" cy="175614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0078D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r>
              <a:rPr lang="en-US"/>
              <a:t>Buy</a:t>
            </a:r>
          </a:p>
        </p:txBody>
      </p:sp>
      <p:sp>
        <p:nvSpPr>
          <p:cNvPr id="84" name="Available With">
            <a:extLst>
              <a:ext uri="{FF2B5EF4-FFF2-40B4-BE49-F238E27FC236}">
                <a16:creationId xmlns:a16="http://schemas.microsoft.com/office/drawing/2014/main" id="{8D8427AA-F015-D373-46E2-2EB1053D80CE}"/>
              </a:ext>
            </a:extLst>
          </p:cNvPr>
          <p:cNvSpPr txBox="1"/>
          <p:nvPr userDrawn="1"/>
        </p:nvSpPr>
        <p:spPr>
          <a:xfrm>
            <a:off x="9187165" y="351933"/>
            <a:ext cx="931764" cy="15388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502040204020203" pitchFamily="34" charset="0"/>
                <a:cs typeface="Segoe UI Semibold" panose="020B0502040204020203" pitchFamily="34" charset="0"/>
              </a:rPr>
              <a:t>Available with:</a:t>
            </a:r>
          </a:p>
        </p:txBody>
      </p:sp>
      <p:cxnSp>
        <p:nvCxnSpPr>
          <p:cNvPr id="86" name="Straight Connector 85">
            <a:extLst>
              <a:ext uri="{FF2B5EF4-FFF2-40B4-BE49-F238E27FC236}">
                <a16:creationId xmlns:a16="http://schemas.microsoft.com/office/drawing/2014/main" id="{4216CED8-8F45-B380-FB1B-B9408979340F}"/>
              </a:ext>
            </a:extLst>
          </p:cNvPr>
          <p:cNvCxnSpPr/>
          <p:nvPr userDrawn="1"/>
        </p:nvCxnSpPr>
        <p:spPr>
          <a:xfrm>
            <a:off x="10357672" y="358721"/>
            <a:ext cx="0" cy="331655"/>
          </a:xfrm>
          <a:prstGeom prst="line">
            <a:avLst/>
          </a:prstGeom>
          <a:ln>
            <a:solidFill>
              <a:srgbClr val="B1B3B3"/>
            </a:solidFill>
            <a:headEnd type="none" w="lg" len="med"/>
            <a:tailEnd type="non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License">
            <a:extLst>
              <a:ext uri="{FF2B5EF4-FFF2-40B4-BE49-F238E27FC236}">
                <a16:creationId xmlns:a16="http://schemas.microsoft.com/office/drawing/2014/main" id="{6B562108-00FE-5F42-7550-13BB7DE58EA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519107" y="521099"/>
            <a:ext cx="3599821" cy="169277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100" b="1" i="0" spc="-20" baseline="0">
                <a:solidFill>
                  <a:srgbClr val="C03BC4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  <a:lvl2pPr marL="228600" indent="0" algn="r">
              <a:spcBef>
                <a:spcPts val="0"/>
              </a:spcBef>
              <a:buNone/>
              <a:defRPr sz="1100" spc="-20" baseline="0">
                <a:solidFill>
                  <a:srgbClr val="B1B3B3"/>
                </a:solidFill>
              </a:defRPr>
            </a:lvl2pPr>
            <a:lvl3pPr algn="r">
              <a:defRPr/>
            </a:lvl3pPr>
            <a:lvl4pPr algn="r">
              <a:defRPr/>
            </a:lvl4pPr>
            <a:lvl5pPr algn="r">
              <a:defRPr/>
            </a:lvl5pPr>
          </a:lstStyle>
          <a:p>
            <a:pPr lvl="0"/>
            <a:r>
              <a:rPr lang="en-US"/>
              <a:t>Microsoft 365 Copilot</a:t>
            </a:r>
          </a:p>
        </p:txBody>
      </p:sp>
      <p:sp>
        <p:nvSpPr>
          <p:cNvPr id="119" name="Freeform: Shape 2">
            <a:extLst>
              <a:ext uri="{FF2B5EF4-FFF2-40B4-BE49-F238E27FC236}">
                <a16:creationId xmlns:a16="http://schemas.microsoft.com/office/drawing/2014/main" id="{DFCC0CE5-9BBF-33A2-43D3-9955565412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auto">
          <a:xfrm>
            <a:off x="-1" y="1761263"/>
            <a:ext cx="10010265" cy="2453282"/>
          </a:xfrm>
          <a:custGeom>
            <a:avLst/>
            <a:gdLst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  <a:gd name="connsiteX0" fmla="*/ 25400 w 9096375"/>
              <a:gd name="connsiteY0" fmla="*/ 0 h 2491048"/>
              <a:gd name="connsiteX1" fmla="*/ 8875992 w 9096375"/>
              <a:gd name="connsiteY1" fmla="*/ 0 h 2491048"/>
              <a:gd name="connsiteX2" fmla="*/ 9096375 w 9096375"/>
              <a:gd name="connsiteY2" fmla="*/ 220383 h 2491048"/>
              <a:gd name="connsiteX3" fmla="*/ 9096375 w 9096375"/>
              <a:gd name="connsiteY3" fmla="*/ 2270665 h 2491048"/>
              <a:gd name="connsiteX4" fmla="*/ 8875992 w 9096375"/>
              <a:gd name="connsiteY4" fmla="*/ 2491048 h 2491048"/>
              <a:gd name="connsiteX5" fmla="*/ 25400 w 9096375"/>
              <a:gd name="connsiteY5" fmla="*/ 2491048 h 2491048"/>
              <a:gd name="connsiteX6" fmla="*/ 0 w 9096375"/>
              <a:gd name="connsiteY6" fmla="*/ 1182948 h 2491048"/>
              <a:gd name="connsiteX7" fmla="*/ 25400 w 9096375"/>
              <a:gd name="connsiteY7" fmla="*/ 0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7" fmla="*/ 91440 w 9096375"/>
              <a:gd name="connsiteY7" fmla="*/ 1274388 h 2491048"/>
              <a:gd name="connsiteX0" fmla="*/ 0 w 9096375"/>
              <a:gd name="connsiteY0" fmla="*/ 1182948 h 2491048"/>
              <a:gd name="connsiteX1" fmla="*/ 25400 w 9096375"/>
              <a:gd name="connsiteY1" fmla="*/ 0 h 2491048"/>
              <a:gd name="connsiteX2" fmla="*/ 8875992 w 9096375"/>
              <a:gd name="connsiteY2" fmla="*/ 0 h 2491048"/>
              <a:gd name="connsiteX3" fmla="*/ 9096375 w 9096375"/>
              <a:gd name="connsiteY3" fmla="*/ 220383 h 2491048"/>
              <a:gd name="connsiteX4" fmla="*/ 9096375 w 9096375"/>
              <a:gd name="connsiteY4" fmla="*/ 2270665 h 2491048"/>
              <a:gd name="connsiteX5" fmla="*/ 8875992 w 9096375"/>
              <a:gd name="connsiteY5" fmla="*/ 2491048 h 2491048"/>
              <a:gd name="connsiteX6" fmla="*/ 25400 w 9096375"/>
              <a:gd name="connsiteY6" fmla="*/ 2491048 h 2491048"/>
              <a:gd name="connsiteX0" fmla="*/ 0 w 9070975"/>
              <a:gd name="connsiteY0" fmla="*/ 0 h 2491048"/>
              <a:gd name="connsiteX1" fmla="*/ 8850592 w 9070975"/>
              <a:gd name="connsiteY1" fmla="*/ 0 h 2491048"/>
              <a:gd name="connsiteX2" fmla="*/ 9070975 w 9070975"/>
              <a:gd name="connsiteY2" fmla="*/ 220383 h 2491048"/>
              <a:gd name="connsiteX3" fmla="*/ 9070975 w 9070975"/>
              <a:gd name="connsiteY3" fmla="*/ 2270665 h 2491048"/>
              <a:gd name="connsiteX4" fmla="*/ 8850592 w 9070975"/>
              <a:gd name="connsiteY4" fmla="*/ 2491048 h 2491048"/>
              <a:gd name="connsiteX5" fmla="*/ 0 w 9070975"/>
              <a:gd name="connsiteY5" fmla="*/ 2491048 h 24910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70975" h="2491048">
                <a:moveTo>
                  <a:pt x="0" y="0"/>
                </a:moveTo>
                <a:lnTo>
                  <a:pt x="8850592" y="0"/>
                </a:lnTo>
                <a:cubicBezTo>
                  <a:pt x="8972306" y="0"/>
                  <a:pt x="9070975" y="98669"/>
                  <a:pt x="9070975" y="220383"/>
                </a:cubicBezTo>
                <a:lnTo>
                  <a:pt x="9070975" y="2270665"/>
                </a:lnTo>
                <a:cubicBezTo>
                  <a:pt x="9070975" y="2392379"/>
                  <a:pt x="8972306" y="2491048"/>
                  <a:pt x="8850592" y="2491048"/>
                </a:cubicBezTo>
                <a:lnTo>
                  <a:pt x="0" y="2491048"/>
                </a:lnTo>
              </a:path>
            </a:pathLst>
          </a:custGeom>
          <a:ln w="15875" cap="flat">
            <a:gradFill flip="none" rotWithShape="1">
              <a:gsLst>
                <a:gs pos="0">
                  <a:srgbClr val="0078D4"/>
                </a:gs>
                <a:gs pos="100000">
                  <a:schemeClr val="accent3"/>
                </a:gs>
              </a:gsLst>
              <a:lin ang="0" scaled="1"/>
              <a:tileRect/>
            </a:gradFill>
            <a:headEnd type="none" w="lg" len="med"/>
            <a:tailEnd type="none" w="lg" len="med"/>
          </a:ln>
          <a:effectLst>
            <a:outerShdw blurRad="127000" algn="ctr" rotWithShape="0">
              <a:prstClr val="black">
                <a:alpha val="15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grpSp>
        <p:nvGrpSpPr>
          <p:cNvPr id="147" name="Group 146">
            <a:extLst>
              <a:ext uri="{FF2B5EF4-FFF2-40B4-BE49-F238E27FC236}">
                <a16:creationId xmlns:a16="http://schemas.microsoft.com/office/drawing/2014/main" id="{F3E1CBA9-BB11-EF2E-649E-27B49E82FE86}"/>
              </a:ext>
            </a:extLst>
          </p:cNvPr>
          <p:cNvGrpSpPr/>
          <p:nvPr userDrawn="1"/>
        </p:nvGrpSpPr>
        <p:grpSpPr>
          <a:xfrm>
            <a:off x="3476832" y="1696843"/>
            <a:ext cx="166152" cy="166152"/>
            <a:chOff x="5214995" y="-1168400"/>
            <a:chExt cx="431800" cy="431800"/>
          </a:xfrm>
        </p:grpSpPr>
        <p:sp>
          <p:nvSpPr>
            <p:cNvPr id="148" name="Oval 147">
              <a:extLst>
                <a:ext uri="{FF2B5EF4-FFF2-40B4-BE49-F238E27FC236}">
                  <a16:creationId xmlns:a16="http://schemas.microsoft.com/office/drawing/2014/main" id="{E54C8AC7-0DF2-A7B4-59BC-354BDE9A823D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Segoe UI" pitchFamily="34" charset="0"/>
                <a:cs typeface="Segoe UI" pitchFamily="34" charset="0"/>
              </a:endParaRPr>
            </a:p>
          </p:txBody>
        </p:sp>
        <p:sp>
          <p:nvSpPr>
            <p:cNvPr id="149" name="Rectangle 89">
              <a:extLst>
                <a:ext uri="{FF2B5EF4-FFF2-40B4-BE49-F238E27FC236}">
                  <a16:creationId xmlns:a16="http://schemas.microsoft.com/office/drawing/2014/main" id="{F0376496-3125-ED18-7608-C142A0C35F3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0" name="Group 149">
            <a:extLst>
              <a:ext uri="{FF2B5EF4-FFF2-40B4-BE49-F238E27FC236}">
                <a16:creationId xmlns:a16="http://schemas.microsoft.com/office/drawing/2014/main" id="{3D3E10AB-B82F-F7E8-A33D-8AF61C784420}"/>
              </a:ext>
            </a:extLst>
          </p:cNvPr>
          <p:cNvGrpSpPr/>
          <p:nvPr userDrawn="1"/>
        </p:nvGrpSpPr>
        <p:grpSpPr>
          <a:xfrm>
            <a:off x="6669529" y="1696843"/>
            <a:ext cx="166152" cy="166152"/>
            <a:chOff x="5214995" y="-1168400"/>
            <a:chExt cx="431800" cy="431800"/>
          </a:xfrm>
        </p:grpSpPr>
        <p:sp>
          <p:nvSpPr>
            <p:cNvPr id="151" name="Oval 150">
              <a:extLst>
                <a:ext uri="{FF2B5EF4-FFF2-40B4-BE49-F238E27FC236}">
                  <a16:creationId xmlns:a16="http://schemas.microsoft.com/office/drawing/2014/main" id="{CC526CF7-4F8D-6DB9-E3E9-2381E7AFAF4A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2" name="Rectangle 89">
              <a:extLst>
                <a:ext uri="{FF2B5EF4-FFF2-40B4-BE49-F238E27FC236}">
                  <a16:creationId xmlns:a16="http://schemas.microsoft.com/office/drawing/2014/main" id="{63E3BD4D-8045-49DC-2041-46643AE5ED02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3" name="Group 152">
            <a:extLst>
              <a:ext uri="{FF2B5EF4-FFF2-40B4-BE49-F238E27FC236}">
                <a16:creationId xmlns:a16="http://schemas.microsoft.com/office/drawing/2014/main" id="{816F1C59-4D7D-3BDD-0560-654E11A9B15E}"/>
              </a:ext>
            </a:extLst>
          </p:cNvPr>
          <p:cNvGrpSpPr/>
          <p:nvPr userDrawn="1"/>
        </p:nvGrpSpPr>
        <p:grpSpPr>
          <a:xfrm flipH="1">
            <a:off x="3476832" y="4152094"/>
            <a:ext cx="166152" cy="166152"/>
            <a:chOff x="5214995" y="-1168400"/>
            <a:chExt cx="431800" cy="431800"/>
          </a:xfrm>
        </p:grpSpPr>
        <p:sp>
          <p:nvSpPr>
            <p:cNvPr id="154" name="Oval 153">
              <a:extLst>
                <a:ext uri="{FF2B5EF4-FFF2-40B4-BE49-F238E27FC236}">
                  <a16:creationId xmlns:a16="http://schemas.microsoft.com/office/drawing/2014/main" id="{A0C410FC-F149-F1FA-B620-BF7F0EDE7D6C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5" name="Rectangle 89">
              <a:extLst>
                <a:ext uri="{FF2B5EF4-FFF2-40B4-BE49-F238E27FC236}">
                  <a16:creationId xmlns:a16="http://schemas.microsoft.com/office/drawing/2014/main" id="{5B5C9B65-59ED-2529-1E53-C9ABE9CB79FD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56" name="Group 155">
            <a:extLst>
              <a:ext uri="{FF2B5EF4-FFF2-40B4-BE49-F238E27FC236}">
                <a16:creationId xmlns:a16="http://schemas.microsoft.com/office/drawing/2014/main" id="{28DAF83D-E0BD-BE8E-ECEC-5E5EDE3E6C74}"/>
              </a:ext>
            </a:extLst>
          </p:cNvPr>
          <p:cNvGrpSpPr/>
          <p:nvPr userDrawn="1"/>
        </p:nvGrpSpPr>
        <p:grpSpPr>
          <a:xfrm flipH="1">
            <a:off x="6669529" y="4152094"/>
            <a:ext cx="166152" cy="166152"/>
            <a:chOff x="5214995" y="-1168400"/>
            <a:chExt cx="431800" cy="431800"/>
          </a:xfrm>
        </p:grpSpPr>
        <p:sp>
          <p:nvSpPr>
            <p:cNvPr id="157" name="Oval 156">
              <a:extLst>
                <a:ext uri="{FF2B5EF4-FFF2-40B4-BE49-F238E27FC236}">
                  <a16:creationId xmlns:a16="http://schemas.microsoft.com/office/drawing/2014/main" id="{2CC39567-C008-3C38-03DA-28EE0BE7483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58" name="Rectangle 89">
              <a:extLst>
                <a:ext uri="{FF2B5EF4-FFF2-40B4-BE49-F238E27FC236}">
                  <a16:creationId xmlns:a16="http://schemas.microsoft.com/office/drawing/2014/main" id="{99B2574B-7594-72E2-E826-4D4DA471A11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77" name="Group 176">
            <a:extLst>
              <a:ext uri="{FF2B5EF4-FFF2-40B4-BE49-F238E27FC236}">
                <a16:creationId xmlns:a16="http://schemas.microsoft.com/office/drawing/2014/main" id="{E60DF7C5-E7F6-A90D-706C-6592ECDDB338}"/>
              </a:ext>
            </a:extLst>
          </p:cNvPr>
          <p:cNvGrpSpPr/>
          <p:nvPr userDrawn="1"/>
        </p:nvGrpSpPr>
        <p:grpSpPr>
          <a:xfrm rot="5400000">
            <a:off x="9928103" y="2137261"/>
            <a:ext cx="166152" cy="166152"/>
            <a:chOff x="5214995" y="-1168400"/>
            <a:chExt cx="431800" cy="431800"/>
          </a:xfrm>
        </p:grpSpPr>
        <p:sp>
          <p:nvSpPr>
            <p:cNvPr id="178" name="Oval 177">
              <a:extLst>
                <a:ext uri="{FF2B5EF4-FFF2-40B4-BE49-F238E27FC236}">
                  <a16:creationId xmlns:a16="http://schemas.microsoft.com/office/drawing/2014/main" id="{11A9EA57-349E-6453-094C-DB252913E583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79" name="Rectangle 89">
              <a:extLst>
                <a:ext uri="{FF2B5EF4-FFF2-40B4-BE49-F238E27FC236}">
                  <a16:creationId xmlns:a16="http://schemas.microsoft.com/office/drawing/2014/main" id="{217C0C60-8F15-8390-C6A7-0DB9E99CA653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grpSp>
        <p:nvGrpSpPr>
          <p:cNvPr id="180" name="Group 179">
            <a:extLst>
              <a:ext uri="{FF2B5EF4-FFF2-40B4-BE49-F238E27FC236}">
                <a16:creationId xmlns:a16="http://schemas.microsoft.com/office/drawing/2014/main" id="{3B572509-4831-8A48-B663-AE17D9FD8ED5}"/>
              </a:ext>
            </a:extLst>
          </p:cNvPr>
          <p:cNvGrpSpPr/>
          <p:nvPr userDrawn="1"/>
        </p:nvGrpSpPr>
        <p:grpSpPr>
          <a:xfrm rot="5400000">
            <a:off x="9928103" y="3858268"/>
            <a:ext cx="166152" cy="166152"/>
            <a:chOff x="5214995" y="-1168400"/>
            <a:chExt cx="431800" cy="431800"/>
          </a:xfrm>
        </p:grpSpPr>
        <p:sp>
          <p:nvSpPr>
            <p:cNvPr id="181" name="Oval 180">
              <a:extLst>
                <a:ext uri="{FF2B5EF4-FFF2-40B4-BE49-F238E27FC236}">
                  <a16:creationId xmlns:a16="http://schemas.microsoft.com/office/drawing/2014/main" id="{068A591D-A59C-D3D7-2C67-293B3727D0A2}"/>
                </a:ext>
              </a:extLst>
            </p:cNvPr>
            <p:cNvSpPr/>
            <p:nvPr/>
          </p:nvSpPr>
          <p:spPr bwMode="auto">
            <a:xfrm>
              <a:off x="5214995" y="-1168400"/>
              <a:ext cx="431800" cy="431800"/>
            </a:xfrm>
            <a:prstGeom prst="ellipse">
              <a:avLst/>
            </a:prstGeom>
            <a:solidFill>
              <a:srgbClr val="FFFFFF"/>
            </a:solidFill>
            <a:ln>
              <a:noFill/>
              <a:headEnd type="none" w="med" len="med"/>
              <a:tailEnd type="none" w="med" len="med"/>
            </a:ln>
            <a:effectLst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  <p:sp>
          <p:nvSpPr>
            <p:cNvPr id="182" name="Rectangle 89">
              <a:extLst>
                <a:ext uri="{FF2B5EF4-FFF2-40B4-BE49-F238E27FC236}">
                  <a16:creationId xmlns:a16="http://schemas.microsoft.com/office/drawing/2014/main" id="{8B0AF6B1-C3AC-C476-AE16-287C61A1D75A}"/>
                </a:ext>
              </a:extLst>
            </p:cNvPr>
            <p:cNvSpPr/>
            <p:nvPr/>
          </p:nvSpPr>
          <p:spPr bwMode="auto">
            <a:xfrm rot="2700000">
              <a:off x="5303185" y="-1042110"/>
              <a:ext cx="179220" cy="179220"/>
            </a:xfrm>
            <a:custGeom>
              <a:avLst/>
              <a:gdLst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  <a:gd name="connsiteX3" fmla="*/ 0 w 317500"/>
                <a:gd name="connsiteY3" fmla="*/ 317500 h 317500"/>
                <a:gd name="connsiteX4" fmla="*/ 0 w 317500"/>
                <a:gd name="connsiteY4" fmla="*/ 0 h 317500"/>
                <a:gd name="connsiteX0" fmla="*/ 0 w 317500"/>
                <a:gd name="connsiteY0" fmla="*/ 317500 h 408940"/>
                <a:gd name="connsiteX1" fmla="*/ 0 w 317500"/>
                <a:gd name="connsiteY1" fmla="*/ 0 h 408940"/>
                <a:gd name="connsiteX2" fmla="*/ 317500 w 317500"/>
                <a:gd name="connsiteY2" fmla="*/ 0 h 408940"/>
                <a:gd name="connsiteX3" fmla="*/ 317500 w 317500"/>
                <a:gd name="connsiteY3" fmla="*/ 317500 h 408940"/>
                <a:gd name="connsiteX4" fmla="*/ 91440 w 317500"/>
                <a:gd name="connsiteY4" fmla="*/ 408940 h 408940"/>
                <a:gd name="connsiteX0" fmla="*/ 0 w 317500"/>
                <a:gd name="connsiteY0" fmla="*/ 317500 h 317500"/>
                <a:gd name="connsiteX1" fmla="*/ 0 w 317500"/>
                <a:gd name="connsiteY1" fmla="*/ 0 h 317500"/>
                <a:gd name="connsiteX2" fmla="*/ 317500 w 317500"/>
                <a:gd name="connsiteY2" fmla="*/ 0 h 317500"/>
                <a:gd name="connsiteX3" fmla="*/ 317500 w 317500"/>
                <a:gd name="connsiteY3" fmla="*/ 317500 h 317500"/>
                <a:gd name="connsiteX0" fmla="*/ 0 w 317500"/>
                <a:gd name="connsiteY0" fmla="*/ 0 h 317500"/>
                <a:gd name="connsiteX1" fmla="*/ 317500 w 317500"/>
                <a:gd name="connsiteY1" fmla="*/ 0 h 317500"/>
                <a:gd name="connsiteX2" fmla="*/ 317500 w 317500"/>
                <a:gd name="connsiteY2" fmla="*/ 317500 h 31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317500" h="317500">
                  <a:moveTo>
                    <a:pt x="0" y="0"/>
                  </a:moveTo>
                  <a:lnTo>
                    <a:pt x="317500" y="0"/>
                  </a:lnTo>
                  <a:lnTo>
                    <a:pt x="317500" y="317500"/>
                  </a:lnTo>
                </a:path>
              </a:pathLst>
            </a:custGeom>
            <a:ln w="15875" cap="rnd">
              <a:gradFill flip="none" rotWithShape="1">
                <a:gsLst>
                  <a:gs pos="0">
                    <a:srgbClr val="0078D4"/>
                  </a:gs>
                  <a:gs pos="100000">
                    <a:schemeClr val="accent3"/>
                  </a:gs>
                </a:gsLst>
                <a:lin ang="0" scaled="1"/>
                <a:tileRect/>
              </a:gradFill>
              <a:headEnd type="none" w="lg" len="med"/>
              <a:tailEnd type="none" w="lg" len="med"/>
            </a:ln>
            <a:effectLst>
              <a:outerShdw blurRad="127000" algn="ctr" rotWithShape="0">
                <a:prstClr val="black">
                  <a:alpha val="15000"/>
                </a:prstClr>
              </a:outerShdw>
            </a:effectLst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472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Segoe UI"/>
                <a:ea typeface="+mn-ea"/>
                <a:cs typeface="Segoe UI" pitchFamily="34" charset="0"/>
              </a:endParaRPr>
            </a:p>
          </p:txBody>
        </p:sp>
      </p:grpSp>
      <p:sp>
        <p:nvSpPr>
          <p:cNvPr id="95" name="Step 1 TItle">
            <a:extLst>
              <a:ext uri="{FF2B5EF4-FFF2-40B4-BE49-F238E27FC236}">
                <a16:creationId xmlns:a16="http://schemas.microsoft.com/office/drawing/2014/main" id="{545F2FD2-44C5-DA9F-8E2B-13D6C03793D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4200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06" name="Step 1 Top">
            <a:extLst>
              <a:ext uri="{FF2B5EF4-FFF2-40B4-BE49-F238E27FC236}">
                <a16:creationId xmlns:a16="http://schemas.microsoft.com/office/drawing/2014/main" id="{433B73A7-DB5C-AF5A-B12A-70E655D0C55D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584200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Step 1 Bottom">
            <a:extLst>
              <a:ext uri="{FF2B5EF4-FFF2-40B4-BE49-F238E27FC236}">
                <a16:creationId xmlns:a16="http://schemas.microsoft.com/office/drawing/2014/main" id="{C966B391-3BF4-A5FB-4F8A-8B4B54689661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84200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3" name="Step 2 Title">
            <a:extLst>
              <a:ext uri="{FF2B5EF4-FFF2-40B4-BE49-F238E27FC236}">
                <a16:creationId xmlns:a16="http://schemas.microsoft.com/office/drawing/2014/main" id="{DF1E6E41-3DB3-84EB-984F-CCB9167D56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776898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4" name="Step 2 Top">
            <a:extLst>
              <a:ext uri="{FF2B5EF4-FFF2-40B4-BE49-F238E27FC236}">
                <a16:creationId xmlns:a16="http://schemas.microsoft.com/office/drawing/2014/main" id="{6E6ACE10-8248-C360-0E35-7598E8EC828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76898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5" name="Step 2 Bottom">
            <a:extLst>
              <a:ext uri="{FF2B5EF4-FFF2-40B4-BE49-F238E27FC236}">
                <a16:creationId xmlns:a16="http://schemas.microsoft.com/office/drawing/2014/main" id="{55D154DF-71A5-D9D3-0756-AA7208899CF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19286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6" name="Step 3 Title">
            <a:extLst>
              <a:ext uri="{FF2B5EF4-FFF2-40B4-BE49-F238E27FC236}">
                <a16:creationId xmlns:a16="http://schemas.microsoft.com/office/drawing/2014/main" id="{3BF3353A-2534-A54C-BD30-4DA6ABBA06BA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969595" y="159388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87" name="Step 3 Top">
            <a:extLst>
              <a:ext uri="{FF2B5EF4-FFF2-40B4-BE49-F238E27FC236}">
                <a16:creationId xmlns:a16="http://schemas.microsoft.com/office/drawing/2014/main" id="{F8FA69C0-B798-B0EF-B064-997FF774E8E9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969595" y="2032188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8" name="Step 3 Bottom">
            <a:extLst>
              <a:ext uri="{FF2B5EF4-FFF2-40B4-BE49-F238E27FC236}">
                <a16:creationId xmlns:a16="http://schemas.microsoft.com/office/drawing/2014/main" id="{FFA3E6BA-ECB6-F78C-CF22-7B05706020E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969595" y="3208260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5" name="Step 4 Title">
            <a:extLst>
              <a:ext uri="{FF2B5EF4-FFF2-40B4-BE49-F238E27FC236}">
                <a16:creationId xmlns:a16="http://schemas.microsoft.com/office/drawing/2014/main" id="{4411A19D-5600-3582-7891-BEECA6B3C921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6969595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6" name="Step 4 Top">
            <a:extLst>
              <a:ext uri="{FF2B5EF4-FFF2-40B4-BE49-F238E27FC236}">
                <a16:creationId xmlns:a16="http://schemas.microsoft.com/office/drawing/2014/main" id="{E6756EC6-5C62-CCBD-6970-540F4E463C66}"/>
              </a:ext>
            </a:extLst>
          </p:cNvPr>
          <p:cNvSpPr>
            <a:spLocks noGrp="1"/>
          </p:cNvSpPr>
          <p:nvPr>
            <p:ph type="body" sz="quarter" idx="35"/>
          </p:nvPr>
        </p:nvSpPr>
        <p:spPr>
          <a:xfrm>
            <a:off x="6969595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7" name="Step 4 Bottom">
            <a:extLst>
              <a:ext uri="{FF2B5EF4-FFF2-40B4-BE49-F238E27FC236}">
                <a16:creationId xmlns:a16="http://schemas.microsoft.com/office/drawing/2014/main" id="{56520A8E-9E5D-0840-1CB1-35762F47BF5D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6969595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92" name="Step 5 Title">
            <a:extLst>
              <a:ext uri="{FF2B5EF4-FFF2-40B4-BE49-F238E27FC236}">
                <a16:creationId xmlns:a16="http://schemas.microsoft.com/office/drawing/2014/main" id="{D8F51403-DA8F-C60A-932D-8B8817FDA75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776898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3" name="Step 5 Top">
            <a:extLst>
              <a:ext uri="{FF2B5EF4-FFF2-40B4-BE49-F238E27FC236}">
                <a16:creationId xmlns:a16="http://schemas.microsoft.com/office/drawing/2014/main" id="{1D287AE8-D07F-849B-E6F1-1AC629E8FB32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3776898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4" name="Step 5 Bottom">
            <a:extLst>
              <a:ext uri="{FF2B5EF4-FFF2-40B4-BE49-F238E27FC236}">
                <a16:creationId xmlns:a16="http://schemas.microsoft.com/office/drawing/2014/main" id="{D79AB424-C959-FD9F-0942-4B657234F221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719286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189" name="Step 6 Title">
            <a:extLst>
              <a:ext uri="{FF2B5EF4-FFF2-40B4-BE49-F238E27FC236}">
                <a16:creationId xmlns:a16="http://schemas.microsoft.com/office/drawing/2014/main" id="{E07EBCA7-C1BD-E0AD-6403-14224CB1B5C6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584200" y="4053821"/>
            <a:ext cx="976461" cy="345600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effectLst>
            <a:outerShdw blurRad="63500" dist="63500" dir="2700000" algn="tl" rotWithShape="0">
              <a:srgbClr val="454142">
                <a:alpha val="20000"/>
              </a:srgbClr>
            </a:outerShdw>
          </a:effectLst>
        </p:spPr>
        <p:txBody>
          <a:bodyPr anchor="ctr" anchorCtr="0">
            <a:noAutofit/>
          </a:bodyPr>
          <a:lstStyle>
            <a:lvl1pPr marL="0" indent="0" algn="ctr">
              <a:buNone/>
              <a:defRPr sz="1200" b="1" i="0">
                <a:solidFill>
                  <a:srgbClr val="FFFFFF"/>
                </a:solidFill>
                <a:latin typeface="Segoe UI Semibold" panose="020B0502040204020203" pitchFamily="34" charset="0"/>
                <a:cs typeface="Segoe UI Semibold" panose="020B0502040204020203" pitchFamily="34" charset="0"/>
              </a:defRPr>
            </a:lvl1pPr>
          </a:lstStyle>
          <a:p>
            <a:pPr lvl="0"/>
            <a:r>
              <a:rPr lang="en-US"/>
              <a:t>00:00am</a:t>
            </a:r>
          </a:p>
        </p:txBody>
      </p:sp>
      <p:sp>
        <p:nvSpPr>
          <p:cNvPr id="190" name="Step 6 Top">
            <a:extLst>
              <a:ext uri="{FF2B5EF4-FFF2-40B4-BE49-F238E27FC236}">
                <a16:creationId xmlns:a16="http://schemas.microsoft.com/office/drawing/2014/main" id="{880DDDC9-1973-AB6B-84B0-8402F7E57DD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584200" y="4488366"/>
            <a:ext cx="2808000" cy="626701"/>
          </a:xfrm>
        </p:spPr>
        <p:txBody>
          <a:bodyPr lIns="90000" tIns="36000" rIns="90000" bIns="36000">
            <a:normAutofit/>
          </a:bodyPr>
          <a:lstStyle>
            <a:lvl1pPr marL="0" indent="0">
              <a:spcBef>
                <a:spcPts val="0"/>
              </a:spcBef>
              <a:buNone/>
              <a:defRPr sz="9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1" name="Step 6 Bottom">
            <a:extLst>
              <a:ext uri="{FF2B5EF4-FFF2-40B4-BE49-F238E27FC236}">
                <a16:creationId xmlns:a16="http://schemas.microsoft.com/office/drawing/2014/main" id="{779BA1D8-105C-B66F-63AF-84DC7F622456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584200" y="5641938"/>
            <a:ext cx="2808000" cy="626701"/>
          </a:xfrm>
          <a:prstGeom prst="roundRect">
            <a:avLst>
              <a:gd name="adj" fmla="val 10035"/>
            </a:avLst>
          </a:prstGeom>
          <a:solidFill>
            <a:srgbClr val="FFFFFF">
              <a:alpha val="70046"/>
            </a:srgbClr>
          </a:solidFill>
          <a:ln w="12700">
            <a:solidFill>
              <a:schemeClr val="bg1"/>
            </a:solidFill>
          </a:ln>
        </p:spPr>
        <p:txBody>
          <a:bodyPr lIns="90000" tIns="36000" rIns="90000" bIns="36000" anchor="ctr" anchorCtr="0">
            <a:normAutofit/>
          </a:bodyPr>
          <a:lstStyle>
            <a:lvl1pPr marL="0" indent="0">
              <a:buFont typeface="Arial" panose="020B0604020202020204" pitchFamily="34" charset="0"/>
              <a:buNone/>
              <a:defRPr sz="900"/>
            </a:lvl1pPr>
            <a:lvl2pPr marL="0" indent="0">
              <a:spcBef>
                <a:spcPts val="0"/>
              </a:spcBef>
              <a:buNone/>
              <a:defRPr sz="900" b="1" i="0">
                <a:latin typeface="Segoe UI" panose="020B0502040204020203" pitchFamily="34" charset="0"/>
                <a:cs typeface="Segoe UI" panose="020B0502040204020203" pitchFamily="34" charset="0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Level 2</a:t>
            </a:r>
          </a:p>
        </p:txBody>
      </p:sp>
      <p:sp>
        <p:nvSpPr>
          <p:cNvPr id="4" name="Circle 1">
            <a:extLst>
              <a:ext uri="{FF2B5EF4-FFF2-40B4-BE49-F238E27FC236}">
                <a16:creationId xmlns:a16="http://schemas.microsoft.com/office/drawing/2014/main" id="{07FB0D44-B2FC-AD50-89A4-2016469B01D6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11417128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6" name="Circle 2">
            <a:extLst>
              <a:ext uri="{FF2B5EF4-FFF2-40B4-BE49-F238E27FC236}">
                <a16:creationId xmlns:a16="http://schemas.microsoft.com/office/drawing/2014/main" id="{4A5639CF-B5E7-20B0-D289-A990965914E6}"/>
              </a:ext>
            </a:extLst>
          </p:cNvPr>
          <p:cNvSpPr>
            <a:spLocks noGrp="1"/>
          </p:cNvSpPr>
          <p:nvPr>
            <p:ph type="body" sz="quarter" idx="39" hasCustomPrompt="1"/>
          </p:nvPr>
        </p:nvSpPr>
        <p:spPr>
          <a:xfrm>
            <a:off x="11588664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7" name="Circle 3">
            <a:extLst>
              <a:ext uri="{FF2B5EF4-FFF2-40B4-BE49-F238E27FC236}">
                <a16:creationId xmlns:a16="http://schemas.microsoft.com/office/drawing/2014/main" id="{8C6AE7B5-FABD-E95D-A0C4-FEA8F2FE8010}"/>
              </a:ext>
            </a:extLst>
          </p:cNvPr>
          <p:cNvSpPr>
            <a:spLocks noGrp="1"/>
          </p:cNvSpPr>
          <p:nvPr>
            <p:ph type="body" sz="quarter" idx="40" hasCustomPrompt="1"/>
          </p:nvPr>
        </p:nvSpPr>
        <p:spPr>
          <a:xfrm>
            <a:off x="11760200" y="357645"/>
            <a:ext cx="127000" cy="125999"/>
          </a:xfrm>
          <a:prstGeom prst="ellipse">
            <a:avLst/>
          </a:prstGeom>
          <a:solidFill>
            <a:srgbClr val="B1B3B3"/>
          </a:solidFill>
        </p:spPr>
        <p:txBody>
          <a:bodyPr>
            <a:noAutofit/>
          </a:bodyPr>
          <a:lstStyle>
            <a:lvl1pPr marL="0" indent="0">
              <a:buFontTx/>
              <a:buNone/>
              <a:defRPr sz="100">
                <a:noFill/>
              </a:defRPr>
            </a:lvl1pPr>
            <a:lvl2pPr marL="228600" indent="0">
              <a:buFontTx/>
              <a:buNone/>
              <a:defRPr sz="100">
                <a:noFill/>
              </a:defRPr>
            </a:lvl2pPr>
            <a:lvl3pPr marL="457200" indent="0">
              <a:buFontTx/>
              <a:buNone/>
              <a:defRPr sz="100">
                <a:noFill/>
              </a:defRPr>
            </a:lvl3pPr>
            <a:lvl4pPr marL="661988" indent="0">
              <a:buFontTx/>
              <a:buNone/>
              <a:defRPr sz="100">
                <a:noFill/>
              </a:defRPr>
            </a:lvl4pPr>
            <a:lvl5pPr marL="855663" indent="0">
              <a:buFontTx/>
              <a:buNone/>
              <a:defRPr sz="100">
                <a:noFill/>
              </a:defRPr>
            </a:lvl5pPr>
          </a:lstStyle>
          <a:p>
            <a:pPr lvl="0"/>
            <a:r>
              <a:rPr lang="en-US"/>
              <a:t>a</a:t>
            </a:r>
          </a:p>
        </p:txBody>
      </p:sp>
      <p:sp>
        <p:nvSpPr>
          <p:cNvPr id="5" name="Footnote">
            <a:extLst>
              <a:ext uri="{FF2B5EF4-FFF2-40B4-BE49-F238E27FC236}">
                <a16:creationId xmlns:a16="http://schemas.microsoft.com/office/drawing/2014/main" id="{31EB8337-5CD4-C7D9-AFCA-89AFAC81CFF8}"/>
              </a:ext>
            </a:extLst>
          </p:cNvPr>
          <p:cNvSpPr txBox="1">
            <a:spLocks/>
          </p:cNvSpPr>
          <p:nvPr userDrawn="1"/>
        </p:nvSpPr>
        <p:spPr>
          <a:xfrm>
            <a:off x="653131" y="6406129"/>
            <a:ext cx="959741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marR="0" indent="0" algn="l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None/>
              <a:tabLst/>
              <a:defRPr sz="700" kern="1200" spc="0" baseline="0">
                <a:solidFill>
                  <a:schemeClr val="tx1"/>
                </a:solidFill>
                <a:latin typeface="+mn-lt"/>
                <a:ea typeface="+mn-ea"/>
                <a:cs typeface="Segoe UI" panose="020B0502040204020203" pitchFamily="34" charset="0"/>
              </a:defRPr>
            </a:lvl1pPr>
            <a:lvl2pPr marL="457200" marR="0" indent="-228600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20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57225" marR="0" indent="-20002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6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42963" marR="0" indent="-1809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023938" marR="0" indent="-168275" algn="l" defTabSz="93274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90000"/>
              <a:buFont typeface="Wingdings" panose="05000000000000000000" pitchFamily="2" charset="2"/>
              <a:buChar char=""/>
              <a:tabLst/>
              <a:defRPr sz="14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65040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31412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97783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64155" indent="-233186" algn="l" defTabSz="93274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aseline="30000" noProof="0" dirty="0"/>
              <a:t>1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 </a:t>
            </a:r>
            <a:r>
              <a:rPr lang="en-US" noProof="0" dirty="0"/>
              <a:t>or the Microsoft 365 Copilot Chat mobile app and set toggle to “Web”.</a:t>
            </a:r>
          </a:p>
          <a:p>
            <a:r>
              <a:rPr lang="en-US" baseline="30000" noProof="0" dirty="0"/>
              <a:t>2</a:t>
            </a:r>
            <a:r>
              <a:rPr lang="en-US" noProof="0" dirty="0"/>
              <a:t>Access M365 Copilot Chat at </a:t>
            </a:r>
            <a:r>
              <a:rPr lang="en-US" noProof="0" dirty="0">
                <a:hlinkClick r:id="rId2"/>
              </a:rPr>
              <a:t>m365copilot.com</a:t>
            </a:r>
            <a:r>
              <a:rPr lang="en-US" noProof="0" dirty="0"/>
              <a:t>, the Microsoft 365 Copilot Chat mobile app, or the M365 Copilot Chat app in Teams, and set toggle to “Work”.</a:t>
            </a:r>
          </a:p>
          <a:p>
            <a:r>
              <a:rPr lang="en-US" baseline="30000" noProof="0" dirty="0"/>
              <a:t>3</a:t>
            </a:r>
            <a:r>
              <a:rPr lang="en-US" noProof="0" dirty="0"/>
              <a:t>Copilot agents allow Copilot to access your organization-specific apps. In the past this would have required an API call to get data from a system of record.</a:t>
            </a:r>
          </a:p>
          <a:p>
            <a:r>
              <a:rPr kumimoji="0" lang="en-US" sz="7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"/>
                <a:ea typeface="+mn-ea"/>
                <a:cs typeface="Segoe UI" panose="020B0502040204020203" pitchFamily="34" charset="0"/>
              </a:rPr>
              <a:t>The content in this example scenario is for demonstration purposes only. You should evaluate how Copilot aligns with your organization’s business processes, regulatory requirements, and responsible AI principles.</a:t>
            </a:r>
          </a:p>
        </p:txBody>
      </p:sp>
    </p:spTree>
    <p:extLst>
      <p:ext uri="{BB962C8B-B14F-4D97-AF65-F5344CB8AC3E}">
        <p14:creationId xmlns:p14="http://schemas.microsoft.com/office/powerpoint/2010/main" val="4066855235"/>
      </p:ext>
    </p:extLst>
  </p:cSld>
  <p:clrMapOvr>
    <a:masterClrMapping/>
  </p:clrMapOvr>
  <p:transition>
    <p:fade/>
  </p:transition>
  <p:extLst>
    <p:ext uri="{DCECCB84-F9BA-43D5-87BE-67443E8EF086}">
      <p15:sldGuideLst xmlns:p15="http://schemas.microsoft.com/office/powerpoint/2012/main">
        <p15:guide id="6" pos="779">
          <p15:clr>
            <a:srgbClr val="A4A3A4"/>
          </p15:clr>
        </p15:guide>
        <p15:guide id="7" pos="962">
          <p15:clr>
            <a:srgbClr val="A4A3A4"/>
          </p15:clr>
        </p15:guide>
        <p15:guide id="8" pos="1373">
          <p15:clr>
            <a:srgbClr val="A4A3A4"/>
          </p15:clr>
        </p15:guide>
        <p15:guide id="9" pos="1556">
          <p15:clr>
            <a:srgbClr val="A4A3A4"/>
          </p15:clr>
        </p15:guide>
        <p15:guide id="10" pos="1967">
          <p15:clr>
            <a:srgbClr val="A4A3A4"/>
          </p15:clr>
        </p15:guide>
        <p15:guide id="11" pos="2150">
          <p15:clr>
            <a:srgbClr val="A4A3A4"/>
          </p15:clr>
        </p15:guide>
        <p15:guide id="12" pos="2561">
          <p15:clr>
            <a:srgbClr val="A4A3A4"/>
          </p15:clr>
        </p15:guide>
        <p15:guide id="13" pos="2744">
          <p15:clr>
            <a:srgbClr val="A4A3A4"/>
          </p15:clr>
        </p15:guide>
        <p15:guide id="14" pos="3155">
          <p15:clr>
            <a:srgbClr val="A4A3A4"/>
          </p15:clr>
        </p15:guide>
        <p15:guide id="15" pos="3352">
          <p15:clr>
            <a:srgbClr val="A4A3A4"/>
          </p15:clr>
        </p15:guide>
        <p15:guide id="16" pos="3749">
          <p15:clr>
            <a:srgbClr val="A4A3A4"/>
          </p15:clr>
        </p15:guide>
        <p15:guide id="17" pos="3932">
          <p15:clr>
            <a:srgbClr val="A4A3A4"/>
          </p15:clr>
        </p15:guide>
        <p15:guide id="18" pos="4343">
          <p15:clr>
            <a:srgbClr val="A4A3A4"/>
          </p15:clr>
        </p15:guide>
        <p15:guide id="19" pos="4526">
          <p15:clr>
            <a:srgbClr val="A4A3A4"/>
          </p15:clr>
        </p15:guide>
        <p15:guide id="20" pos="4937">
          <p15:clr>
            <a:srgbClr val="A4A3A4"/>
          </p15:clr>
        </p15:guide>
        <p15:guide id="21" pos="5120">
          <p15:clr>
            <a:srgbClr val="A4A3A4"/>
          </p15:clr>
        </p15:guide>
        <p15:guide id="22" pos="5529">
          <p15:clr>
            <a:srgbClr val="A4A3A4"/>
          </p15:clr>
        </p15:guide>
        <p15:guide id="23" pos="5714">
          <p15:clr>
            <a:srgbClr val="A4A3A4"/>
          </p15:clr>
        </p15:guide>
        <p15:guide id="24" pos="6123">
          <p15:clr>
            <a:srgbClr val="A4A3A4"/>
          </p15:clr>
        </p15:guide>
        <p15:guide id="25" pos="6308">
          <p15:clr>
            <a:srgbClr val="A4A3A4"/>
          </p15:clr>
        </p15:guide>
        <p15:guide id="26" pos="6717">
          <p15:clr>
            <a:srgbClr val="A4A3A4"/>
          </p15:clr>
        </p15:guide>
        <p15:guide id="27" pos="6900">
          <p15:clr>
            <a:srgbClr val="A4A3A4"/>
          </p15:clr>
        </p15:guide>
        <p15:guide id="28" orient="horz" pos="905">
          <p15:clr>
            <a:srgbClr val="5ACBF0"/>
          </p15:clr>
        </p15:guide>
        <p15:guide id="29" orient="horz" pos="1271">
          <p15:clr>
            <a:srgbClr val="5ACBF0"/>
          </p15:clr>
        </p15:guide>
        <p15:guide id="30" orient="horz" pos="288">
          <p15:clr>
            <a:srgbClr val="5ACBF0"/>
          </p15:clr>
        </p15:guide>
        <p15:guide id="31" pos="3840">
          <p15:clr>
            <a:srgbClr val="5ACBF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blackWhite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8263" y="457200"/>
            <a:ext cx="11018520" cy="553998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84200" y="1435503"/>
            <a:ext cx="11018520" cy="16127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7" name="GRID" hidden="1">
            <a:extLst>
              <a:ext uri="{FF2B5EF4-FFF2-40B4-BE49-F238E27FC236}">
                <a16:creationId xmlns:a16="http://schemas.microsoft.com/office/drawing/2014/main" id="{32B5FFBF-552A-4973-B5B3-9EE3A765185F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5CD412E5-2492-4063-96AB-C451FC39F2B6}"/>
                </a:ext>
              </a:extLst>
            </p:cNvPr>
            <p:cNvCxnSpPr/>
            <p:nvPr/>
          </p:nvCxnSpPr>
          <p:spPr>
            <a:xfrm>
              <a:off x="0" y="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25E7FAE-6A98-413B-871E-10F8DF6FF1E3}"/>
                </a:ext>
              </a:extLst>
            </p:cNvPr>
            <p:cNvCxnSpPr/>
            <p:nvPr/>
          </p:nvCxnSpPr>
          <p:spPr>
            <a:xfrm>
              <a:off x="0" y="29260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F42BDE7-00A0-446E-9CEE-23DDF6A13E6E}"/>
                </a:ext>
              </a:extLst>
            </p:cNvPr>
            <p:cNvCxnSpPr/>
            <p:nvPr/>
          </p:nvCxnSpPr>
          <p:spPr>
            <a:xfrm>
              <a:off x="0" y="585216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AD48FF31-9C6A-4C0C-AB96-ED556488A1BA}"/>
                </a:ext>
              </a:extLst>
            </p:cNvPr>
            <p:cNvCxnSpPr/>
            <p:nvPr/>
          </p:nvCxnSpPr>
          <p:spPr>
            <a:xfrm>
              <a:off x="0" y="6272784"/>
              <a:ext cx="12188952" cy="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8D811B2-F122-4FF3-A4F6-E7291A5152BB}"/>
                </a:ext>
              </a:extLst>
            </p:cNvPr>
            <p:cNvCxnSpPr/>
            <p:nvPr/>
          </p:nvCxnSpPr>
          <p:spPr>
            <a:xfrm>
              <a:off x="0" y="656539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A2029335-BA6E-4B6F-B752-D02603169DE6}"/>
                </a:ext>
              </a:extLst>
            </p:cNvPr>
            <p:cNvCxnSpPr/>
            <p:nvPr/>
          </p:nvCxnSpPr>
          <p:spPr>
            <a:xfrm>
              <a:off x="0" y="685800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708D55A0-D16C-4191-B9F9-C95B51610B5E}"/>
                </a:ext>
              </a:extLst>
            </p:cNvPr>
            <p:cNvCxnSpPr/>
            <p:nvPr/>
          </p:nvCxnSpPr>
          <p:spPr>
            <a:xfrm>
              <a:off x="0" y="87782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DA3FCB58-9F61-404B-A493-7860A942FCC2}"/>
                </a:ext>
              </a:extLst>
            </p:cNvPr>
            <p:cNvCxnSpPr/>
            <p:nvPr/>
          </p:nvCxnSpPr>
          <p:spPr>
            <a:xfrm>
              <a:off x="0" y="117043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0EFD38DF-4402-499A-B7B2-D5BBF3AD467C}"/>
                </a:ext>
              </a:extLst>
            </p:cNvPr>
            <p:cNvCxnSpPr/>
            <p:nvPr/>
          </p:nvCxnSpPr>
          <p:spPr>
            <a:xfrm>
              <a:off x="0" y="146304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26DFD209-A624-4FEA-8F60-067FBF0CC1E8}"/>
                </a:ext>
              </a:extLst>
            </p:cNvPr>
            <p:cNvCxnSpPr/>
            <p:nvPr/>
          </p:nvCxnSpPr>
          <p:spPr>
            <a:xfrm>
              <a:off x="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F1B8ED61-88C3-48AA-91A7-BFD779B3B3BA}"/>
                </a:ext>
              </a:extLst>
            </p:cNvPr>
            <p:cNvCxnSpPr/>
            <p:nvPr/>
          </p:nvCxnSpPr>
          <p:spPr>
            <a:xfrm>
              <a:off x="585216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22AC47D-49D2-4B9E-B580-53A7922E5654}"/>
                </a:ext>
              </a:extLst>
            </p:cNvPr>
            <p:cNvCxnSpPr/>
            <p:nvPr/>
          </p:nvCxnSpPr>
          <p:spPr>
            <a:xfrm>
              <a:off x="29260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20D7A2DB-4310-49CD-83F6-55B33BE76665}"/>
                </a:ext>
              </a:extLst>
            </p:cNvPr>
            <p:cNvCxnSpPr/>
            <p:nvPr/>
          </p:nvCxnSpPr>
          <p:spPr>
            <a:xfrm>
              <a:off x="877824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20C40071-7BC6-4682-9CD1-0631E07C9F11}"/>
                </a:ext>
              </a:extLst>
            </p:cNvPr>
            <p:cNvCxnSpPr/>
            <p:nvPr/>
          </p:nvCxnSpPr>
          <p:spPr>
            <a:xfrm>
              <a:off x="117043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EE0ACFAA-26E9-44D2-BEF0-E02CAE93F397}"/>
                </a:ext>
              </a:extLst>
            </p:cNvPr>
            <p:cNvCxnSpPr/>
            <p:nvPr/>
          </p:nvCxnSpPr>
          <p:spPr>
            <a:xfrm>
              <a:off x="11021568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385D1186-93AE-4B67-8544-763E0B213AAC}"/>
                </a:ext>
              </a:extLst>
            </p:cNvPr>
            <p:cNvCxnSpPr/>
            <p:nvPr/>
          </p:nvCxnSpPr>
          <p:spPr>
            <a:xfrm>
              <a:off x="11606784" y="0"/>
              <a:ext cx="0" cy="6858000"/>
            </a:xfrm>
            <a:prstGeom prst="line">
              <a:avLst/>
            </a:prstGeom>
            <a:ln w="3175">
              <a:solidFill>
                <a:srgbClr val="DF45D4"/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CB1D45AE-FC53-4BB4-A9CD-C563C03A1195}"/>
                </a:ext>
              </a:extLst>
            </p:cNvPr>
            <p:cNvCxnSpPr/>
            <p:nvPr/>
          </p:nvCxnSpPr>
          <p:spPr>
            <a:xfrm>
              <a:off x="11314176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8325177A-06D9-4C2A-B7EF-984A90245BF7}"/>
                </a:ext>
              </a:extLst>
            </p:cNvPr>
            <p:cNvCxnSpPr/>
            <p:nvPr/>
          </p:nvCxnSpPr>
          <p:spPr>
            <a:xfrm>
              <a:off x="11899392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2B67796-DF72-4C3B-A79D-7534FD3084C9}"/>
                </a:ext>
              </a:extLst>
            </p:cNvPr>
            <p:cNvCxnSpPr/>
            <p:nvPr/>
          </p:nvCxnSpPr>
          <p:spPr>
            <a:xfrm>
              <a:off x="12192000" y="0"/>
              <a:ext cx="0" cy="685800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8B2C409-2FF7-4120-9E48-02A446B82DD6}"/>
                </a:ext>
              </a:extLst>
            </p:cNvPr>
            <p:cNvCxnSpPr/>
            <p:nvPr/>
          </p:nvCxnSpPr>
          <p:spPr>
            <a:xfrm>
              <a:off x="0" y="175564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F3E0130A-B11A-42AB-8439-3CB0569F1C08}"/>
                </a:ext>
              </a:extLst>
            </p:cNvPr>
            <p:cNvCxnSpPr/>
            <p:nvPr/>
          </p:nvCxnSpPr>
          <p:spPr>
            <a:xfrm>
              <a:off x="0" y="204825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0840B631-CB23-44B8-823B-56619D54F0E4}"/>
                </a:ext>
              </a:extLst>
            </p:cNvPr>
            <p:cNvCxnSpPr/>
            <p:nvPr/>
          </p:nvCxnSpPr>
          <p:spPr>
            <a:xfrm>
              <a:off x="0" y="234086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C7DD460B-BBE5-43D6-95DF-C1C1CC6239C6}"/>
                </a:ext>
              </a:extLst>
            </p:cNvPr>
            <p:cNvCxnSpPr/>
            <p:nvPr/>
          </p:nvCxnSpPr>
          <p:spPr>
            <a:xfrm>
              <a:off x="0" y="263347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7F5BEEB4-62B8-420A-9489-8319B9432C34}"/>
                </a:ext>
              </a:extLst>
            </p:cNvPr>
            <p:cNvCxnSpPr/>
            <p:nvPr/>
          </p:nvCxnSpPr>
          <p:spPr>
            <a:xfrm>
              <a:off x="0" y="292608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79242164-82A4-4DA9-B78C-33430C241872}"/>
                </a:ext>
              </a:extLst>
            </p:cNvPr>
            <p:cNvCxnSpPr/>
            <p:nvPr/>
          </p:nvCxnSpPr>
          <p:spPr>
            <a:xfrm>
              <a:off x="0" y="321868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1D8767DD-4892-4904-AE72-87087DD9CCC2}"/>
                </a:ext>
              </a:extLst>
            </p:cNvPr>
            <p:cNvCxnSpPr/>
            <p:nvPr/>
          </p:nvCxnSpPr>
          <p:spPr>
            <a:xfrm>
              <a:off x="0" y="351129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:a16="http://schemas.microsoft.com/office/drawing/2014/main" id="{245FC793-2AD0-4021-B3FB-391EDDE6CB63}"/>
                </a:ext>
              </a:extLst>
            </p:cNvPr>
            <p:cNvCxnSpPr/>
            <p:nvPr/>
          </p:nvCxnSpPr>
          <p:spPr>
            <a:xfrm>
              <a:off x="0" y="380390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8091C6C8-296D-4AA9-8F03-7DEA5FA7D71A}"/>
                </a:ext>
              </a:extLst>
            </p:cNvPr>
            <p:cNvCxnSpPr/>
            <p:nvPr/>
          </p:nvCxnSpPr>
          <p:spPr>
            <a:xfrm>
              <a:off x="0" y="409651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71CBDA8A-698A-4B1C-BC41-CD72C2900FE8}"/>
                </a:ext>
              </a:extLst>
            </p:cNvPr>
            <p:cNvCxnSpPr/>
            <p:nvPr/>
          </p:nvCxnSpPr>
          <p:spPr>
            <a:xfrm>
              <a:off x="0" y="438912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F0780C82-EF19-43A2-BF1B-31FDFBA092CA}"/>
                </a:ext>
              </a:extLst>
            </p:cNvPr>
            <p:cNvCxnSpPr/>
            <p:nvPr/>
          </p:nvCxnSpPr>
          <p:spPr>
            <a:xfrm>
              <a:off x="0" y="4681728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13492339-9370-44E2-8C4D-414393DEB764}"/>
                </a:ext>
              </a:extLst>
            </p:cNvPr>
            <p:cNvCxnSpPr/>
            <p:nvPr/>
          </p:nvCxnSpPr>
          <p:spPr>
            <a:xfrm>
              <a:off x="0" y="4974336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EBF7CE2A-C0A7-4C6F-88B8-E40107AE34E8}"/>
                </a:ext>
              </a:extLst>
            </p:cNvPr>
            <p:cNvCxnSpPr/>
            <p:nvPr/>
          </p:nvCxnSpPr>
          <p:spPr>
            <a:xfrm>
              <a:off x="0" y="5266944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CD7A1D0-B060-4037-BFAE-80FAF89CC35F}"/>
                </a:ext>
              </a:extLst>
            </p:cNvPr>
            <p:cNvCxnSpPr/>
            <p:nvPr/>
          </p:nvCxnSpPr>
          <p:spPr>
            <a:xfrm>
              <a:off x="0" y="5559552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2A121C21-7F60-43D7-B9B4-682B9D22E24D}"/>
                </a:ext>
              </a:extLst>
            </p:cNvPr>
            <p:cNvCxnSpPr/>
            <p:nvPr/>
          </p:nvCxnSpPr>
          <p:spPr>
            <a:xfrm>
              <a:off x="0" y="5852160"/>
              <a:ext cx="12188952" cy="0"/>
            </a:xfrm>
            <a:prstGeom prst="line">
              <a:avLst/>
            </a:prstGeom>
            <a:ln w="3175">
              <a:solidFill>
                <a:schemeClr val="tx1">
                  <a:alpha val="20000"/>
                </a:schemeClr>
              </a:solidFill>
              <a:headEnd type="none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.64 square" hidden="1">
            <a:extLst>
              <a:ext uri="{FF2B5EF4-FFF2-40B4-BE49-F238E27FC236}">
                <a16:creationId xmlns:a16="http://schemas.microsoft.com/office/drawing/2014/main" id="{90E0CE0A-15D7-405F-8DFA-B7F5AF47B03C}"/>
              </a:ext>
            </a:extLst>
          </p:cNvPr>
          <p:cNvSpPr/>
          <p:nvPr/>
        </p:nvSpPr>
        <p:spPr bwMode="auto">
          <a:xfrm>
            <a:off x="0" y="0"/>
            <a:ext cx="585216" cy="585216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sp>
        <p:nvSpPr>
          <p:cNvPr id="35" name=".32 square" hidden="1">
            <a:extLst>
              <a:ext uri="{FF2B5EF4-FFF2-40B4-BE49-F238E27FC236}">
                <a16:creationId xmlns:a16="http://schemas.microsoft.com/office/drawing/2014/main" id="{09835393-211C-428D-B22F-51EE7A413599}"/>
              </a:ext>
            </a:extLst>
          </p:cNvPr>
          <p:cNvSpPr/>
          <p:nvPr/>
        </p:nvSpPr>
        <p:spPr bwMode="auto">
          <a:xfrm>
            <a:off x="0" y="0"/>
            <a:ext cx="292608" cy="292608"/>
          </a:xfrm>
          <a:prstGeom prst="rect">
            <a:avLst/>
          </a:prstGeom>
          <a:solidFill>
            <a:schemeClr val="tx1">
              <a:alpha val="17000"/>
            </a:schemeClr>
          </a:solidFill>
          <a:ln>
            <a:noFill/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932472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</a:pPr>
            <a:endParaRPr lang="en-US" sz="2400">
              <a:gradFill>
                <a:gsLst>
                  <a:gs pos="0">
                    <a:srgbClr val="FFFFFF"/>
                  </a:gs>
                  <a:gs pos="100000">
                    <a:srgbClr val="FFFFFF"/>
                  </a:gs>
                </a:gsLst>
                <a:lin ang="5400000" scaled="0"/>
              </a:gradFill>
              <a:ea typeface="Segoe UI" pitchFamily="34" charset="0"/>
              <a:cs typeface="Segoe UI" pitchFamily="34" charset="0"/>
            </a:endParaRPr>
          </a:p>
        </p:txBody>
      </p:sp>
      <p:pic>
        <p:nvPicPr>
          <p:cNvPr id="144" name="Graphic 143">
            <a:extLst>
              <a:ext uri="{FF2B5EF4-FFF2-40B4-BE49-F238E27FC236}">
                <a16:creationId xmlns:a16="http://schemas.microsoft.com/office/drawing/2014/main" id="{55FCE7D5-5796-0746-3173-EB75FBE85E45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/>
        </p:blipFill>
        <p:spPr>
          <a:xfrm rot="5400000">
            <a:off x="9509919" y="2743200"/>
            <a:ext cx="6858000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6420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674" r:id="rId2"/>
    <p:sldLayoutId id="2147483835" r:id="rId3"/>
    <p:sldLayoutId id="2147483675" r:id="rId4"/>
    <p:sldLayoutId id="2147483676" r:id="rId5"/>
    <p:sldLayoutId id="2147483813" r:id="rId6"/>
    <p:sldLayoutId id="2147483816" r:id="rId7"/>
  </p:sldLayoutIdLst>
  <p:transition>
    <p:fade/>
  </p:transition>
  <p:hf sldNum="0" hdr="0" ftr="0" dt="0"/>
  <p:txStyles>
    <p:titleStyle>
      <a:lvl1pPr algn="l" defTabSz="932742" rtl="0" eaLnBrk="1" latinLnBrk="0" hangingPunct="1">
        <a:lnSpc>
          <a:spcPct val="100000"/>
        </a:lnSpc>
        <a:spcBef>
          <a:spcPct val="0"/>
        </a:spcBef>
        <a:buNone/>
        <a:defRPr lang="en-US" sz="3600" b="0" kern="1200" cap="none" spc="-50" baseline="0" dirty="0" smtClean="0">
          <a:ln w="3175">
            <a:noFill/>
          </a:ln>
          <a:solidFill>
            <a:schemeClr val="tx1"/>
          </a:solidFill>
          <a:effectLst/>
          <a:latin typeface="+mj-lt"/>
          <a:ea typeface="+mn-ea"/>
          <a:cs typeface="Segoe UI" pitchFamily="34" charset="0"/>
        </a:defRPr>
      </a:lvl1pPr>
    </p:titleStyle>
    <p:bodyStyle>
      <a:lvl1pPr marL="2286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800" kern="1200" spc="0" baseline="0">
          <a:solidFill>
            <a:schemeClr val="tx1"/>
          </a:solidFill>
          <a:latin typeface="+mn-lt"/>
          <a:ea typeface="+mn-ea"/>
          <a:cs typeface="Segoe UI" panose="020B0502040204020203" pitchFamily="34" charset="0"/>
        </a:defRPr>
      </a:lvl1pPr>
      <a:lvl2pPr marL="457200" marR="0" indent="-228600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2000" kern="1200" spc="0" baseline="0">
          <a:solidFill>
            <a:schemeClr val="tx1"/>
          </a:solidFill>
          <a:latin typeface="+mn-lt"/>
          <a:ea typeface="+mn-ea"/>
          <a:cs typeface="+mn-cs"/>
        </a:defRPr>
      </a:lvl2pPr>
      <a:lvl3pPr marL="657225" marR="0" indent="-20002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600" kern="1200" spc="0" baseline="0">
          <a:solidFill>
            <a:schemeClr val="tx1"/>
          </a:solidFill>
          <a:latin typeface="+mn-lt"/>
          <a:ea typeface="+mn-ea"/>
          <a:cs typeface="+mn-cs"/>
        </a:defRPr>
      </a:lvl3pPr>
      <a:lvl4pPr marL="842963" marR="0" indent="-1809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4pPr>
      <a:lvl5pPr marL="1023938" marR="0" indent="-168275" algn="l" defTabSz="932742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90000"/>
        <a:buFont typeface="Wingdings" panose="05000000000000000000" pitchFamily="2" charset="2"/>
        <a:buChar char=""/>
        <a:tabLst/>
        <a:defRPr sz="1400" kern="1200" spc="0" baseline="0">
          <a:solidFill>
            <a:schemeClr val="tx1"/>
          </a:solidFill>
          <a:latin typeface="+mn-lt"/>
          <a:ea typeface="+mn-ea"/>
          <a:cs typeface="+mn-cs"/>
        </a:defRPr>
      </a:lvl5pPr>
      <a:lvl6pPr marL="2565040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31412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97783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64155" indent="-233186" algn="l" defTabSz="932742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6371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32742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99113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65484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3185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98226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64597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730969" algn="l" defTabSz="93274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6" pos="360">
          <p15:clr>
            <a:srgbClr val="C35EA4"/>
          </p15:clr>
        </p15:guide>
        <p15:guide id="17" pos="7320">
          <p15:clr>
            <a:srgbClr val="C35EA4"/>
          </p15:clr>
        </p15:guide>
        <p15:guide id="25" orient="horz" pos="369">
          <p15:clr>
            <a:srgbClr val="C35EA4"/>
          </p15:clr>
        </p15:guide>
        <p15:guide id="26" orient="horz" pos="3949">
          <p15:clr>
            <a:srgbClr val="C35EA4"/>
          </p15:clr>
        </p15:guide>
        <p15:guide id="27" orient="horz" pos="184">
          <p15:clr>
            <a:srgbClr val="A4A3A4"/>
          </p15:clr>
        </p15:guide>
        <p15:guide id="28" pos="192">
          <p15:clr>
            <a:srgbClr val="A4A3A4"/>
          </p15:clr>
        </p15:guide>
        <p15:guide id="29" orient="horz" pos="4135">
          <p15:clr>
            <a:srgbClr val="A4A3A4"/>
          </p15:clr>
        </p15:guide>
        <p15:guide id="30" pos="7488">
          <p15:clr>
            <a:srgbClr val="A4A3A4"/>
          </p15:clr>
        </p15:guide>
        <p15:guide id="31" orient="horz" pos="400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hyperlink" Target="https://support.microsoft.com/en-us/copilot-teams" TargetMode="External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5.png"/><Relationship Id="rId17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svg"/><Relationship Id="rId11" Type="http://schemas.openxmlformats.org/officeDocument/2006/relationships/hyperlink" Target="https://support.microsoft.com/en-us/topic/overview-of-microsoft-365-chat-preview-5b00a52d-7296-48ee-b938-b95b7209f737" TargetMode="External"/><Relationship Id="rId5" Type="http://schemas.openxmlformats.org/officeDocument/2006/relationships/image" Target="../media/image9.png"/><Relationship Id="rId15" Type="http://schemas.openxmlformats.org/officeDocument/2006/relationships/image" Target="../media/image17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1011D8-2212-2170-26C4-DC02CEB0AF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Title 67">
            <a:extLst>
              <a:ext uri="{FF2B5EF4-FFF2-40B4-BE49-F238E27FC236}">
                <a16:creationId xmlns:a16="http://schemas.microsoft.com/office/drawing/2014/main" id="{E63B36F7-66E3-DDB5-DE9D-93F1D7A6E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4200" y="387766"/>
            <a:ext cx="5672544" cy="263149"/>
          </a:xfrm>
        </p:spPr>
        <p:txBody>
          <a:bodyPr/>
          <a:lstStyle/>
          <a:p>
            <a:r>
              <a:rPr lang="en-US" noProof="0"/>
              <a:t>A day in the life of a Clerk of Courts</a:t>
            </a:r>
          </a:p>
        </p:txBody>
      </p:sp>
      <p:sp>
        <p:nvSpPr>
          <p:cNvPr id="41" name="Text Placeholder 40">
            <a:extLst>
              <a:ext uri="{FF2B5EF4-FFF2-40B4-BE49-F238E27FC236}">
                <a16:creationId xmlns:a16="http://schemas.microsoft.com/office/drawing/2014/main" id="{235FBC0D-A927-2641-2CA9-C0D363379C1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1" y="521099"/>
            <a:ext cx="4022928" cy="169277"/>
          </a:xfrm>
        </p:spPr>
        <p:txBody>
          <a:bodyPr/>
          <a:lstStyle/>
          <a:p>
            <a:r>
              <a:rPr lang="en-US" noProof="0">
                <a:latin typeface="Segoe UI Semibold"/>
                <a:cs typeface="Segoe UI Semibold"/>
              </a:rPr>
              <a:t>Microsoft 365 Copilot</a:t>
            </a:r>
            <a:endParaRPr lang="en-US" noProof="0"/>
          </a:p>
        </p:txBody>
      </p:sp>
      <p:sp>
        <p:nvSpPr>
          <p:cNvPr id="46" name="Text Placeholder 45">
            <a:extLst>
              <a:ext uri="{FF2B5EF4-FFF2-40B4-BE49-F238E27FC236}">
                <a16:creationId xmlns:a16="http://schemas.microsoft.com/office/drawing/2014/main" id="{07427369-D361-24A9-035A-09B277032689}"/>
              </a:ext>
            </a:extLst>
          </p:cNvPr>
          <p:cNvSpPr>
            <a:spLocks noGrp="1"/>
          </p:cNvSpPr>
          <p:nvPr>
            <p:ph type="body" sz="quarter" idx="38"/>
          </p:nvPr>
        </p:nvSpPr>
        <p:spPr>
          <a:solidFill>
            <a:srgbClr val="0070C0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7" name="Text Placeholder 46">
            <a:extLst>
              <a:ext uri="{FF2B5EF4-FFF2-40B4-BE49-F238E27FC236}">
                <a16:creationId xmlns:a16="http://schemas.microsoft.com/office/drawing/2014/main" id="{B8E79E06-4010-2002-A301-919B2360EE63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solidFill>
            <a:srgbClr val="0078D4"/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6838BC9E-AEE5-8213-CB9B-6AB0F266B72B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solidFill>
            <a:schemeClr val="bg1">
              <a:lumMod val="85000"/>
            </a:schemeClr>
          </a:solidFill>
        </p:spPr>
        <p:txBody>
          <a:bodyPr/>
          <a:lstStyle/>
          <a:p>
            <a:endParaRPr lang="en-US" noProof="0"/>
          </a:p>
        </p:txBody>
      </p:sp>
      <p:sp>
        <p:nvSpPr>
          <p:cNvPr id="2" name="Rectangle: Rounded Corners 6">
            <a:extLst>
              <a:ext uri="{FF2B5EF4-FFF2-40B4-BE49-F238E27FC236}">
                <a16:creationId xmlns:a16="http://schemas.microsoft.com/office/drawing/2014/main" id="{A778CCE0-6B6D-0E77-70C8-2ECD2B8597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76356" y="1134767"/>
            <a:ext cx="659514" cy="216000"/>
          </a:xfrm>
          <a:prstGeom prst="roundRect">
            <a:avLst>
              <a:gd name="adj" fmla="val 50000"/>
            </a:avLst>
          </a:prstGeom>
          <a:solidFill>
            <a:srgbClr val="FFA38B"/>
          </a:solidFill>
          <a:ln w="12700">
            <a:solidFill>
              <a:srgbClr val="FFA38B"/>
            </a:solidFill>
            <a:headEnd type="none" w="med" len="med"/>
            <a:tailEnd type="none" w="med" len="med"/>
          </a:ln>
          <a:effectLst>
            <a:outerShdw blurRad="63500" dist="63500" dir="2700000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18288" rIns="0" bIns="3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3274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rPr>
              <a:t>Benefits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F530C0B-9AAD-6173-BEED-088917C43880}"/>
              </a:ext>
            </a:extLst>
          </p:cNvPr>
          <p:cNvGrpSpPr/>
          <p:nvPr/>
        </p:nvGrpSpPr>
        <p:grpSpPr>
          <a:xfrm>
            <a:off x="1286540" y="1134767"/>
            <a:ext cx="1571031" cy="216000"/>
            <a:chOff x="1372194" y="969899"/>
            <a:chExt cx="1571031" cy="216000"/>
          </a:xfrm>
        </p:grpSpPr>
        <p:sp>
          <p:nvSpPr>
            <p:cNvPr id="4" name="Rectangle: Rounded Corners 6">
              <a:extLst>
                <a:ext uri="{FF2B5EF4-FFF2-40B4-BE49-F238E27FC236}">
                  <a16:creationId xmlns:a16="http://schemas.microsoft.com/office/drawing/2014/main" id="{869B1C1A-3799-BD09-E287-101E79E30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1372194" y="969899"/>
              <a:ext cx="1571031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~45 minutes per day</a:t>
              </a:r>
            </a:p>
          </p:txBody>
        </p:sp>
        <p:pic>
          <p:nvPicPr>
            <p:cNvPr id="5" name="Graphic 4">
              <a:extLst>
                <a:ext uri="{FF2B5EF4-FFF2-40B4-BE49-F238E27FC236}">
                  <a16:creationId xmlns:a16="http://schemas.microsoft.com/office/drawing/2014/main" id="{76A948F8-E86A-524E-C02F-3FFD9B193F9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21924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02E0BE00-6271-E06E-F621-D545F52A3AB4}"/>
              </a:ext>
            </a:extLst>
          </p:cNvPr>
          <p:cNvGrpSpPr/>
          <p:nvPr/>
        </p:nvGrpSpPr>
        <p:grpSpPr>
          <a:xfrm>
            <a:off x="5754503" y="1134767"/>
            <a:ext cx="2325078" cy="216000"/>
            <a:chOff x="6235579" y="969899"/>
            <a:chExt cx="2325078" cy="216000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C4CB000B-2691-28B5-F3F3-C954E7E2D02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6235579" y="969899"/>
              <a:ext cx="2325078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l" defTabSz="932742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Research</a:t>
              </a:r>
            </a:p>
          </p:txBody>
        </p:sp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D5D8E4A5-1517-2C3A-46F5-ED3F519057DC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6282712" y="1005899"/>
              <a:ext cx="144000" cy="144000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B9E102EC-8BFA-B04B-45C1-C6DB14044D58}"/>
              </a:ext>
            </a:extLst>
          </p:cNvPr>
          <p:cNvGrpSpPr/>
          <p:nvPr/>
        </p:nvGrpSpPr>
        <p:grpSpPr>
          <a:xfrm>
            <a:off x="2908241" y="1134767"/>
            <a:ext cx="2795593" cy="216000"/>
            <a:chOff x="3133720" y="969899"/>
            <a:chExt cx="2795593" cy="216000"/>
          </a:xfrm>
        </p:grpSpPr>
        <p:sp>
          <p:nvSpPr>
            <p:cNvPr id="10" name="Rectangle: Rounded Corners 6">
              <a:extLst>
                <a:ext uri="{FF2B5EF4-FFF2-40B4-BE49-F238E27FC236}">
                  <a16:creationId xmlns:a16="http://schemas.microsoft.com/office/drawing/2014/main" id="{84007A80-7A42-3FFB-B398-42B7BC566A7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 bwMode="auto">
            <a:xfrm>
              <a:off x="3133720" y="969899"/>
              <a:ext cx="2795593" cy="216000"/>
            </a:xfrm>
            <a:prstGeom prst="roundRect">
              <a:avLst>
                <a:gd name="adj" fmla="val 50000"/>
              </a:avLst>
            </a:prstGeom>
            <a:solidFill>
              <a:srgbClr val="FFFFFF"/>
            </a:solidFill>
            <a:ln w="12700">
              <a:solidFill>
                <a:srgbClr val="FFA38B"/>
              </a:solidFill>
              <a:headEnd type="none" w="med" len="med"/>
              <a:tailEnd type="none" w="med" len="med"/>
            </a:ln>
            <a:effectLst>
              <a:outerShdw blurRad="63500" dist="63500" dir="2700000" rotWithShape="0">
                <a:srgbClr val="454142">
                  <a:alpha val="20000"/>
                </a:srgbClr>
              </a:outerShd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216000" tIns="18288" rIns="36000" bIns="36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742">
                <a:defRPr/>
              </a:pPr>
              <a:r>
                <a:rPr kumimoji="0" lang="en-US" sz="900" b="0" i="0" u="none" strike="noStrike" kern="1200" cap="none" spc="0" normalizeH="0" baseline="0" noProof="0">
                  <a:ln>
                    <a:noFill/>
                  </a:ln>
                  <a:solidFill>
                    <a:srgbClr val="73391D"/>
                  </a:solidFill>
                  <a:effectLst/>
                  <a:uLnTx/>
                  <a:uFillTx/>
                  <a:latin typeface="Segoe UI Semibold" panose="020B0702040204020203" pitchFamily="34" charset="0"/>
                  <a:ea typeface="+mn-ea"/>
                  <a:cs typeface="Segoe UI Semibold" panose="020B0702040204020203" pitchFamily="34" charset="0"/>
                </a:rPr>
                <a:t>Areas of investment: </a:t>
              </a:r>
              <a:r>
                <a:rPr lang="en-US" sz="900" noProof="0">
                  <a:solidFill>
                    <a:srgbClr val="73391D"/>
                  </a:solidFill>
                  <a:latin typeface="Segoe UI Semibold" panose="020B0702040204020203" pitchFamily="34" charset="0"/>
                  <a:cs typeface="Segoe UI Semibold" panose="020B0702040204020203" pitchFamily="34" charset="0"/>
                </a:rPr>
                <a:t>Communication</a:t>
              </a:r>
              <a:endPara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73391D"/>
                </a:solidFill>
                <a:effectLst/>
                <a:uLnTx/>
                <a:uFillTx/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endParaRPr>
            </a:p>
          </p:txBody>
        </p:sp>
        <p:pic>
          <p:nvPicPr>
            <p:cNvPr id="11" name="Graphic 10">
              <a:extLst>
                <a:ext uri="{FF2B5EF4-FFF2-40B4-BE49-F238E27FC236}">
                  <a16:creationId xmlns:a16="http://schemas.microsoft.com/office/drawing/2014/main" id="{37F2348E-DCA5-B3A9-FC81-84B3F5BC0068}"/>
                </a:ext>
              </a:extLst>
            </p:cNvPr>
            <p:cNvPicPr>
              <a:picLocks noChangeAspect="1"/>
            </p:cNvPicPr>
            <p:nvPr/>
          </p:nvPicPr>
          <p:blipFill>
            <a:blip r:embed="rId7" cstate="screen">
              <a:extLst>
                <a:ext uri="{28A0092B-C50C-407E-A947-70E740481C1C}">
                  <a14:useLocalDpi xmlns:a14="http://schemas.microsoft.com/office/drawing/2010/main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3193555" y="1005899"/>
              <a:ext cx="144000" cy="144000"/>
            </a:xfrm>
            <a:prstGeom prst="rect">
              <a:avLst/>
            </a:prstGeom>
          </p:spPr>
        </p:pic>
      </p:grp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C99A09E0-6D3D-9495-5E7D-475E9CED8DD0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r>
              <a:rPr lang="en-US" noProof="0"/>
              <a:t>Buy</a:t>
            </a:r>
          </a:p>
        </p:txBody>
      </p:sp>
      <p:sp>
        <p:nvSpPr>
          <p:cNvPr id="77" name="Rectangle: Rounded Corners 6">
            <a:extLst>
              <a:ext uri="{FF2B5EF4-FFF2-40B4-BE49-F238E27FC236}">
                <a16:creationId xmlns:a16="http://schemas.microsoft.com/office/drawing/2014/main" id="{AD42B71F-F016-A69E-2D2C-41E6594C2A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5753713"/>
            <a:ext cx="2705513" cy="597470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Sort this list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 of outstanding payments from largest to smallest.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b="1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78" name="Rectangle: Rounded Corners 4">
            <a:extLst>
              <a:ext uri="{FF2B5EF4-FFF2-40B4-BE49-F238E27FC236}">
                <a16:creationId xmlns:a16="http://schemas.microsoft.com/office/drawing/2014/main" id="{BE900E7B-AFFA-4B9A-ACF9-4DC32006EB4D}"/>
              </a:ext>
            </a:extLst>
          </p:cNvPr>
          <p:cNvSpPr/>
          <p:nvPr/>
        </p:nvSpPr>
        <p:spPr bwMode="auto">
          <a:xfrm>
            <a:off x="566416" y="4048426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5:00 pm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7FF145B2-8771-1CA9-F4B9-B2AD233D3BB5}"/>
              </a:ext>
            </a:extLst>
          </p:cNvPr>
          <p:cNvSpPr txBox="1"/>
          <p:nvPr/>
        </p:nvSpPr>
        <p:spPr>
          <a:xfrm>
            <a:off x="566415" y="4500890"/>
            <a:ext cx="274820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At the end of the day, use Copilot in Excel to analyze outstanding payments.</a:t>
            </a:r>
          </a:p>
        </p:txBody>
      </p:sp>
      <p:sp>
        <p:nvSpPr>
          <p:cNvPr id="81" name="Rectangle: Rounded Corners 6">
            <a:extLst>
              <a:ext uri="{FF2B5EF4-FFF2-40B4-BE49-F238E27FC236}">
                <a16:creationId xmlns:a16="http://schemas.microsoft.com/office/drawing/2014/main" id="{ABF3BC30-D911-E286-09F9-9B5B6DE6F3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5751931"/>
            <a:ext cx="2705513" cy="480654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kumimoji="0" lang="en-US" sz="900" b="1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Summarize this transcript</a:t>
            </a:r>
            <a:r>
              <a:rPr kumimoji="0" lang="en-US" sz="900" i="0" u="none" strike="noStrike" kern="1200" cap="none" spc="0" normalizeH="0" baseline="0" noProof="0">
                <a:ln w="3175">
                  <a:noFill/>
                </a:ln>
                <a:effectLst/>
                <a:uLnTx/>
                <a:uFillTx/>
                <a:latin typeface="Segoe UI"/>
                <a:ea typeface="+mn-ea"/>
                <a:cs typeface="Segoe UI" pitchFamily="34" charset="0"/>
              </a:rPr>
              <a:t> and provide  a summary of court orders and payment arrangements</a:t>
            </a: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1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  <a:p>
            <a:pPr marL="0" marR="0" lvl="0" indent="0" algn="l" defTabSz="93247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900" i="0" u="none" strike="noStrike" kern="1200" cap="none" spc="0" normalizeH="0" baseline="0" noProof="0">
              <a:ln w="3175">
                <a:noFill/>
              </a:ln>
              <a:effectLst/>
              <a:uLnTx/>
              <a:uFillTx/>
              <a:latin typeface="Segoe UI"/>
              <a:ea typeface="+mn-ea"/>
              <a:cs typeface="Segoe UI" pitchFamily="34" charset="0"/>
            </a:endParaRPr>
          </a:p>
        </p:txBody>
      </p:sp>
      <p:sp>
        <p:nvSpPr>
          <p:cNvPr id="83" name="Rectangle: Rounded Corners 7">
            <a:extLst>
              <a:ext uri="{FF2B5EF4-FFF2-40B4-BE49-F238E27FC236}">
                <a16:creationId xmlns:a16="http://schemas.microsoft.com/office/drawing/2014/main" id="{CEF284E9-1DB3-AFD5-279C-C22F88609F47}"/>
              </a:ext>
            </a:extLst>
          </p:cNvPr>
          <p:cNvSpPr/>
          <p:nvPr/>
        </p:nvSpPr>
        <p:spPr bwMode="auto">
          <a:xfrm>
            <a:off x="7074495" y="405058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2:00 pm</a:t>
            </a:r>
          </a:p>
        </p:txBody>
      </p:sp>
      <p:sp>
        <p:nvSpPr>
          <p:cNvPr id="84" name="Rectangle: Rounded Corners 6">
            <a:extLst>
              <a:ext uri="{FF2B5EF4-FFF2-40B4-BE49-F238E27FC236}">
                <a16:creationId xmlns:a16="http://schemas.microsoft.com/office/drawing/2014/main" id="{AF52A07C-8A58-47EC-9782-E854394F4C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566415" y="3167836"/>
            <a:ext cx="2705513" cy="665832"/>
          </a:xfrm>
          <a:prstGeom prst="roundRect">
            <a:avLst>
              <a:gd name="adj" fmla="val 10001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Review my last 24 hours of email, identify tasks and create list of priorities; review schedule and create reminders for 30 minutes ahead of each meeting.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9BF5914-13D5-F119-05DA-66A5E16A1944}"/>
              </a:ext>
            </a:extLst>
          </p:cNvPr>
          <p:cNvSpPr txBox="1"/>
          <p:nvPr/>
        </p:nvSpPr>
        <p:spPr>
          <a:xfrm>
            <a:off x="566414" y="2033954"/>
            <a:ext cx="2705513" cy="292772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/>
          <a:p>
            <a:pPr>
              <a:lnSpc>
                <a:spcPct val="110000"/>
              </a:lnSpc>
              <a:defRPr/>
            </a:pPr>
            <a: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Arrive at the courthouse and use Copilot</a:t>
            </a:r>
            <a:b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</a:br>
            <a:r>
              <a:rPr lang="en-US" sz="900" noProof="0">
                <a:solidFill>
                  <a:srgbClr val="1A1A1A"/>
                </a:solidFill>
                <a:ea typeface="Segoe UI" pitchFamily="34" charset="0"/>
                <a:cs typeface="Segoe UI" pitchFamily="34" charset="0"/>
              </a:rPr>
              <a:t>to organize emails and review schedule and tasks.</a:t>
            </a:r>
          </a:p>
        </p:txBody>
      </p:sp>
      <p:sp>
        <p:nvSpPr>
          <p:cNvPr id="87" name="Rectangle: Rounded Corners 11">
            <a:extLst>
              <a:ext uri="{FF2B5EF4-FFF2-40B4-BE49-F238E27FC236}">
                <a16:creationId xmlns:a16="http://schemas.microsoft.com/office/drawing/2014/main" id="{EF5C86D4-7164-C495-50A3-FB37BAD4A1E7}"/>
              </a:ext>
            </a:extLst>
          </p:cNvPr>
          <p:cNvSpPr/>
          <p:nvPr/>
        </p:nvSpPr>
        <p:spPr bwMode="auto">
          <a:xfrm>
            <a:off x="566416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7:00 am</a:t>
            </a:r>
          </a:p>
        </p:txBody>
      </p:sp>
      <p:sp>
        <p:nvSpPr>
          <p:cNvPr id="88" name="Rectangle: Rounded Corners 6">
            <a:extLst>
              <a:ext uri="{FF2B5EF4-FFF2-40B4-BE49-F238E27FC236}">
                <a16:creationId xmlns:a16="http://schemas.microsoft.com/office/drawing/2014/main" id="{742E19F0-BA92-53E8-0F58-A9C0AC1796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802523" y="3167835"/>
            <a:ext cx="2844911" cy="667049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Find where person mentioned [phone call to defendant].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89" name="Rectangle: Rounded Corners 13">
            <a:extLst>
              <a:ext uri="{FF2B5EF4-FFF2-40B4-BE49-F238E27FC236}">
                <a16:creationId xmlns:a16="http://schemas.microsoft.com/office/drawing/2014/main" id="{1B1ABFDC-3EDA-0582-22D6-33BB8ECC9670}"/>
              </a:ext>
            </a:extLst>
          </p:cNvPr>
          <p:cNvSpPr/>
          <p:nvPr/>
        </p:nvSpPr>
        <p:spPr bwMode="auto">
          <a:xfrm>
            <a:off x="382045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8:00 am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A5BAE859-0183-EAAB-1046-D5F692DD9610}"/>
              </a:ext>
            </a:extLst>
          </p:cNvPr>
          <p:cNvSpPr txBox="1"/>
          <p:nvPr/>
        </p:nvSpPr>
        <p:spPr>
          <a:xfrm>
            <a:off x="3802523" y="2033954"/>
            <a:ext cx="2907304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As court sessions commence, Copilot promptly transcribes the events, producing a preliminary transcript that is searchable within minutes, enabling concentration on the ongoing court proceedings.</a:t>
            </a:r>
          </a:p>
        </p:txBody>
      </p:sp>
      <p:sp>
        <p:nvSpPr>
          <p:cNvPr id="91" name="Rectangle: Rounded Corners 15">
            <a:extLst>
              <a:ext uri="{FF2B5EF4-FFF2-40B4-BE49-F238E27FC236}">
                <a16:creationId xmlns:a16="http://schemas.microsoft.com/office/drawing/2014/main" id="{27FD7EC7-93A3-E6E1-E957-AB44A546D55C}"/>
              </a:ext>
            </a:extLst>
          </p:cNvPr>
          <p:cNvSpPr/>
          <p:nvPr/>
        </p:nvSpPr>
        <p:spPr bwMode="auto">
          <a:xfrm>
            <a:off x="7074495" y="1591385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10:30 am</a:t>
            </a:r>
          </a:p>
        </p:txBody>
      </p:sp>
      <p:sp>
        <p:nvSpPr>
          <p:cNvPr id="92" name="Rectangle: Rounded Corners 6">
            <a:extLst>
              <a:ext uri="{FF2B5EF4-FFF2-40B4-BE49-F238E27FC236}">
                <a16:creationId xmlns:a16="http://schemas.microsoft.com/office/drawing/2014/main" id="{9A154D7E-DC27-A38E-7835-66AB7A2E21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7074494" y="3167835"/>
            <a:ext cx="2705513" cy="665833"/>
          </a:xfrm>
          <a:prstGeom prst="roundRect">
            <a:avLst>
              <a:gd name="adj" fmla="val 8425"/>
            </a:avLst>
          </a:prstGeom>
          <a:solidFill>
            <a:srgbClr val="FFFFFF">
              <a:alpha val="62000"/>
            </a:srgbClr>
          </a:solidFill>
          <a:ln w="12700" cap="flat" cmpd="sng" algn="ctr">
            <a:solidFill>
              <a:schemeClr val="bg1"/>
            </a:solidFill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Summarize this email thread.</a:t>
            </a:r>
          </a:p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74F24A3-1F34-17AB-DA7C-DED82FBFB01E}"/>
              </a:ext>
            </a:extLst>
          </p:cNvPr>
          <p:cNvSpPr txBox="1"/>
          <p:nvPr/>
        </p:nvSpPr>
        <p:spPr>
          <a:xfrm>
            <a:off x="7074494" y="2033954"/>
            <a:ext cx="2705513" cy="59747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During a break in proceedings, use Copilot</a:t>
            </a:r>
            <a:b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</a:b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to draft and send updates to other court staff members and summarize new emails to identify new action items.</a:t>
            </a:r>
          </a:p>
        </p:txBody>
      </p:sp>
      <p:sp>
        <p:nvSpPr>
          <p:cNvPr id="94" name="Rectangle: Rounded Corners 6">
            <a:extLst>
              <a:ext uri="{FF2B5EF4-FFF2-40B4-BE49-F238E27FC236}">
                <a16:creationId xmlns:a16="http://schemas.microsoft.com/office/drawing/2014/main" id="{6CEA3358-672E-9B39-E918-B6888E10A0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 bwMode="auto">
          <a:xfrm>
            <a:off x="3690824" y="5750163"/>
            <a:ext cx="2844911" cy="480654"/>
          </a:xfrm>
          <a:prstGeom prst="roundRect">
            <a:avLst>
              <a:gd name="adj" fmla="val 8425"/>
            </a:avLst>
          </a:prstGeom>
          <a:solidFill>
            <a:schemeClr val="bg1">
              <a:lumMod val="85000"/>
              <a:lumOff val="15000"/>
              <a:alpha val="62000"/>
            </a:schemeClr>
          </a:solidFill>
          <a:ln w="12700">
            <a:solidFill>
              <a:schemeClr val="bg1"/>
            </a:solidFill>
            <a:headEnd type="none" w="med" len="med"/>
            <a:tailEnd type="none" w="med" len="me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64008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900" kern="0" noProof="0">
                <a:solidFill>
                  <a:srgbClr val="1A1A1A"/>
                </a:solidFill>
                <a:latin typeface="Segoe UI"/>
              </a:rPr>
              <a:t>Prompt: </a:t>
            </a:r>
            <a:r>
              <a:rPr lang="en-US" sz="900" b="1" spc="0" noProof="0">
                <a:solidFill>
                  <a:schemeClr val="tx1"/>
                </a:solidFill>
                <a:latin typeface="Segoe UI"/>
              </a:rPr>
              <a:t>Find and summarize relevant documents</a:t>
            </a:r>
            <a:r>
              <a:rPr lang="en-US" sz="900" spc="0" noProof="0">
                <a:solidFill>
                  <a:schemeClr val="tx1"/>
                </a:solidFill>
                <a:latin typeface="Segoe UI"/>
              </a:rPr>
              <a:t>, statutes, presidents and case law on [subject of case]</a:t>
            </a: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spc="0" noProof="0">
              <a:solidFill>
                <a:schemeClr val="tx1"/>
              </a:solidFill>
              <a:latin typeface="Segoe UI"/>
            </a:endParaRPr>
          </a:p>
          <a:p>
            <a:pPr defTabSz="932472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sz="900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95" name="Rectangle: Rounded Corners 19">
            <a:extLst>
              <a:ext uri="{FF2B5EF4-FFF2-40B4-BE49-F238E27FC236}">
                <a16:creationId xmlns:a16="http://schemas.microsoft.com/office/drawing/2014/main" id="{FFDEA890-16B3-FED8-E8BD-F59BE582AA34}"/>
              </a:ext>
            </a:extLst>
          </p:cNvPr>
          <p:cNvSpPr/>
          <p:nvPr/>
        </p:nvSpPr>
        <p:spPr bwMode="auto">
          <a:xfrm>
            <a:off x="3820455" y="4051018"/>
            <a:ext cx="984306" cy="343994"/>
          </a:xfrm>
          <a:prstGeom prst="roundRect">
            <a:avLst>
              <a:gd name="adj" fmla="val 50000"/>
            </a:avLst>
          </a:prstGeom>
          <a:gradFill flip="none" rotWithShape="1">
            <a:gsLst>
              <a:gs pos="35000">
                <a:srgbClr val="0078D4"/>
              </a:gs>
              <a:gs pos="0">
                <a:srgbClr val="C03BC4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headEnd type="none" w="med" len="med"/>
            <a:tailEnd type="none" w="med" len="med"/>
          </a:ln>
          <a:effectLst>
            <a:outerShdw blurRad="63500" dist="127000" dir="2700000" algn="tl" rotWithShape="0">
              <a:srgbClr val="454142">
                <a:alpha val="20000"/>
              </a:srgbClr>
            </a:outerShdw>
          </a:effectLst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200" b="1" noProof="0">
                <a:ln w="3175">
                  <a:noFill/>
                </a:ln>
                <a:gradFill>
                  <a:gsLst>
                    <a:gs pos="76437">
                      <a:srgbClr val="FFFFFF"/>
                    </a:gs>
                    <a:gs pos="55747">
                      <a:srgbClr val="FFFFFF"/>
                    </a:gs>
                  </a:gsLst>
                  <a:path path="circle">
                    <a:fillToRect l="100000" b="100000"/>
                  </a:path>
                </a:gradFill>
                <a:latin typeface="+mj-lt"/>
                <a:cs typeface="Segoe UI" pitchFamily="34" charset="0"/>
              </a:rPr>
              <a:t>3:00 pm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FAF188B3-9EEA-0169-4B97-713FD631028C}"/>
              </a:ext>
            </a:extLst>
          </p:cNvPr>
          <p:cNvSpPr txBox="1"/>
          <p:nvPr/>
        </p:nvSpPr>
        <p:spPr>
          <a:xfrm>
            <a:off x="3690700" y="4500890"/>
            <a:ext cx="3026453" cy="74982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The Clerk performs in-depth legal research at</a:t>
            </a:r>
            <a:b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</a:b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the request of the Judge, using Copilot to find legal precedents, statutes, and case law. Present these findings and insights to the Judge in a concise manner, along with relevant references in a Word document.</a:t>
            </a:r>
          </a:p>
        </p:txBody>
      </p:sp>
      <p:sp>
        <p:nvSpPr>
          <p:cNvPr id="137" name="Oval 136">
            <a:extLst>
              <a:ext uri="{FF2B5EF4-FFF2-40B4-BE49-F238E27FC236}">
                <a16:creationId xmlns:a16="http://schemas.microsoft.com/office/drawing/2014/main" id="{2AECCEB2-ED2F-EC47-D3D4-8F660AD49D19}"/>
              </a:ext>
            </a:extLst>
          </p:cNvPr>
          <p:cNvSpPr>
            <a:spLocks/>
          </p:cNvSpPr>
          <p:nvPr/>
        </p:nvSpPr>
        <p:spPr bwMode="auto">
          <a:xfrm>
            <a:off x="7500428" y="5273411"/>
            <a:ext cx="411480" cy="411480"/>
          </a:xfrm>
          <a:prstGeom prst="ellipse">
            <a:avLst/>
          </a:prstGeom>
          <a:solidFill>
            <a:srgbClr val="FFFFFF"/>
          </a:solidFill>
          <a:ln w="9525" cap="flat" cmpd="sng" algn="ctr">
            <a:noFill/>
            <a:prstDash val="solid"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32472" fontAlgn="base">
              <a:spcBef>
                <a:spcPct val="0"/>
              </a:spcBef>
              <a:spcAft>
                <a:spcPct val="0"/>
              </a:spcAft>
            </a:pPr>
            <a:endParaRPr lang="en-US" sz="900" b="1" kern="0" noProof="0">
              <a:solidFill>
                <a:srgbClr val="1A1A1A"/>
              </a:solidFill>
              <a:latin typeface="Segoe UI"/>
            </a:endParaRP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D8DD7FA3-C750-9ED6-68F7-867E768B4A4B}"/>
              </a:ext>
            </a:extLst>
          </p:cNvPr>
          <p:cNvSpPr txBox="1"/>
          <p:nvPr/>
        </p:nvSpPr>
        <p:spPr>
          <a:xfrm>
            <a:off x="10206183" y="1796300"/>
            <a:ext cx="1905067" cy="92333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US" sz="2400" noProof="0">
                <a:solidFill>
                  <a:schemeClr val="accent3"/>
                </a:solidFill>
                <a:latin typeface="Segoe UI Semibold"/>
              </a:rPr>
              <a:t>Esther</a:t>
            </a:r>
          </a:p>
          <a:p>
            <a:pPr algn="r"/>
            <a:r>
              <a:rPr kumimoji="0" lang="en-US" sz="1600" u="none" strike="noStrike" kern="1200" cap="none" spc="0" normalizeH="0" baseline="0" noProof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Segoe UI" panose="020B0502040204020203" pitchFamily="34" charset="0"/>
                <a:cs typeface="Segoe UI" panose="020B0502040204020203" pitchFamily="34" charset="0"/>
              </a:rPr>
              <a:t>is a Clerk of Court.</a:t>
            </a:r>
          </a:p>
          <a:p>
            <a:pPr algn="r"/>
            <a:endParaRPr kumimoji="0" lang="en-US" sz="2000" u="none" strike="noStrike" kern="1200" cap="none" spc="0" normalizeH="0" baseline="0" noProof="0">
              <a:ln>
                <a:noFill/>
              </a:ln>
              <a:solidFill>
                <a:schemeClr val="accent3"/>
              </a:solidFill>
              <a:effectLst/>
              <a:uLnTx/>
              <a:uFillTx/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pic>
        <p:nvPicPr>
          <p:cNvPr id="153" name="Graphic 152">
            <a:extLst>
              <a:ext uri="{FF2B5EF4-FFF2-40B4-BE49-F238E27FC236}">
                <a16:creationId xmlns:a16="http://schemas.microsoft.com/office/drawing/2014/main" id="{89749977-4A4F-EA3B-D105-564A716CD499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 rot="10800000">
            <a:off x="11104484" y="2665916"/>
            <a:ext cx="274790" cy="27479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B3114216-DD3E-EFA2-D762-1575C7B02D8E}"/>
              </a:ext>
            </a:extLst>
          </p:cNvPr>
          <p:cNvSpPr txBox="1"/>
          <p:nvPr/>
        </p:nvSpPr>
        <p:spPr>
          <a:xfrm>
            <a:off x="7068596" y="4494256"/>
            <a:ext cx="2901234" cy="749821"/>
          </a:xfrm>
          <a:prstGeom prst="rect">
            <a:avLst/>
          </a:prstGeom>
          <a:noFill/>
        </p:spPr>
        <p:txBody>
          <a:bodyPr wrap="square" lIns="91440" tIns="0" rIns="91440" bIns="0" rtlCol="0" anchor="t">
            <a:spAutoFit/>
          </a:bodyPr>
          <a:lstStyle>
            <a:defPPr>
              <a:defRPr lang="en-US"/>
            </a:defPPr>
            <a:lvl1pPr>
              <a:lnSpc>
                <a:spcPct val="110000"/>
              </a:lnSpc>
              <a:defRPr sz="900">
                <a:ea typeface="Segoe UI" pitchFamily="34" charset="0"/>
                <a:cs typeface="Segoe UI" pitchFamily="34" charset="0"/>
              </a:defRPr>
            </a:lvl1pPr>
          </a:lstStyle>
          <a:p>
            <a:pPr marL="0" marR="0" lvl="0" indent="0" defTabSz="91440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Using the automated transcript from the</a:t>
            </a:r>
            <a:b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</a:br>
            <a:r>
              <a:rPr kumimoji="0" lang="en-US" b="0" i="0" u="none" strike="noStrike" kern="0" cap="none" spc="0" normalizeH="0" baseline="0" noProof="0">
                <a:ln>
                  <a:noFill/>
                </a:ln>
                <a:solidFill>
                  <a:srgbClr val="1A1A1A"/>
                </a:solidFill>
                <a:effectLst/>
                <a:uLnTx/>
                <a:uFillTx/>
                <a:cs typeface="Segoe UI" pitchFamily="34" charset="0"/>
              </a:rPr>
              <a:t>morning session, use Copilot to create a summary of the court orders and payment arrangements outlined by the Judges for each case, ensuring that all necessary information was accurately documented.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380E41ED-A401-1196-BC26-65DCB6DF1EC3}"/>
              </a:ext>
            </a:extLst>
          </p:cNvPr>
          <p:cNvGrpSpPr/>
          <p:nvPr/>
        </p:nvGrpSpPr>
        <p:grpSpPr>
          <a:xfrm>
            <a:off x="653131" y="2640954"/>
            <a:ext cx="2011569" cy="411480"/>
            <a:chOff x="4495083" y="5273411"/>
            <a:chExt cx="2011569" cy="411480"/>
          </a:xfrm>
        </p:grpSpPr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2C740740-125A-C45F-6323-18D6A0527A9D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A4C70534-BFF5-646A-0524-64039DBAB15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36" name="Picture 35" descr="Zip Co logo SVG free download, id: 101874 - Brandlogos.net">
                <a:hlinkClick r:id="rId11"/>
                <a:extLst>
                  <a:ext uri="{FF2B5EF4-FFF2-40B4-BE49-F238E27FC236}">
                    <a16:creationId xmlns:a16="http://schemas.microsoft.com/office/drawing/2014/main" id="{D21793BA-A8B9-0AAD-FE5B-E91323822893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168E1B90-BB7F-D03D-CD7A-E6C539B1EFF2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0283" y="5411550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FEDA1FD5-FA0B-FE81-58AD-9F3844529CC9}"/>
              </a:ext>
            </a:extLst>
          </p:cNvPr>
          <p:cNvGrpSpPr/>
          <p:nvPr/>
        </p:nvGrpSpPr>
        <p:grpSpPr>
          <a:xfrm>
            <a:off x="3907760" y="2694791"/>
            <a:ext cx="2118640" cy="411480"/>
            <a:chOff x="-900503" y="2282565"/>
            <a:chExt cx="2118640" cy="411480"/>
          </a:xfrm>
        </p:grpSpPr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AA9D7FBC-A535-2664-7DE5-DC6465EA6B03}"/>
                </a:ext>
              </a:extLst>
            </p:cNvPr>
            <p:cNvSpPr>
              <a:spLocks/>
            </p:cNvSpPr>
            <p:nvPr/>
          </p:nvSpPr>
          <p:spPr bwMode="auto">
            <a:xfrm>
              <a:off x="-900503" y="2282565"/>
              <a:ext cx="411480" cy="411480"/>
            </a:xfrm>
            <a:prstGeom prst="ellipse">
              <a:avLst/>
            </a:prstGeom>
            <a:solidFill>
              <a:srgbClr val="FFFFFF"/>
            </a:solidFill>
            <a:ln w="9525" cap="flat" cmpd="sng" algn="ctr">
              <a:noFill/>
              <a:prstDash val="solid"/>
              <a:headEnd type="none" w="med" len="med"/>
              <a:tailEnd type="none" w="med" len="med"/>
            </a:ln>
            <a:effectLst/>
          </p:spPr>
          <p:txBody>
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defTabSz="932472" fontAlgn="base">
                <a:spcBef>
                  <a:spcPct val="0"/>
                </a:spcBef>
                <a:spcAft>
                  <a:spcPct val="0"/>
                </a:spcAft>
              </a:pPr>
              <a:endParaRPr lang="en-US" sz="900" b="1" kern="0" noProof="0">
                <a:solidFill>
                  <a:srgbClr val="1A1A1A"/>
                </a:solidFill>
                <a:latin typeface="Segoe UI"/>
              </a:endParaRPr>
            </a:p>
          </p:txBody>
        </p:sp>
        <p:pic>
          <p:nvPicPr>
            <p:cNvPr id="39" name="Picture 6" descr="Microsoft Teams Logo, symbol, meaning, history, PNG">
              <a:hlinkClick r:id="rId13"/>
              <a:extLst>
                <a:ext uri="{FF2B5EF4-FFF2-40B4-BE49-F238E27FC236}">
                  <a16:creationId xmlns:a16="http://schemas.microsoft.com/office/drawing/2014/main" id="{732C19AF-DCD4-EAF7-17F2-E781FF06957D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14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0244" r="20244"/>
            <a:stretch/>
          </p:blipFill>
          <p:spPr bwMode="auto">
            <a:xfrm>
              <a:off x="-752957" y="2417245"/>
              <a:ext cx="188383" cy="17805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2DA4C6A-A32B-F789-D974-AA76EE40C2B8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-383919" y="2401037"/>
              <a:ext cx="1602056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>
                  <a:solidFill>
                    <a:prstClr val="black"/>
                  </a:solidFill>
                  <a:latin typeface="Segoe UI Semibold"/>
                </a:rPr>
                <a:t>Copilot in Teams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8814CA79-4463-687F-ADD7-31367152CE02}"/>
              </a:ext>
            </a:extLst>
          </p:cNvPr>
          <p:cNvGrpSpPr/>
          <p:nvPr/>
        </p:nvGrpSpPr>
        <p:grpSpPr>
          <a:xfrm>
            <a:off x="4012265" y="5269635"/>
            <a:ext cx="2011569" cy="411480"/>
            <a:chOff x="4495083" y="5273411"/>
            <a:chExt cx="2011569" cy="41148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9757FA28-058E-FA52-7B37-EBB693715286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53" name="Oval 52">
                <a:extLst>
                  <a:ext uri="{FF2B5EF4-FFF2-40B4-BE49-F238E27FC236}">
                    <a16:creationId xmlns:a16="http://schemas.microsoft.com/office/drawing/2014/main" id="{9AC299B9-693D-BD57-166E-C5F5AB34AEA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54" name="Picture 53" descr="Zip Co logo SVG free download, id: 101874 - Brandlogos.net">
                <a:hlinkClick r:id="rId11"/>
                <a:extLst>
                  <a:ext uri="{FF2B5EF4-FFF2-40B4-BE49-F238E27FC236}">
                    <a16:creationId xmlns:a16="http://schemas.microsoft.com/office/drawing/2014/main" id="{B9D141BC-F171-8024-4667-FB8374AF58AF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7DB69038-941F-63CA-25DE-D198ED2773A4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0283" y="5411550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DA9D04E7-D1B4-1097-7606-274E4ACE4405}"/>
              </a:ext>
            </a:extLst>
          </p:cNvPr>
          <p:cNvGrpSpPr/>
          <p:nvPr/>
        </p:nvGrpSpPr>
        <p:grpSpPr>
          <a:xfrm>
            <a:off x="7245011" y="2719630"/>
            <a:ext cx="2351135" cy="360000"/>
            <a:chOff x="588263" y="1697756"/>
            <a:chExt cx="2351135" cy="360000"/>
          </a:xfrm>
        </p:grpSpPr>
        <p:pic>
          <p:nvPicPr>
            <p:cNvPr id="63" name="Picture 62">
              <a:extLst>
                <a:ext uri="{FF2B5EF4-FFF2-40B4-BE49-F238E27FC236}">
                  <a16:creationId xmlns:a16="http://schemas.microsoft.com/office/drawing/2014/main" id="{6CD4FCBF-89E7-259B-40BD-B33117D253AA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88263" y="1697756"/>
              <a:ext cx="360000" cy="360000"/>
            </a:xfrm>
            <a:prstGeom prst="ellipse">
              <a:avLst/>
            </a:prstGeom>
            <a:solidFill>
              <a:srgbClr val="FFFFFF"/>
            </a:solidFill>
          </p:spPr>
        </p:pic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3043A4B5-2895-5EB0-EB59-6CEBD0611DED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1793118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Outlook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A65E7E04-461E-3844-305D-4750C65D3863}"/>
              </a:ext>
            </a:extLst>
          </p:cNvPr>
          <p:cNvGrpSpPr/>
          <p:nvPr/>
        </p:nvGrpSpPr>
        <p:grpSpPr>
          <a:xfrm>
            <a:off x="7245011" y="5287744"/>
            <a:ext cx="2011569" cy="411480"/>
            <a:chOff x="4495083" y="5273411"/>
            <a:chExt cx="2011569" cy="411480"/>
          </a:xfrm>
        </p:grpSpPr>
        <p:grpSp>
          <p:nvGrpSpPr>
            <p:cNvPr id="66" name="Group 65">
              <a:extLst>
                <a:ext uri="{FF2B5EF4-FFF2-40B4-BE49-F238E27FC236}">
                  <a16:creationId xmlns:a16="http://schemas.microsoft.com/office/drawing/2014/main" id="{8AF92C26-EE08-FE78-109F-47EA754ECAB9}"/>
                </a:ext>
              </a:extLst>
            </p:cNvPr>
            <p:cNvGrpSpPr/>
            <p:nvPr/>
          </p:nvGrpSpPr>
          <p:grpSpPr>
            <a:xfrm>
              <a:off x="4495083" y="5273411"/>
              <a:ext cx="411480" cy="411480"/>
              <a:chOff x="4447458" y="5129735"/>
              <a:chExt cx="411480" cy="411480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id="{B7D412CD-3D15-2EA4-486E-8899EF297A75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47458" y="5129735"/>
                <a:ext cx="411480" cy="411480"/>
              </a:xfrm>
              <a:prstGeom prst="ellipse">
                <a:avLst/>
              </a:prstGeom>
              <a:solidFill>
                <a:srgbClr val="FFFFFF"/>
              </a:solidFill>
              <a:ln w="9525" cap="flat" cmpd="sng" algn="ctr">
                <a:noFill/>
                <a:prstDash val="solid"/>
                <a:headEnd type="none" w="med" len="med"/>
                <a:tailEnd type="none" w="med" len="med"/>
              </a:ln>
              <a:effectLst/>
            </p:spPr>
            <p:txBody>
              <a:bodyPr rot="0" spcFirstLastPara="0" vertOverflow="overflow" horzOverflow="overflow" vert="horz" wrap="square" lIns="91440" tIns="64008" rIns="4572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defTabSz="932472" fontAlgn="base">
                  <a:spcBef>
                    <a:spcPct val="0"/>
                  </a:spcBef>
                  <a:spcAft>
                    <a:spcPct val="0"/>
                  </a:spcAft>
                </a:pPr>
                <a:endParaRPr lang="en-US" sz="900" b="1" kern="0" noProof="0">
                  <a:solidFill>
                    <a:srgbClr val="1A1A1A"/>
                  </a:solidFill>
                  <a:latin typeface="Segoe UI"/>
                </a:endParaRPr>
              </a:p>
            </p:txBody>
          </p:sp>
          <p:pic>
            <p:nvPicPr>
              <p:cNvPr id="70" name="Picture 69" descr="Zip Co logo SVG free download, id: 101874 - Brandlogos.net">
                <a:hlinkClick r:id="rId11"/>
                <a:extLst>
                  <a:ext uri="{FF2B5EF4-FFF2-40B4-BE49-F238E27FC236}">
                    <a16:creationId xmlns:a16="http://schemas.microsoft.com/office/drawing/2014/main" id="{163456E2-7357-F79B-CEC6-AB8BBC2F4B8F}"/>
                  </a:ext>
                </a:extLst>
              </p:cNvPr>
              <p:cNvPicPr>
                <a:picLocks noChangeArrowheads="1"/>
              </p:cNvPicPr>
              <p:nvPr/>
            </p:nvPicPr>
            <p:blipFill>
              <a:blip r:embed="rId12" cstate="screen"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84569" y="5292092"/>
                <a:ext cx="197434" cy="160448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F5C24AFF-A0AD-B525-1C60-7F817D62C963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5010283" y="5411550"/>
              <a:ext cx="1496369" cy="184666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defTabSz="914367">
                <a:defRPr/>
              </a:pPr>
              <a:r>
                <a:rPr lang="en-US" sz="1200" noProof="0" dirty="0">
                  <a:solidFill>
                    <a:prstClr val="black"/>
                  </a:solidFill>
                  <a:latin typeface="Segoe UI Semibold"/>
                </a:rPr>
                <a:t>Copilot Chat</a:t>
              </a:r>
              <a:r>
                <a:rPr kumimoji="0" lang="en-US" sz="1200" b="0" i="0" u="none" strike="noStrike" kern="0" cap="none" spc="0" normalizeH="0" baseline="30000" noProof="0" dirty="0">
                  <a:ln>
                    <a:noFill/>
                  </a:ln>
                  <a:solidFill>
                    <a:srgbClr val="1A1A1A"/>
                  </a:solidFill>
                  <a:effectLst/>
                  <a:uLnTx/>
                  <a:uFillTx/>
                  <a:cs typeface="Segoe UI" pitchFamily="34" charset="0"/>
                </a:rPr>
                <a:t>2</a:t>
              </a:r>
              <a:endParaRPr lang="en-US" sz="1200" noProof="0" dirty="0">
                <a:solidFill>
                  <a:prstClr val="black"/>
                </a:solidFill>
                <a:latin typeface="Segoe UI Semibold"/>
              </a:endParaRPr>
            </a:p>
          </p:txBody>
        </p:sp>
      </p:grpSp>
      <p:pic>
        <p:nvPicPr>
          <p:cNvPr id="71" name="Picture 70" descr="A person holding a tablet&#10;&#10;Description automatically generated">
            <a:extLst>
              <a:ext uri="{FF2B5EF4-FFF2-40B4-BE49-F238E27FC236}">
                <a16:creationId xmlns:a16="http://schemas.microsoft.com/office/drawing/2014/main" id="{A03E2B1F-507B-411A-DF84-19C777B75668}"/>
              </a:ext>
            </a:extLst>
          </p:cNvPr>
          <p:cNvPicPr>
            <a:picLocks noChangeAspect="1"/>
          </p:cNvPicPr>
          <p:nvPr/>
        </p:nvPicPr>
        <p:blipFill rotWithShape="1"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069"/>
          <a:stretch/>
        </p:blipFill>
        <p:spPr>
          <a:xfrm>
            <a:off x="9904276" y="3007528"/>
            <a:ext cx="2451264" cy="3836411"/>
          </a:xfrm>
          <a:prstGeom prst="rect">
            <a:avLst/>
          </a:prstGeom>
        </p:spPr>
      </p:pic>
      <p:grpSp>
        <p:nvGrpSpPr>
          <p:cNvPr id="72" name="Group 71">
            <a:extLst>
              <a:ext uri="{FF2B5EF4-FFF2-40B4-BE49-F238E27FC236}">
                <a16:creationId xmlns:a16="http://schemas.microsoft.com/office/drawing/2014/main" id="{F861FDD6-3784-CFB9-6D0B-F182FEAA407C}"/>
              </a:ext>
            </a:extLst>
          </p:cNvPr>
          <p:cNvGrpSpPr/>
          <p:nvPr/>
        </p:nvGrpSpPr>
        <p:grpSpPr>
          <a:xfrm>
            <a:off x="906113" y="5385843"/>
            <a:ext cx="2361959" cy="360000"/>
            <a:chOff x="577439" y="3137252"/>
            <a:chExt cx="2361959" cy="360000"/>
          </a:xfrm>
        </p:grpSpPr>
        <p:pic>
          <p:nvPicPr>
            <p:cNvPr id="73" name="Picture 72">
              <a:extLst>
                <a:ext uri="{FF2B5EF4-FFF2-40B4-BE49-F238E27FC236}">
                  <a16:creationId xmlns:a16="http://schemas.microsoft.com/office/drawing/2014/main" id="{6A6E0609-774A-831B-3959-D65095C7D0A6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77439" y="3137252"/>
              <a:ext cx="360000" cy="360000"/>
            </a:xfrm>
            <a:prstGeom prst="ellipse">
              <a:avLst/>
            </a:prstGeom>
            <a:solidFill>
              <a:schemeClr val="bg1"/>
            </a:solidFill>
          </p:spPr>
        </p:pic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9015BDE0-404D-B4E5-C8B1-F7FF6EF24A01}"/>
                </a:ext>
                <a:ext uri="{C183D7F6-B498-43B3-948B-1728B52AA6E4}">
                  <adec:decorative xmlns:adec="http://schemas.microsoft.com/office/drawing/2017/decorative" val="0"/>
                </a:ext>
              </a:extLst>
            </p:cNvPr>
            <p:cNvSpPr txBox="1"/>
            <p:nvPr/>
          </p:nvSpPr>
          <p:spPr>
            <a:xfrm>
              <a:off x="1047214" y="3232614"/>
              <a:ext cx="1892184" cy="169277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spAutoFit/>
            </a:bodyPr>
            <a:lstStyle/>
            <a:p>
              <a:pPr marL="0" marR="0" lvl="0" indent="0" algn="l" defTabSz="91436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Segoe UI Semibold"/>
                  <a:ea typeface="+mn-ea"/>
                  <a:cs typeface="+mn-cs"/>
                </a:rPr>
                <a:t>Copilot in Excel</a:t>
              </a:r>
              <a:endParaRPr kumimoji="0" lang="en-US" sz="11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Semibold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17225169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Light 16x9">
  <a:themeElements>
    <a:clrScheme name="Custom 7">
      <a:dk1>
        <a:srgbClr val="000000"/>
      </a:dk1>
      <a:lt1>
        <a:srgbClr val="FFFFFF"/>
      </a:lt1>
      <a:dk2>
        <a:srgbClr val="463668"/>
      </a:dk2>
      <a:lt2>
        <a:srgbClr val="E8E6DF"/>
      </a:lt2>
      <a:accent1>
        <a:srgbClr val="463668"/>
      </a:accent1>
      <a:accent2>
        <a:srgbClr val="C5B4E3"/>
      </a:accent2>
      <a:accent3>
        <a:srgbClr val="C03BC4"/>
      </a:accent3>
      <a:accent4>
        <a:srgbClr val="8C8279"/>
      </a:accent4>
      <a:accent5>
        <a:srgbClr val="D59ED7"/>
      </a:accent5>
      <a:accent6>
        <a:srgbClr val="D7D2CB"/>
      </a:accent6>
      <a:hlink>
        <a:srgbClr val="8661C5"/>
      </a:hlink>
      <a:folHlink>
        <a:srgbClr val="8661C5"/>
      </a:folHlink>
    </a:clrScheme>
    <a:fontScheme name="Microsoft 2019 Brand Templates">
      <a:majorFont>
        <a:latin typeface="Segoe UI Semibold"/>
        <a:ea typeface=""/>
        <a:cs typeface=""/>
      </a:majorFont>
      <a:minorFont>
        <a:latin typeface="Segoe UI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182880" tIns="146304" rIns="182880" bIns="146304" numCol="1" spcCol="0" rtlCol="0" fromWordArt="0" anchor="t" anchorCtr="0" forceAA="0" compatLnSpc="1">
        <a:prstTxWarp prst="textNoShape">
          <a:avLst/>
        </a:prstTxWarp>
        <a:noAutofit/>
      </a:bodyPr>
      <a:lstStyle>
        <a:defPPr algn="l" defTabSz="932472" fontAlgn="base">
          <a:spcBef>
            <a:spcPct val="0"/>
          </a:spcBef>
          <a:spcAft>
            <a:spcPct val="0"/>
          </a:spcAft>
          <a:defRPr sz="2000" dirty="0" err="1" smtClean="0">
            <a:solidFill>
              <a:srgbClr val="FFFFFF"/>
            </a:solidFill>
            <a:ea typeface="Segoe UI" pitchFamily="34" charset="0"/>
            <a:cs typeface="Segoe UI" pitchFamily="34" charset="0"/>
          </a:defRPr>
        </a:defPPr>
      </a:lstStyle>
      <a:style>
        <a:lnRef idx="1">
          <a:schemeClr val="accent2"/>
        </a:lnRef>
        <a:fillRef idx="3">
          <a:schemeClr val="accent2"/>
        </a:fillRef>
        <a:effectRef idx="2">
          <a:schemeClr val="accent2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  <a:headEnd type="none" w="lg" len="med"/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2000" dirty="0" err="1" smtClean="0"/>
        </a:defPPr>
      </a:lstStyle>
    </a:txDef>
  </a:objectDefaults>
  <a:extraClrSchemeLst/>
  <a:custClrLst>
    <a:custClr name="Light Brown">
      <a:srgbClr val="E1D3C7"/>
    </a:custClr>
    <a:custClr name="Light Yellow">
      <a:srgbClr val="FFE399"/>
    </a:custClr>
    <a:custClr name="Light Orange">
      <a:srgbClr val="FFA38B"/>
    </a:custClr>
    <a:custClr name="Light Red">
      <a:srgbClr val="FFB3BB"/>
    </a:custClr>
    <a:custClr name="Light Magenta">
      <a:srgbClr val="D59ED7"/>
    </a:custClr>
    <a:custClr name="Light Purple">
      <a:srgbClr val="C5B4E3"/>
    </a:custClr>
    <a:custClr name="Light Blue">
      <a:srgbClr val="8DC8E8"/>
    </a:custClr>
    <a:custClr name="Light Teal">
      <a:srgbClr val="B9DCD2"/>
    </a:custClr>
    <a:custClr name="Light Green">
      <a:srgbClr val="D4EC8E"/>
    </a:custClr>
    <a:custClr name="Blue Black">
      <a:srgbClr val="091F2C"/>
    </a:custClr>
    <a:custClr name="Brown">
      <a:srgbClr val="BF9474"/>
    </a:custClr>
    <a:custClr name="Yellow">
      <a:srgbClr val="FFB900"/>
    </a:custClr>
    <a:custClr name="Orange">
      <a:srgbClr val="FF5C39"/>
    </a:custClr>
    <a:custClr name="Red">
      <a:srgbClr val="F4364C"/>
    </a:custClr>
    <a:custClr name="Magenta">
      <a:srgbClr val="C03BC4"/>
    </a:custClr>
    <a:custClr name="Purple">
      <a:srgbClr val="8661C5"/>
    </a:custClr>
    <a:custClr name="Blue">
      <a:srgbClr val="0078D4"/>
    </a:custClr>
    <a:custClr name="Teal">
      <a:srgbClr val="49C5B1"/>
    </a:custClr>
    <a:custClr name="Green">
      <a:srgbClr val="8DE971"/>
    </a:custClr>
    <a:custClr name="Rich Black">
      <a:srgbClr val="000000"/>
    </a:custClr>
    <a:custClr name="Dark Brown">
      <a:srgbClr val="5C4738"/>
    </a:custClr>
    <a:custClr name="Dark Yellow">
      <a:srgbClr val="7F5A1A"/>
    </a:custClr>
    <a:custClr name="Dark Orange">
      <a:srgbClr val="73391D"/>
    </a:custClr>
    <a:custClr name="Dark Red">
      <a:srgbClr val="73262F"/>
    </a:custClr>
    <a:custClr name="Dark Magenta">
      <a:srgbClr val="702573"/>
    </a:custClr>
    <a:custClr name="Dark Purple">
      <a:srgbClr val="463668"/>
    </a:custClr>
    <a:custClr name="Dark Blue">
      <a:srgbClr val="2A446F"/>
    </a:custClr>
    <a:custClr name="Dark Teal">
      <a:srgbClr val="225B62"/>
    </a:custClr>
    <a:custClr name="Dark Green">
      <a:srgbClr val="07641D"/>
    </a:custClr>
    <a:custClr name="Brown Black">
      <a:srgbClr val="291817"/>
    </a:custClr>
    <a:custClr name="Pure White">
      <a:srgbClr val="FFFFFF"/>
    </a:custClr>
    <a:custClr name="Off White">
      <a:srgbClr val="F4F3F5"/>
    </a:custClr>
    <a:custClr name="Warm White">
      <a:srgbClr val="FFF8F3"/>
    </a:custClr>
    <a:custClr name="Warm Light Gray">
      <a:srgbClr val="E8E6DF"/>
    </a:custClr>
    <a:custClr name="Mid Gray">
      <a:srgbClr val="D7D2CB"/>
    </a:custClr>
    <a:custClr name="Warm Gray">
      <a:srgbClr val="8C8279"/>
    </a:custClr>
    <a:custClr name="Light Gray">
      <a:srgbClr val="D9D9D6"/>
    </a:custClr>
    <a:custClr name="Cool Gray">
      <a:srgbClr val="B1B3B3"/>
    </a:custClr>
    <a:custClr name="Dark Gray">
      <a:srgbClr val="454142"/>
    </a:custClr>
    <a:custClr name="Pure White">
      <a:srgbClr val="FFFFFF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  <a:custClr name="Blank">
      <a:srgbClr val="F0F0F0"/>
    </a:custClr>
  </a:custClrLst>
  <a:extLst>
    <a:ext uri="{05A4C25C-085E-4340-85A3-A5531E510DB2}">
      <thm15:themeFamily xmlns:thm15="http://schemas.microsoft.com/office/thememl/2012/main" name="Microsoft brand template starter - 16x9 v04.potx" id="{4908BB59-E0F9-4262-9337-B2D75939F852}" vid="{C1F6406B-B671-42E9-A581-A06DD50715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696B5C021C36A4B948619657DF31541" ma:contentTypeVersion="13" ma:contentTypeDescription="Create a new document." ma:contentTypeScope="" ma:versionID="3179e1be26f23a129528d230448053e8">
  <xsd:schema xmlns:xsd="http://www.w3.org/2001/XMLSchema" xmlns:xs="http://www.w3.org/2001/XMLSchema" xmlns:p="http://schemas.microsoft.com/office/2006/metadata/properties" xmlns:ns1="http://schemas.microsoft.com/sharepoint/v3" xmlns:ns2="c12c9beb-9115-4dd4-b4b0-98592a7680e2" xmlns:ns3="9b9b331a-5640-4f50-a010-6cc4266aa39c" targetNamespace="http://schemas.microsoft.com/office/2006/metadata/properties" ma:root="true" ma:fieldsID="d3f859843280ba2968dbadbb5350bb26" ns1:_="" ns2:_="" ns3:_="">
    <xsd:import namespace="http://schemas.microsoft.com/sharepoint/v3"/>
    <xsd:import namespace="c12c9beb-9115-4dd4-b4b0-98592a7680e2"/>
    <xsd:import namespace="9b9b331a-5640-4f50-a010-6cc4266aa39c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2c9beb-9115-4dd4-b4b0-98592a7680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BillingMetadata" ma:index="20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9b331a-5640-4f50-a010-6cc4266aa39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906DCFC-57BE-471C-9AA9-8C94A7A505D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4F575D1-D3E6-4B2E-81B9-7181EE16BCA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12c9beb-9115-4dd4-b4b0-98592a7680e2"/>
    <ds:schemaRef ds:uri="9b9b331a-5640-4f50-a010-6cc4266aa3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549B3AD-9962-4CE5-8E0A-2C8D95E7DE3D}">
  <ds:schemaRefs>
    <ds:schemaRef ds:uri="9b9b331a-5640-4f50-a010-6cc4266aa39c"/>
    <ds:schemaRef ds:uri="http://schemas.microsoft.com/sharepoint/v3"/>
    <ds:schemaRef ds:uri="http://schemas.microsoft.com/office/2006/documentManagement/types"/>
    <ds:schemaRef ds:uri="http://purl.org/dc/elements/1.1/"/>
    <ds:schemaRef ds:uri="c12c9beb-9115-4dd4-b4b0-98592a7680e2"/>
    <ds:schemaRef ds:uri="http://purl.org/dc/dcmitype/"/>
    <ds:schemaRef ds:uri="http://www.w3.org/XML/1998/namespace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docMetadata/LabelInfo.xml><?xml version="1.0" encoding="utf-8"?>
<clbl:labelList xmlns:clbl="http://schemas.microsoft.com/office/2020/mipLabelMetadata">
  <clbl:label id="{f42aa342-8706-4288-bd11-ebb85995028c}" enabled="1" method="Privileged" siteId="{72f988bf-86f1-41af-91ab-2d7cd011db47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1725</TotalTime>
  <Words>339</Words>
  <Application>Microsoft Office PowerPoint</Application>
  <PresentationFormat>Widescreen</PresentationFormat>
  <Paragraphs>51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Segoe UI</vt:lpstr>
      <vt:lpstr>Segoe UI Semibold</vt:lpstr>
      <vt:lpstr>Wingdings</vt:lpstr>
      <vt:lpstr>Light 16x9</vt:lpstr>
      <vt:lpstr>A day in the life of a Clerk of Courts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Daryl Schaal (SYNAXIS CORPORATION)</dc:creator>
  <cp:lastModifiedBy>Daryl Schaal</cp:lastModifiedBy>
  <cp:revision>4</cp:revision>
  <dcterms:created xsi:type="dcterms:W3CDTF">2024-09-25T15:39:48Z</dcterms:created>
  <dcterms:modified xsi:type="dcterms:W3CDTF">2025-02-11T14:56:51Z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0x0101007696B5C021C36A4B948619657DF31541</vt:lpwstr>
  </property>
</Properties>
</file>