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4A75-2838-808F-3071-4A917F8C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57157-5C6F-9046-25FB-9F850E8E8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06941-FB97-2BB7-0B61-B5C7A3A9D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ADC90-4C89-E249-53EE-4D00B956A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0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58BA4-8D41-EFC5-1DF0-A44E3302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90BA8345-B69E-FD5D-B95F-BC4F8C96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Chief Technology Officer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A7F28D-5C1B-80C0-B762-60DEF85803D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24C3AA8-486A-0116-7A92-CE61FC962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Teams Rooms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E87684E-D3B2-1A5A-2C1A-66DFCFC9F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338"/>
            <a:ext cx="2808288" cy="346075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06BED4B-C650-8CA3-749C-A625D0272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r>
              <a:rPr lang="en-US" noProof="0"/>
              <a:t>Review key technology news, internal reports, and updates related to ongoing projects and operational issues.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E0720F1-E61D-CDEF-5FE5-2FFB789A1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emails and Teams messages </a:t>
            </a:r>
            <a:r>
              <a:rPr lang="en-US" noProof="0"/>
              <a:t>from the past week including reports, analyst surveys, news alerts and project updates.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5C3C6E3-E573-E142-0CB8-502577618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9:30 am – Get the details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68CE598-2FBB-1039-4CCC-46608F2698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7"/>
            <a:ext cx="2808287" cy="685699"/>
          </a:xfrm>
        </p:spPr>
        <p:txBody>
          <a:bodyPr>
            <a:normAutofit lnSpcReduction="10000"/>
          </a:bodyPr>
          <a:lstStyle/>
          <a:p>
            <a:pPr lvl="0"/>
            <a:r>
              <a:rPr lang="en-US" noProof="0"/>
              <a:t>Meeting with the global IT department leadership</a:t>
            </a:r>
            <a:br>
              <a:rPr lang="en-US" noProof="0"/>
            </a:br>
            <a:r>
              <a:rPr lang="en-US" noProof="0"/>
              <a:t>team to discuss priorities and project progress. Attendees are in various offices with Teams Room systems</a:t>
            </a:r>
            <a:r>
              <a:rPr lang="en-US"/>
              <a:t> and can participate in their preferred language using </a:t>
            </a:r>
            <a:r>
              <a:rPr lang="en-US" b="1">
                <a:latin typeface="+mj-lt"/>
              </a:rPr>
              <a:t>Interpreter</a:t>
            </a:r>
            <a:r>
              <a:rPr lang="en-US"/>
              <a:t> in Teams.</a:t>
            </a:r>
            <a:endParaRPr lang="en-US" noProof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D336F656-7D34-9D9C-282D-2AF2EC2355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Benefit: Evelyn can query who in the room proposed restructuring the combined organization by region.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E6333BA-83C8-DE4A-DE92-C7401C9371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10:30 am – Recap meetings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CC65B23-2D97-7CCA-D55A-505A86F7B5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/>
          <a:lstStyle/>
          <a:p>
            <a:pPr lvl="0"/>
            <a:r>
              <a:rPr lang="en-US" noProof="0"/>
              <a:t>Meeting with other department heads or project teams to help facilitate technology integration and addressing any department-specific needs. 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1F983CA-1F8D-9414-8E07-9B907F3F6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my meetings </a:t>
            </a:r>
            <a:r>
              <a:rPr lang="en-US" noProof="0"/>
              <a:t>with Employee X, Employee Y and Employee Z and identify common topics and discussions in our workstreams. 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D95BE6A0-E160-F455-9389-D5139A2113C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1:00 pm – Draft a presentation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D632BEB-7C6A-4A2C-F3C6-A4F2BFF6FE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>
            <a:normAutofit/>
          </a:bodyPr>
          <a:lstStyle/>
          <a:p>
            <a:r>
              <a:rPr lang="en-US"/>
              <a:t>Use </a:t>
            </a:r>
            <a:r>
              <a:rPr lang="en-US" b="1">
                <a:latin typeface="+mj-lt"/>
              </a:rPr>
              <a:t>Office Agent </a:t>
            </a:r>
            <a:r>
              <a:rPr lang="en-US"/>
              <a:t>to review cybersecurity updates from the past month and draft a PowerPoint presentation that summarizes key risks, response measures, and progress for executive reporting.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619A9B56-5451-1073-4FBC-0A0967BC569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Prompt: </a:t>
            </a:r>
            <a:r>
              <a:rPr lang="en-US">
                <a:latin typeface="+mj-lt"/>
              </a:rPr>
              <a:t>Create a PowerPoint presentation </a:t>
            </a:r>
            <a:r>
              <a:rPr lang="en-US" noProof="0"/>
              <a:t>from our quarterly cybersecurity report including a visual of resources targeted and types of attacks.</a:t>
            </a:r>
          </a:p>
          <a:p>
            <a:pPr lvl="0"/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ACDE7874-DBEC-AE3C-858C-17D7DB098C5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3:00 pm – Summarize discussions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AE0112C-269E-D2EC-A364-709B27AF85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/>
          <a:lstStyle/>
          <a:p>
            <a:pPr lvl="0"/>
            <a:r>
              <a:rPr lang="en-US" noProof="0"/>
              <a:t>Discuss ongoing services, evaluate new solutions, and negotiate terms that best meet the needs of the business.</a:t>
            </a:r>
            <a:r>
              <a:rPr lang="en-US"/>
              <a:t> </a:t>
            </a:r>
            <a:endParaRPr lang="en-US" noProof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3122ADD7-5F82-2ED2-C438-478E0D11960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Summarize discussions </a:t>
            </a:r>
            <a:r>
              <a:rPr lang="en-US" noProof="0"/>
              <a:t>with Vendor X, Vendor Y and Vendor Z related to price, solution and upcoming deadlines.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57E83B5B-6DE5-F5DC-8FBD-1F021B21E9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4:30 pm – Draft a project summary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BF831809-0E9D-1F82-7CA9-A05C86A68A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Use </a:t>
            </a:r>
            <a:r>
              <a:rPr lang="en-US" b="1">
                <a:latin typeface="+mj-lt"/>
              </a:rPr>
              <a:t>Office Agent</a:t>
            </a:r>
            <a:r>
              <a:rPr lang="en-US"/>
              <a:t> to draft a Word document that outlines specific projects, reviews progress with project managers, addresses technical challenges, and captures strategic decisions to drive project success.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68A61863-D930-C8C4-64C5-CF583DB3CA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Utilize data from quarterly project review </a:t>
            </a:r>
            <a:r>
              <a:rPr lang="en-US" noProof="0"/>
              <a:t>and provide a summary of how many projects are on time and the blockers mentioned in the data.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10A3946E-85AE-D647-F4E1-8ED734585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2793B0-FF13-964B-09FF-2DD923923CE4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DAEAA378-4077-5988-5745-207766A3C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~1 hour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C12F0DE-165A-D165-3004-A875FE0A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21F0A9-C5C5-E7EC-BFC2-B063D6C4A92C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4C5EC6-E512-781A-8781-548F1FAFC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Team communications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8E3B8F3-96EC-8486-3D4D-4A3D220D0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64594-3AB6-AA54-BA3E-0920E5C5166D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28E3E474-607D-12C3-1D4F-3FE8E30FD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Areas of investment: Project management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DA9BE6D-4DC1-5451-378A-F16C430E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7427B1B9-909C-FB21-0A83-D03E33231997}"/>
              </a:ext>
            </a:extLst>
          </p:cNvPr>
          <p:cNvSpPr txBox="1"/>
          <p:nvPr/>
        </p:nvSpPr>
        <p:spPr>
          <a:xfrm>
            <a:off x="10123962" y="1684338"/>
            <a:ext cx="190506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Evelyn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CTO who helps maintain and secure the IT infrastructure at her organization.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605EE2BA-B88D-9827-F253-FFC9E9C5C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10939101" y="3220207"/>
            <a:ext cx="274790" cy="274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6CF939-7D37-C0C9-F722-E928FE98A46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153" y="3676650"/>
            <a:ext cx="2363294" cy="313912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00857ED0-BE20-8A6C-78FB-CF78558D61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892038"/>
            <a:ext cx="189218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Teams Rooms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6ADDF6B-79AB-5638-C86C-E12ECF05A33E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141" name="Picture 140" descr="Zip Co logo SVG free download, id: 101874 - Brandlogos.net">
              <a:hlinkClick r:id="rId13"/>
              <a:extLst>
                <a:ext uri="{FF2B5EF4-FFF2-40B4-BE49-F238E27FC236}">
                  <a16:creationId xmlns:a16="http://schemas.microsoft.com/office/drawing/2014/main" id="{93601E90-4B81-6C46-C56D-CD987C381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41BC74E-C86B-F9F2-3354-1F2FA5A345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70DF0A3D-BBC9-DBE6-43CF-E475DB74C3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9F7156D-9F35-3385-79B8-D61E036424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017D60E-D6A6-BCD2-B418-9FC8B87F4C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60AFE12-9589-0636-F2EC-3C64AA63A4F8}"/>
              </a:ext>
            </a:extLst>
          </p:cNvPr>
          <p:cNvGrpSpPr/>
          <p:nvPr/>
        </p:nvGrpSpPr>
        <p:grpSpPr>
          <a:xfrm>
            <a:off x="6969125" y="5266713"/>
            <a:ext cx="2255978" cy="360000"/>
            <a:chOff x="6969125" y="5260425"/>
            <a:chExt cx="2255978" cy="360000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8D52402-3B03-E83A-E3B8-922516C688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920F99A-8161-12DC-7772-AC9043D4D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3" name="Picture 12" descr="Word logo">
            <a:extLst>
              <a:ext uri="{FF2B5EF4-FFF2-40B4-BE49-F238E27FC236}">
                <a16:creationId xmlns:a16="http://schemas.microsoft.com/office/drawing/2014/main" id="{C01A0DC7-6459-B9C2-0148-2A88D0EF30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09" y="5323424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4" name="Picture 13" descr="PowerPoint logo">
            <a:extLst>
              <a:ext uri="{FF2B5EF4-FFF2-40B4-BE49-F238E27FC236}">
                <a16:creationId xmlns:a16="http://schemas.microsoft.com/office/drawing/2014/main" id="{261E89D1-A702-6574-2CA8-DCD2BE92B8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9861" y="5314124"/>
            <a:ext cx="265176" cy="265176"/>
          </a:xfrm>
          <a:prstGeom prst="rect">
            <a:avLst/>
          </a:prstGeom>
        </p:spPr>
      </p:pic>
      <p:pic>
        <p:nvPicPr>
          <p:cNvPr id="16" name="Picture 15" descr="Teams logo">
            <a:extLst>
              <a:ext uri="{FF2B5EF4-FFF2-40B4-BE49-F238E27FC236}">
                <a16:creationId xmlns:a16="http://schemas.microsoft.com/office/drawing/2014/main" id="{FE2EFCB3-61E2-E13F-DC6A-270F683270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075" y="2910976"/>
            <a:ext cx="265176" cy="265176"/>
          </a:xfrm>
          <a:prstGeom prst="rect">
            <a:avLst/>
          </a:prstGeom>
        </p:spPr>
      </p:pic>
      <p:pic>
        <p:nvPicPr>
          <p:cNvPr id="17" name="Picture 16" descr="Teams logo">
            <a:extLst>
              <a:ext uri="{FF2B5EF4-FFF2-40B4-BE49-F238E27FC236}">
                <a16:creationId xmlns:a16="http://schemas.microsoft.com/office/drawing/2014/main" id="{3278C762-A37E-DA6B-762C-8C19B8D313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5837" y="2897236"/>
            <a:ext cx="265176" cy="265176"/>
          </a:xfrm>
          <a:prstGeom prst="rect">
            <a:avLst/>
          </a:prstGeom>
        </p:spPr>
      </p:pic>
      <p:pic>
        <p:nvPicPr>
          <p:cNvPr id="18" name="Picture 17" descr="Teams logo">
            <a:extLst>
              <a:ext uri="{FF2B5EF4-FFF2-40B4-BE49-F238E27FC236}">
                <a16:creationId xmlns:a16="http://schemas.microsoft.com/office/drawing/2014/main" id="{2AD5B01C-2AFA-F12D-604E-E0B873A937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075" y="531527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7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Chief Technology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2025-11-21T04:03:42Z</dcterms:modified>
</cp:coreProperties>
</file>