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49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D693B-4908-A63A-E144-2A564A8BE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AF609E-A153-FAED-B419-93DDE70144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A6EB95-45C8-AF85-FA39-4A328F640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02B1C-77CA-1E99-4E3B-0605443CB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88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hyperlink" Target="https://support.microsoft.com/topic/getting-started-with-office-agent-6d043333-6eeb-49d8-a80c-681d29ab7c04" TargetMode="External"/><Relationship Id="rId7" Type="http://schemas.openxmlformats.org/officeDocument/2006/relationships/image" Target="../media/image10.png"/><Relationship Id="rId12" Type="http://schemas.openxmlformats.org/officeDocument/2006/relationships/hyperlink" Target="https://support.microsoft.com/en-us/topic/overview-of-microsoft-365-chat-preview-5b00a52d-7296-48ee-b938-b95b7209f737" TargetMode="Externa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svg"/><Relationship Id="rId10" Type="http://schemas.openxmlformats.org/officeDocument/2006/relationships/image" Target="../media/image13.svg"/><Relationship Id="rId4" Type="http://schemas.openxmlformats.org/officeDocument/2006/relationships/hyperlink" Target="https://support.microsoft.com/en-gb/topic/get-started-with-analyst-in-microsoft-365-copilot-ff505b9c-a06c-4be9-b855-69d89b1d25d2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61AED-215A-CE04-0E9C-34A9AA37E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C0C73BDE-99CA-9A9C-23E8-9F9059CD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Chief Information Officer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266953-9B12-9301-BEB6-8ED5B3F4A76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CFF8BED-7D7E-E3FA-0AE9-2E8BE016D6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73C5B973-EBA7-1D6E-385B-E39571373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7:30 am – Prepare for meetings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6666C702-1138-25FD-C13C-1ABFCED91C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/>
          <a:lstStyle/>
          <a:p>
            <a:r>
              <a:rPr lang="en-US" noProof="0"/>
              <a:t>Review briefings, reports from across the organization and departments. Including updates on projects, cybersecurity alerts, performance metrics of IT services.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65B2C1AD-C444-BE12-B85F-203333F9B6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Summarize my meetings for today</a:t>
            </a:r>
            <a:r>
              <a:rPr lang="en-US" noProof="0"/>
              <a:t>. For each meeting, list participants and link to relevant documents for each meeting. 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9BC8D9A-B9AE-E91E-E4CA-9549154A24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9:30 am – Recap a meeting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61C2DD4C-7E71-8BBE-1109-FE7AF78B02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/>
          <a:lstStyle/>
          <a:p>
            <a:pPr lvl="0"/>
            <a:r>
              <a:rPr lang="en-US"/>
              <a:t>Use Copilot in Teams to help align </a:t>
            </a:r>
            <a:r>
              <a:rPr lang="en-US" noProof="0"/>
              <a:t>on daily priorities, forecast any overnight issues, and ensure projects and teams are on track with projects and tasks.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0A3A135B-0994-1393-1234-AE9CFCAACF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>
                <a:latin typeface="+mj-lt"/>
              </a:rPr>
              <a:t>Summarize the meeting</a:t>
            </a:r>
            <a:r>
              <a:rPr lang="en-US" b="1">
                <a:latin typeface="+mj-lt"/>
              </a:rPr>
              <a:t>, assign action items,</a:t>
            </a:r>
            <a:r>
              <a:rPr lang="en-US" noProof="0"/>
              <a:t> and list the key issues and suggestions from last week's IT department heads meetings. 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67ADEF49-EA33-2FC3-EDFC-F46824A36B3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125" y="1684338"/>
            <a:ext cx="2808288" cy="346075"/>
          </a:xfrm>
        </p:spPr>
        <p:txBody>
          <a:bodyPr/>
          <a:lstStyle/>
          <a:p>
            <a:r>
              <a:rPr lang="en-US" noProof="0"/>
              <a:t>10:00 am – Summarize data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3D45B2AA-E854-4D29-8F00-79589EEB90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Working on long-term IT strategies aligned with government policies and objectives, including stakeholders from budget, exec branch, and core IT leadership.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1A8496B-B5CE-26A5-A71F-4EB0815055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/>
          <a:lstStyle/>
          <a:p>
            <a:r>
              <a:rPr lang="en-US" noProof="0"/>
              <a:t>Prompt: Based on last month’s strategic planning meeting, provide a summary of the budget constraints discussed.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1E2ACA83-0A6F-EC83-BC4B-CD42308233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/>
              <a:t>2:00 pm – Create a presentation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5A4C0186-4EAB-4331-F6C3-5EC09F51FC9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/>
          <a:lstStyle/>
          <a:p>
            <a:r>
              <a:rPr lang="en-US"/>
              <a:t>Use </a:t>
            </a:r>
            <a:r>
              <a:rPr lang="en-US" b="1"/>
              <a:t>Office Agent </a:t>
            </a:r>
            <a:r>
              <a:rPr lang="en-US"/>
              <a:t>to review cybersecurity updates from the past month and draft a PowerPoint presentation that summarizes key risks, response measures, and progress for executive reporting.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C4F3C93D-CBFE-8285-4F8C-1F9D32EFE59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Prompt: </a:t>
            </a:r>
            <a:r>
              <a:rPr lang="en-US">
                <a:latin typeface="+mj-lt"/>
              </a:rPr>
              <a:t>Create a PowerPoint presentation </a:t>
            </a:r>
            <a:r>
              <a:rPr lang="en-US" noProof="0"/>
              <a:t>from our quarterly cybersecurity report including a visual of resources targeted and types of attacks.</a:t>
            </a:r>
          </a:p>
          <a:p>
            <a:pPr lvl="0"/>
            <a:r>
              <a:rPr lang="en-US" u="sng">
                <a:hlinkClick r:id="rId3"/>
              </a:rPr>
              <a:t>Get started with Office Agent</a:t>
            </a:r>
            <a:endParaRPr lang="en-US" noProof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90613D59-0471-5F5E-F2EA-7667EBFD64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r>
              <a:rPr lang="en-US" noProof="0"/>
              <a:t>3:30 pm – Summarize a discussion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8F574119-A8DE-9C19-DFF8-B808D2B028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Discuss ongoing services, evaluate new solutions, and negotiate terms that best meet the needs of the business.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5EA6A8AB-2B9C-5AE3-50D7-F266DA4ED1B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808000" cy="626701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>
                <a:latin typeface="+mj-lt"/>
              </a:rPr>
              <a:t>Summarize discussions </a:t>
            </a:r>
            <a:r>
              <a:rPr lang="en-US" noProof="0"/>
              <a:t>with Vendor X, Vendor Y and Vendor Z related to price, solution and upcoming deadlines.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C3EE8654-33D2-558D-17D8-C0862726525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4:30 pm – Analyze a budget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DB0CEC07-602D-52E9-0425-295582F6302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/>
          <a:lstStyle/>
          <a:p>
            <a:r>
              <a:rPr lang="en-US"/>
              <a:t>Collaborate with budget analysts to review financial reports and cost planning activities, leveraging Analyst to interpret data.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0BB74BC6-E73C-A2F1-6E15-325A7162BFD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/>
          <a:lstStyle/>
          <a:p>
            <a:r>
              <a:rPr lang="en-US" noProof="0" dirty="0"/>
              <a:t>Prompt: </a:t>
            </a:r>
            <a:r>
              <a:rPr lang="en-US" dirty="0">
                <a:latin typeface="+mj-lt"/>
              </a:rPr>
              <a:t>Based on the quarterly budget</a:t>
            </a:r>
            <a:r>
              <a:rPr lang="en-US" noProof="0" dirty="0"/>
              <a:t>, show me suggested areas to reduce operating expenditures. </a:t>
            </a:r>
          </a:p>
          <a:p>
            <a:r>
              <a:rPr lang="en-US" u="sng" dirty="0">
                <a:hlinkClick r:id="rId4"/>
              </a:rPr>
              <a:t>Get started with Analyst</a:t>
            </a:r>
            <a:endParaRPr lang="en-US" noProof="0" dirty="0"/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CD858CFA-5D80-6DA9-653D-10A64660F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2375BE-3183-BD0C-4B64-FA16A7CB7194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41C0AABA-0A93-609A-6EC5-1415EA8EC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04B7351-13FD-49EA-EA20-B4C2E9FAE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DF61349-D8BD-BC1D-20E3-0357F7C7EB1E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0E40CAC-5ADC-7C36-43E0-CFDED8249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Vendor management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BC890B4-BB98-17C7-2D35-2573601E2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10E4AB-6BA7-15C4-8A2F-F590AE113597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F651B3A8-7E62-5A7A-121E-1608C2ADD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Strategy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6CBD2DA-9CE4-42E5-135C-4F1DDC453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2E428A0D-23FF-74F2-CBF8-59632AC4362E}"/>
              </a:ext>
            </a:extLst>
          </p:cNvPr>
          <p:cNvSpPr txBox="1"/>
          <p:nvPr/>
        </p:nvSpPr>
        <p:spPr>
          <a:xfrm>
            <a:off x="10161587" y="1684338"/>
            <a:ext cx="1867442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Ava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is a CIO who seeks insights on the status of programs, projects, stakeholder insights and daily agendas.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1C27B8-3C92-03A8-F181-678E73A1F0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38974" y="3833668"/>
            <a:ext cx="2066426" cy="3024332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E4AFB994-476E-2585-BCBB-211BD12639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A32ED71-A2C5-E10A-E803-FB74D7F78FFC}"/>
              </a:ext>
            </a:extLst>
          </p:cNvPr>
          <p:cNvGrpSpPr/>
          <p:nvPr/>
        </p:nvGrpSpPr>
        <p:grpSpPr>
          <a:xfrm>
            <a:off x="6969125" y="5266713"/>
            <a:ext cx="2255978" cy="360000"/>
            <a:chOff x="6969125" y="5260425"/>
            <a:chExt cx="2255978" cy="360000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9A90B86-4B48-F5CE-644C-E0A4E7BB644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Office Agent with PowerPoint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1CF0E72-B65F-69B0-2C95-AC5EAAC10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EBB029F-5044-14DE-C7ED-8C1C85DD58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2953593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304A771-602E-C6F7-8446-4A9C62EFF9EE}"/>
              </a:ext>
            </a:extLst>
          </p:cNvPr>
          <p:cNvGrpSpPr/>
          <p:nvPr/>
        </p:nvGrpSpPr>
        <p:grpSpPr>
          <a:xfrm>
            <a:off x="584200" y="2850537"/>
            <a:ext cx="2351135" cy="360000"/>
            <a:chOff x="588263" y="1217924"/>
            <a:chExt cx="2351135" cy="360000"/>
          </a:xfrm>
        </p:grpSpPr>
        <p:pic>
          <p:nvPicPr>
            <p:cNvPr id="126" name="Picture 125" descr="Zip Co logo SVG free download, id: 101874 - Brandlogos.net">
              <a:hlinkClick r:id="rId12"/>
              <a:extLst>
                <a:ext uri="{FF2B5EF4-FFF2-40B4-BE49-F238E27FC236}">
                  <a16:creationId xmlns:a16="http://schemas.microsoft.com/office/drawing/2014/main" id="{D69695DE-11AC-C557-E80E-6E6CA89EFE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92C1B76-D5AA-3E50-08FE-7B722117DA5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0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725CDC5-A81C-5F6A-96FB-DB59E73A1661}"/>
              </a:ext>
            </a:extLst>
          </p:cNvPr>
          <p:cNvGrpSpPr/>
          <p:nvPr/>
        </p:nvGrpSpPr>
        <p:grpSpPr>
          <a:xfrm>
            <a:off x="6969125" y="2850537"/>
            <a:ext cx="2351135" cy="360000"/>
            <a:chOff x="588263" y="1217924"/>
            <a:chExt cx="2351135" cy="360000"/>
          </a:xfrm>
        </p:grpSpPr>
        <p:pic>
          <p:nvPicPr>
            <p:cNvPr id="129" name="Picture 128" descr="Zip Co logo SVG free download, id: 101874 - Brandlogos.net">
              <a:hlinkClick r:id="rId12"/>
              <a:extLst>
                <a:ext uri="{FF2B5EF4-FFF2-40B4-BE49-F238E27FC236}">
                  <a16:creationId xmlns:a16="http://schemas.microsoft.com/office/drawing/2014/main" id="{A7B60DBC-2793-2CE3-3C9C-D54CA16A1A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5720A1D-4A7C-BD10-9356-C5C08CE2771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0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</a:endParaRP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16118D75-5972-F98B-607E-CAA6654DB6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621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Analyst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134" name="Graphic 133">
            <a:extLst>
              <a:ext uri="{FF2B5EF4-FFF2-40B4-BE49-F238E27FC236}">
                <a16:creationId xmlns:a16="http://schemas.microsoft.com/office/drawing/2014/main" id="{808815BA-19CB-2AD2-127C-FE0E4B0B16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10939101" y="3220207"/>
            <a:ext cx="274790" cy="2747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B1B70B-845A-43A9-CB2E-FEE383887F7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9873" y="5311059"/>
            <a:ext cx="346240" cy="270236"/>
          </a:xfrm>
          <a:prstGeom prst="rect">
            <a:avLst/>
          </a:prstGeom>
        </p:spPr>
      </p:pic>
      <p:pic>
        <p:nvPicPr>
          <p:cNvPr id="13" name="Picture 12" descr="PowerPoint logo">
            <a:extLst>
              <a:ext uri="{FF2B5EF4-FFF2-40B4-BE49-F238E27FC236}">
                <a16:creationId xmlns:a16="http://schemas.microsoft.com/office/drawing/2014/main" id="{6BED8D66-DC4E-349A-E02E-BD21171F9C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16537" y="5311059"/>
            <a:ext cx="265176" cy="265176"/>
          </a:xfrm>
          <a:prstGeom prst="rect">
            <a:avLst/>
          </a:prstGeom>
        </p:spPr>
      </p:pic>
      <p:pic>
        <p:nvPicPr>
          <p:cNvPr id="14" name="Picture 13" descr="Teams logo">
            <a:extLst>
              <a:ext uri="{FF2B5EF4-FFF2-40B4-BE49-F238E27FC236}">
                <a16:creationId xmlns:a16="http://schemas.microsoft.com/office/drawing/2014/main" id="{55D4F967-B92C-912E-09C6-25D4C56C702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24074" y="2897949"/>
            <a:ext cx="265176" cy="265176"/>
          </a:xfrm>
          <a:prstGeom prst="rect">
            <a:avLst/>
          </a:prstGeom>
        </p:spPr>
      </p:pic>
      <p:pic>
        <p:nvPicPr>
          <p:cNvPr id="16" name="Picture 15" descr="Teams logo">
            <a:extLst>
              <a:ext uri="{FF2B5EF4-FFF2-40B4-BE49-F238E27FC236}">
                <a16:creationId xmlns:a16="http://schemas.microsoft.com/office/drawing/2014/main" id="{F39162B1-43F8-4A14-FBF6-C13AF86DFAA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24686" y="5311059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302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Chief Information Officer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2025-11-21T04:03:58Z</dcterms:modified>
</cp:coreProperties>
</file>