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3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60841-FA70-AAA1-3FE3-4BF9FA47A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99488-D2B5-5F96-3AA7-7F9877D0D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57570-47E2-F109-2462-DB79AD683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1DA8-1576-4CCF-1D78-F5A0E70A0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5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8A0A3-1CC9-34FD-33E3-47B884F6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165844D-39B0-E8CC-1C6F-903095D3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CEO using Teams Phone during an acquisition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0C06CF-60B4-6C4F-C07E-7B617D55FC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4D321B7-2E84-541B-D327-A6CC701F0C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Copilot, Teams Phone, Teams Rooms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7644AA9B-D0A1-9CD6-3A34-7C44E4D4A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7:30 am – Find a detail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94C4FF6-E218-A34C-F934-F054E0C74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/>
              <a:t>As Anna heads into the office, she calls her CFO using Teams Phone. Anna remains focused on the conversation, confident that </a:t>
            </a:r>
            <a:r>
              <a:rPr lang="en-US"/>
              <a:t>Copilot </a:t>
            </a:r>
            <a:r>
              <a:rPr lang="en-US" noProof="0"/>
              <a:t>in Teams Phone is capturing all the details.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4887D5BD-6981-2984-7729-4980DAB678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Meeting recap </a:t>
            </a:r>
            <a:r>
              <a:rPr lang="en-US" noProof="0"/>
              <a:t>summarizes the call for Anna and enables her to query the conversation for specifics about the debt structure her CFO proposed.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15455254-F384-8F7D-3D5C-78224081C0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9:00 am – Summarize a topic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43496707-5CA4-FAAE-16F3-2F7DDCB1B2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/>
          <a:lstStyle/>
          <a:p>
            <a:pPr lvl="0"/>
            <a:r>
              <a:rPr lang="en-US" noProof="0"/>
              <a:t>For her leadership meeting, she uses Copilot in Teams to quickly summarize the last two weeks of conversations in the acquisition prep channel, ensuring she is well-informed and ready to present.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6EAE833F-1640-649D-7BC3-1B758CAEDC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Easily summarize the conversations, </a:t>
            </a:r>
            <a:r>
              <a:rPr lang="en-US" noProof="0"/>
              <a:t>organizing by topic, team, and lead to help ensure an efficient meeting ahead.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0792D457-77EC-998E-8BF5-EA487443FF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10:00 am – Identify a speaker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2D3C4D7A-C17E-7E33-CAB4-595AF5E903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62178"/>
          </a:xfrm>
        </p:spPr>
        <p:txBody>
          <a:bodyPr>
            <a:normAutofit lnSpcReduction="10000"/>
          </a:bodyPr>
          <a:lstStyle/>
          <a:p>
            <a:pPr lvl="0"/>
            <a:r>
              <a:rPr lang="en-US" noProof="0"/>
              <a:t>In the leadership meeting with in-person and remote attendees, Copilot in Teams Rooms uses speaker recognition to accurately attribute who said what. </a:t>
            </a:r>
            <a:r>
              <a:rPr lang="en-US"/>
              <a:t>Meanwhile, </a:t>
            </a:r>
            <a:r>
              <a:rPr lang="en-US" b="1" noProof="0"/>
              <a:t>Interpreter</a:t>
            </a:r>
            <a:r>
              <a:rPr lang="en-US" noProof="0"/>
              <a:t> allows participants to participate in their preferred language. 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CD5039E-56CA-9FB0-7AF1-DC9A6030AEF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/>
              <a:t>Benefit: Anna can query who in the room proposed restructuring the combined organization by region.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B3174A83-D6E1-E347-2EF1-EDB81C9C535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2:00 pm – Organize feedback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F95219BD-62F3-4D1B-DEC8-33F2C9631F5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/>
          <a:lstStyle/>
          <a:p>
            <a:r>
              <a:rPr lang="en-US" noProof="0"/>
              <a:t>During an all-hands online town hall, Anna's admin uses Copilot in Teams to efficiently manage chat threads and live discussions, ensuring that key themes of feedback are captured.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3F1E6D67-F320-9D13-C717-638E15F0748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Anna’s assistant is able to </a:t>
            </a:r>
            <a:r>
              <a:rPr lang="en-US" noProof="0">
                <a:latin typeface="+mj-lt"/>
              </a:rPr>
              <a:t>quickly capture and organize the feedback</a:t>
            </a:r>
            <a:r>
              <a:rPr lang="en-US" noProof="0"/>
              <a:t>, flag which have yet to be addressed and catalogue the answers for a post-event communication.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D82BF336-6047-DB80-7C46-84DE5C63102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4:30 pm – Get details from a call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3BFD338-070E-15E7-19A6-C021412525F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>
            <a:normAutofit lnSpcReduction="10000"/>
          </a:bodyPr>
          <a:lstStyle/>
          <a:p>
            <a:pPr lvl="0"/>
            <a:r>
              <a:rPr lang="en-US" noProof="0"/>
              <a:t>Anna places a PSTN call through Teams Phone to a key stakeholder at the organization to be acquired. Anna uses Copilot in Teams Phone to summarize the call and remove sensitive information before sharing it with her Human Resources Director.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88B83D8D-B3C9-52DE-989E-0ABF56608A1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652477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Call details are captured and summarized</a:t>
            </a:r>
            <a:r>
              <a:rPr lang="en-US" noProof="0"/>
              <a:t> and can be easily queried and edited with the help of Copilot.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A1034F3A-5413-EA13-6D8A-F76581DEE5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6:15 pm – Recap a meeting 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B9F0D426-3D4E-F3DE-FFB1-FA7EA00227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As she begins to wrap up her day, Anna uses Copilot in Teams intelligent recap to review the summaries and highlights of a few key meetings she wasn’t able to attend throughout the day. 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0DC89B5-D283-D066-3665-6E0FD08A537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Benefit: Anna is able to </a:t>
            </a:r>
            <a:r>
              <a:rPr lang="en-US" noProof="0">
                <a:latin typeface="+mj-lt"/>
              </a:rPr>
              <a:t>quickly scan the meeting recaps </a:t>
            </a:r>
            <a:r>
              <a:rPr lang="en-US" noProof="0"/>
              <a:t>for anything that may impact the acquisition disclosures.</a:t>
            </a: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CB66580A-A078-C1E1-0030-A4F2166C6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88C88D-613A-8F36-8405-E983893026DE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3FCB347F-359D-CFC5-4F19-203A8AEF5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C354C61-2302-CBDA-8B5C-1B6B34D58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45638E-F78F-C57B-89F5-C75E27ECF69C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D2E993E-1A67-5840-D9A5-D09F9ADCB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Team communications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FC3F228-B7EF-B56E-958C-F4F14D9CB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B1109C-368A-A7BA-E90F-97ED2F55F4A2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BA5E381B-25E7-44B3-5AA8-A97E838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Analysis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A8E5169-3261-8D21-64A5-E02B621CA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88C4D5C4-584C-54EB-F9D3-302A6456C6C4}"/>
              </a:ext>
            </a:extLst>
          </p:cNvPr>
          <p:cNvSpPr txBox="1"/>
          <p:nvPr/>
        </p:nvSpPr>
        <p:spPr>
          <a:xfrm>
            <a:off x="10144674" y="1684338"/>
            <a:ext cx="19050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Anna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CEO preparing for an acquisition.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3" name="Picture 22" descr="A person smiling with her hands in her pockets&#10;&#10;AI-generated content may be incorrect.">
            <a:extLst>
              <a:ext uri="{FF2B5EF4-FFF2-40B4-BE49-F238E27FC236}">
                <a16:creationId xmlns:a16="http://schemas.microsoft.com/office/drawing/2014/main" id="{630C46D7-18FC-7679-3A7B-6395BC99D3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840"/>
          <a:stretch/>
        </p:blipFill>
        <p:spPr>
          <a:xfrm>
            <a:off x="10125151" y="3270548"/>
            <a:ext cx="2072946" cy="3587452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6DAD586-BC49-10F2-5A4A-37F19E7850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2953593"/>
            <a:ext cx="1990672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 Phone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C370CFB-7EC6-3B61-19DE-53A773971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838E9FD-01F3-79BE-5B58-45E32B6FA4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892037"/>
            <a:ext cx="189218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Teams Rooms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65772AC-037A-A1FD-0F49-BEACF8DCEF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8D09771-B6E8-CC82-7531-9270599CB0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 Phone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582CF27-9679-C760-4B4A-ED9379E7D2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163" name="Graphic 162">
            <a:extLst>
              <a:ext uri="{FF2B5EF4-FFF2-40B4-BE49-F238E27FC236}">
                <a16:creationId xmlns:a16="http://schemas.microsoft.com/office/drawing/2014/main" id="{870AC18C-8481-969A-CD81-F09EFF7125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10939101" y="2919357"/>
            <a:ext cx="274790" cy="274790"/>
          </a:xfrm>
          <a:prstGeom prst="rect">
            <a:avLst/>
          </a:prstGeom>
        </p:spPr>
      </p:pic>
      <p:pic>
        <p:nvPicPr>
          <p:cNvPr id="12" name="Picture 11" descr="Teams logo">
            <a:extLst>
              <a:ext uri="{FF2B5EF4-FFF2-40B4-BE49-F238E27FC236}">
                <a16:creationId xmlns:a16="http://schemas.microsoft.com/office/drawing/2014/main" id="{03DE33C1-8BA8-DA2C-5A75-7C94B5170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638" y="2897948"/>
            <a:ext cx="265176" cy="265176"/>
          </a:xfrm>
          <a:prstGeom prst="rect">
            <a:avLst/>
          </a:prstGeom>
        </p:spPr>
      </p:pic>
      <p:pic>
        <p:nvPicPr>
          <p:cNvPr id="13" name="Picture 12" descr="Teams logo">
            <a:extLst>
              <a:ext uri="{FF2B5EF4-FFF2-40B4-BE49-F238E27FC236}">
                <a16:creationId xmlns:a16="http://schemas.microsoft.com/office/drawing/2014/main" id="{BE2DF09C-061A-D603-D080-456285E963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500" y="2897948"/>
            <a:ext cx="265176" cy="265176"/>
          </a:xfrm>
          <a:prstGeom prst="rect">
            <a:avLst/>
          </a:prstGeom>
        </p:spPr>
      </p:pic>
      <p:pic>
        <p:nvPicPr>
          <p:cNvPr id="14" name="Picture 13" descr="Teams logo">
            <a:extLst>
              <a:ext uri="{FF2B5EF4-FFF2-40B4-BE49-F238E27FC236}">
                <a16:creationId xmlns:a16="http://schemas.microsoft.com/office/drawing/2014/main" id="{2F92A212-B893-9C48-8884-6A7CCCBF8F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5837" y="2897236"/>
            <a:ext cx="265176" cy="265176"/>
          </a:xfrm>
          <a:prstGeom prst="rect">
            <a:avLst/>
          </a:prstGeom>
        </p:spPr>
      </p:pic>
      <p:pic>
        <p:nvPicPr>
          <p:cNvPr id="16" name="Picture 15" descr="Teams logo">
            <a:extLst>
              <a:ext uri="{FF2B5EF4-FFF2-40B4-BE49-F238E27FC236}">
                <a16:creationId xmlns:a16="http://schemas.microsoft.com/office/drawing/2014/main" id="{4972FB9F-5690-033C-5E84-445C76E94A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100" y="5312338"/>
            <a:ext cx="265176" cy="265176"/>
          </a:xfrm>
          <a:prstGeom prst="rect">
            <a:avLst/>
          </a:prstGeom>
        </p:spPr>
      </p:pic>
      <p:pic>
        <p:nvPicPr>
          <p:cNvPr id="17" name="Picture 16" descr="Teams logo">
            <a:extLst>
              <a:ext uri="{FF2B5EF4-FFF2-40B4-BE49-F238E27FC236}">
                <a16:creationId xmlns:a16="http://schemas.microsoft.com/office/drawing/2014/main" id="{D1DD82A5-D274-C17E-9C17-084C1CFEBF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500" y="5312338"/>
            <a:ext cx="265176" cy="265176"/>
          </a:xfrm>
          <a:prstGeom prst="rect">
            <a:avLst/>
          </a:prstGeom>
        </p:spPr>
      </p:pic>
      <p:pic>
        <p:nvPicPr>
          <p:cNvPr id="18" name="Picture 17" descr="Teams logo">
            <a:extLst>
              <a:ext uri="{FF2B5EF4-FFF2-40B4-BE49-F238E27FC236}">
                <a16:creationId xmlns:a16="http://schemas.microsoft.com/office/drawing/2014/main" id="{9957AFD1-1034-F406-48CB-940EA8E19E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5837" y="5312338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5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CEO using Teams Phone during an acquisition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2025-11-21T04:03:27Z</dcterms:modified>
</cp:coreProperties>
</file>