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svg" ContentType="image/svg+xml"/>
  <Default Extension="wdp" ContentType="image/vnd.ms-photo"/>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906" r:id="rId4"/>
  </p:sldMasterIdLst>
  <p:notesMasterIdLst>
    <p:notesMasterId r:id="rId6"/>
  </p:notesMasterIdLst>
  <p:sldIdLst>
    <p:sldId id="452"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2" orient="horz" pos="2160">
          <p15:clr>
            <a:srgbClr val="A4A3A4"/>
          </p15:clr>
        </p15:guide>
        <p15:guide id="3" pos="3840">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Author" initials="A" userId="Author" providerId="AD"/>
  <p188:author id="{42827239-A550-492D-1576-CE1DCACE4914}" name="Daryl Schaal (SYNAXIS CORPORATION)" initials="DS" userId="S::v-darsch@microsoft.com::a951ecaa-969a-4477-a8c9-df0dfa026182" providerId="AD"/>
  <p188:author id="{1CC9BD66-4965-66EC-D43C-4175EDB96078}" name="Erin McHugh Saif" initials="" userId="S::ermchugh@microsoft.com::9f93b4d3-52d4-4220-a190-55567abe2076" providerId="AD"/>
  <p188:author id="{0AF83D72-BA31-CE2B-D76F-59446C5DD042}" name="Aysha Kaushik" initials="AK" userId="S::aypathak@microsoft.com::549cd2d3-dab8-4c0c-ac06-1c38fc8f43a9" providerId="AD"/>
</p188:authorLst>
</file>

<file path=ppt/presProps.xml><?xml version="1.0" encoding="utf-8"?>
<p:presentationPr xmlns:a="http://schemas.openxmlformats.org/drawingml/2006/main" xmlns:r="http://schemas.openxmlformats.org/officeDocument/2006/relationships" xmlns:p="http://schemas.openxmlformats.org/presentationml/2006/main">
  <p:clrMru>
    <a:srgbClr val="B63EC5"/>
    <a:srgbClr val="0078D4"/>
    <a:srgbClr val="B1B3B3"/>
    <a:srgbClr val="49C5B1"/>
    <a:srgbClr val="F5EBE9"/>
    <a:srgbClr val="593794"/>
    <a:srgbClr val="E4DFDC"/>
    <a:srgbClr val="FFFFFF"/>
    <a:srgbClr val="E7E3E0"/>
    <a:srgbClr val="ECE9E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207E090-2898-4C5B-8636-B01C91BC2635}" v="2539" dt="2025-02-10T22:01:53.493"/>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0" d="100"/>
          <a:sy n="100" d="100"/>
        </p:scale>
        <p:origin x="360" y="90"/>
      </p:cViewPr>
      <p:guideLst>
        <p:guide orient="horz" pos="2160"/>
        <p:guide pos="3840"/>
      </p:guideLst>
    </p:cSldViewPr>
  </p:slideViewPr>
  <p:notesTextViewPr>
    <p:cViewPr>
      <p:scale>
        <a:sx n="1" d="1"/>
        <a:sy n="1" d="1"/>
      </p:scale>
      <p:origin x="0" y="0"/>
    </p:cViewPr>
  </p:notesTextViewPr>
  <p:sorterViewPr>
    <p:cViewPr varScale="1">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12" Type="http://schemas.microsoft.com/office/2018/10/relationships/authors" Target="author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microsoft.com/office/2015/10/relationships/revisionInfo" Target="revisionInfo.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77ABE1F-CA5A-2B44-8AB1-8023C3D7A890}" type="datetimeFigureOut">
              <a:rPr lang="en-US" smtClean="0"/>
              <a:t>2/11/2025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A57A88C-D68B-7E43-B6BD-8EAA3060908E}" type="slidenum">
              <a:rPr lang="en-US" smtClean="0"/>
              <a:t>‹#›</a:t>
            </a:fld>
            <a:endParaRPr lang="en-US"/>
          </a:p>
        </p:txBody>
      </p:sp>
    </p:spTree>
    <p:extLst>
      <p:ext uri="{BB962C8B-B14F-4D97-AF65-F5344CB8AC3E}">
        <p14:creationId xmlns:p14="http://schemas.microsoft.com/office/powerpoint/2010/main" val="41548041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hyperlink" Target="https://m365copilot.com/" TargetMode="External"/><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hyperlink" Target="https://m365copilot.com/" TargetMode="External"/><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1_Title square photo 2">
    <p:bg>
      <p:bgPr>
        <a:solidFill>
          <a:srgbClr val="FFF8F3"/>
        </a:solidFill>
        <a:effectLst/>
      </p:bgPr>
    </p:bg>
    <p:spTree>
      <p:nvGrpSpPr>
        <p:cNvPr id="1" name=""/>
        <p:cNvGrpSpPr/>
        <p:nvPr/>
      </p:nvGrpSpPr>
      <p:grpSpPr>
        <a:xfrm>
          <a:off x="0" y="0"/>
          <a:ext cx="0" cy="0"/>
          <a:chOff x="0" y="0"/>
          <a:chExt cx="0" cy="0"/>
        </a:xfrm>
      </p:grpSpPr>
      <p:pic>
        <p:nvPicPr>
          <p:cNvPr id="4" name="Picture 3" descr="A close-up of a spiral&#10;&#10;Description automatically generated">
            <a:extLst>
              <a:ext uri="{FF2B5EF4-FFF2-40B4-BE49-F238E27FC236}">
                <a16:creationId xmlns:a16="http://schemas.microsoft.com/office/drawing/2014/main" id="{361D5F98-BDD8-425B-488B-22D9DCB80383}"/>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0" y="0"/>
            <a:ext cx="12192000" cy="6858000"/>
          </a:xfrm>
          <a:prstGeom prst="rect">
            <a:avLst/>
          </a:prstGeom>
        </p:spPr>
      </p:pic>
      <p:sp>
        <p:nvSpPr>
          <p:cNvPr id="6" name="Rectangle 5">
            <a:extLst>
              <a:ext uri="{FF2B5EF4-FFF2-40B4-BE49-F238E27FC236}">
                <a16:creationId xmlns:a16="http://schemas.microsoft.com/office/drawing/2014/main" id="{418D8C93-A68F-427F-AC31-AE3104AD1194}"/>
              </a:ext>
            </a:extLst>
          </p:cNvPr>
          <p:cNvSpPr/>
          <p:nvPr userDrawn="1"/>
        </p:nvSpPr>
        <p:spPr bwMode="auto">
          <a:xfrm>
            <a:off x="0" y="0"/>
            <a:ext cx="12192000" cy="6858000"/>
          </a:xfrm>
          <a:prstGeom prst="rect">
            <a:avLst/>
          </a:prstGeom>
          <a:solidFill>
            <a:schemeClr val="bg1">
              <a:alpha val="24000"/>
            </a:schemeClr>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algn="l" defTabSz="932472" fontAlgn="base">
              <a:spcBef>
                <a:spcPct val="0"/>
              </a:spcBef>
              <a:spcAft>
                <a:spcPct val="0"/>
              </a:spcAft>
            </a:pPr>
            <a:endParaRPr lang="en-US" sz="2000" err="1">
              <a:solidFill>
                <a:srgbClr val="FFFFFF"/>
              </a:solidFill>
              <a:ea typeface="Segoe UI" pitchFamily="34" charset="0"/>
              <a:cs typeface="Segoe UI" pitchFamily="34" charset="0"/>
            </a:endParaRPr>
          </a:p>
        </p:txBody>
      </p:sp>
      <p:sp>
        <p:nvSpPr>
          <p:cNvPr id="2" name="Title 1">
            <a:extLst>
              <a:ext uri="{FF2B5EF4-FFF2-40B4-BE49-F238E27FC236}">
                <a16:creationId xmlns:a16="http://schemas.microsoft.com/office/drawing/2014/main" id="{25D0408F-4A76-4E13-B20C-89E0FD40DC32}"/>
              </a:ext>
            </a:extLst>
          </p:cNvPr>
          <p:cNvSpPr>
            <a:spLocks noGrp="1"/>
          </p:cNvSpPr>
          <p:nvPr>
            <p:ph type="title" hasCustomPrompt="1"/>
          </p:nvPr>
        </p:nvSpPr>
        <p:spPr>
          <a:xfrm>
            <a:off x="588263" y="2917984"/>
            <a:ext cx="7758903" cy="615553"/>
          </a:xfrm>
        </p:spPr>
        <p:txBody>
          <a:bodyPr wrap="square" anchor="b" anchorCtr="0">
            <a:spAutoFit/>
          </a:bodyPr>
          <a:lstStyle>
            <a:lvl1pPr>
              <a:defRPr sz="4000">
                <a:solidFill>
                  <a:schemeClr val="tx1"/>
                </a:solidFill>
              </a:defRPr>
            </a:lvl1pPr>
          </a:lstStyle>
          <a:p>
            <a:r>
              <a:rPr lang="en-US"/>
              <a:t>Event name or presentation title </a:t>
            </a:r>
          </a:p>
        </p:txBody>
      </p:sp>
      <p:sp>
        <p:nvSpPr>
          <p:cNvPr id="5" name="Text Placeholder 4"/>
          <p:cNvSpPr>
            <a:spLocks noGrp="1"/>
          </p:cNvSpPr>
          <p:nvPr>
            <p:ph type="body" sz="quarter" idx="12" hasCustomPrompt="1"/>
          </p:nvPr>
        </p:nvSpPr>
        <p:spPr>
          <a:xfrm>
            <a:off x="582042" y="3962400"/>
            <a:ext cx="7752752" cy="246221"/>
          </a:xfrm>
          <a:noFill/>
        </p:spPr>
        <p:txBody>
          <a:bodyPr wrap="square" lIns="0" tIns="0" rIns="0" bIns="0">
            <a:spAutoFit/>
          </a:bodyPr>
          <a:lstStyle>
            <a:lvl1pPr marL="0" indent="0">
              <a:spcBef>
                <a:spcPts val="0"/>
              </a:spcBef>
              <a:buNone/>
              <a:defRPr sz="1600" spc="0" baseline="0">
                <a:solidFill>
                  <a:schemeClr val="tx1"/>
                </a:solidFill>
                <a:latin typeface="+mn-lt"/>
                <a:cs typeface="Segoe UI" panose="020B0502040204020203" pitchFamily="34" charset="0"/>
              </a:defRPr>
            </a:lvl1pPr>
          </a:lstStyle>
          <a:p>
            <a:pPr lvl="0"/>
            <a:r>
              <a:rPr lang="en-US"/>
              <a:t>Speaker name or subtitle</a:t>
            </a:r>
          </a:p>
        </p:txBody>
      </p:sp>
      <p:pic>
        <p:nvPicPr>
          <p:cNvPr id="7" name="MS logo gray - EMF" descr="Microsoft logo, gray text version">
            <a:extLst>
              <a:ext uri="{FF2B5EF4-FFF2-40B4-BE49-F238E27FC236}">
                <a16:creationId xmlns:a16="http://schemas.microsoft.com/office/drawing/2014/main" id="{D4D1E6E7-6980-34C8-5B50-9BC3D2B8E201}"/>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bwMode="black">
          <a:xfrm>
            <a:off x="584200" y="585788"/>
            <a:ext cx="1366440" cy="292608"/>
          </a:xfrm>
          <a:prstGeom prst="rect">
            <a:avLst/>
          </a:prstGeom>
        </p:spPr>
      </p:pic>
    </p:spTree>
    <p:extLst>
      <p:ext uri="{BB962C8B-B14F-4D97-AF65-F5344CB8AC3E}">
        <p14:creationId xmlns:p14="http://schemas.microsoft.com/office/powerpoint/2010/main" val="1254783523"/>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15:guide id="2" orient="horz" pos="2496">
          <p15:clr>
            <a:srgbClr val="5ACBF0"/>
          </p15:clr>
        </p15:guide>
        <p15:guide id="3" pos="3360">
          <p15:clr>
            <a:srgbClr val="5ACBF0"/>
          </p15:clr>
        </p15:guide>
        <p15:guide id="5" orient="horz" pos="2160">
          <p15:clr>
            <a:srgbClr val="FBAE40"/>
          </p15:clr>
        </p15:guide>
        <p15:guide id="6" orient="horz" pos="2229">
          <p15:clr>
            <a:srgbClr val="5ACBF0"/>
          </p15:clr>
        </p15:guide>
        <p15:guide id="7" pos="2996">
          <p15:clr>
            <a:srgbClr val="5ACBF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Only">
    <p:spTree>
      <p:nvGrpSpPr>
        <p:cNvPr id="1" name=""/>
        <p:cNvGrpSpPr/>
        <p:nvPr/>
      </p:nvGrpSpPr>
      <p:grpSpPr>
        <a:xfrm>
          <a:off x="0" y="0"/>
          <a:ext cx="0" cy="0"/>
          <a:chOff x="0" y="0"/>
          <a:chExt cx="0" cy="0"/>
        </a:xfrm>
      </p:grpSpPr>
      <p:pic>
        <p:nvPicPr>
          <p:cNvPr id="5" name="Picture 4" descr="A blue sky with white clouds&#10;&#10;AI-generated content may be incorrect.">
            <a:extLst>
              <a:ext uri="{FF2B5EF4-FFF2-40B4-BE49-F238E27FC236}">
                <a16:creationId xmlns:a16="http://schemas.microsoft.com/office/drawing/2014/main" id="{D06997A8-9B2A-B93C-F597-79B38162AF6A}"/>
              </a:ext>
            </a:extLst>
          </p:cNvPr>
          <p:cNvPicPr>
            <a:picLocks noChangeAspect="1"/>
          </p:cNvPicPr>
          <p:nvPr userDrawn="1"/>
        </p:nvPicPr>
        <p:blipFill>
          <a:blip r:embed="rId2"/>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D0AAD849-7CFE-4AF7-A7C5-6BBD50C88C1A}"/>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3957784871"/>
      </p:ext>
    </p:extLst>
  </p:cSld>
  <p:clrMapOvr>
    <a:masterClrMapping/>
  </p:clrMapOvr>
  <p:transition>
    <p:fade/>
  </p:transition>
  <p:extLst>
    <p:ext uri="{DCECCB84-F9BA-43D5-87BE-67443E8EF086}">
      <p15:sldGuideLst xmlns:p15="http://schemas.microsoft.com/office/powerpoint/2012/main">
        <p15:guide id="6" pos="779">
          <p15:clr>
            <a:srgbClr val="A4A3A4"/>
          </p15:clr>
        </p15:guide>
        <p15:guide id="7" pos="962">
          <p15:clr>
            <a:srgbClr val="A4A3A4"/>
          </p15:clr>
        </p15:guide>
        <p15:guide id="8" pos="1373">
          <p15:clr>
            <a:srgbClr val="A4A3A4"/>
          </p15:clr>
        </p15:guide>
        <p15:guide id="9" pos="1556">
          <p15:clr>
            <a:srgbClr val="A4A3A4"/>
          </p15:clr>
        </p15:guide>
        <p15:guide id="10" pos="1967">
          <p15:clr>
            <a:srgbClr val="A4A3A4"/>
          </p15:clr>
        </p15:guide>
        <p15:guide id="11" pos="2150">
          <p15:clr>
            <a:srgbClr val="A4A3A4"/>
          </p15:clr>
        </p15:guide>
        <p15:guide id="12" pos="2561">
          <p15:clr>
            <a:srgbClr val="A4A3A4"/>
          </p15:clr>
        </p15:guide>
        <p15:guide id="13" pos="2744">
          <p15:clr>
            <a:srgbClr val="A4A3A4"/>
          </p15:clr>
        </p15:guide>
        <p15:guide id="14" pos="3155">
          <p15:clr>
            <a:srgbClr val="A4A3A4"/>
          </p15:clr>
        </p15:guide>
        <p15:guide id="15" pos="3338">
          <p15:clr>
            <a:srgbClr val="A4A3A4"/>
          </p15:clr>
        </p15:guide>
        <p15:guide id="16" pos="3749">
          <p15:clr>
            <a:srgbClr val="A4A3A4"/>
          </p15:clr>
        </p15:guide>
        <p15:guide id="17" pos="3932">
          <p15:clr>
            <a:srgbClr val="A4A3A4"/>
          </p15:clr>
        </p15:guide>
        <p15:guide id="18" pos="4343">
          <p15:clr>
            <a:srgbClr val="A4A3A4"/>
          </p15:clr>
        </p15:guide>
        <p15:guide id="19" pos="4526">
          <p15:clr>
            <a:srgbClr val="A4A3A4"/>
          </p15:clr>
        </p15:guide>
        <p15:guide id="20" pos="4937">
          <p15:clr>
            <a:srgbClr val="A4A3A4"/>
          </p15:clr>
        </p15:guide>
        <p15:guide id="21" pos="5120">
          <p15:clr>
            <a:srgbClr val="A4A3A4"/>
          </p15:clr>
        </p15:guide>
        <p15:guide id="22" pos="5529">
          <p15:clr>
            <a:srgbClr val="A4A3A4"/>
          </p15:clr>
        </p15:guide>
        <p15:guide id="23" pos="5714">
          <p15:clr>
            <a:srgbClr val="A4A3A4"/>
          </p15:clr>
        </p15:guide>
        <p15:guide id="24" pos="6123">
          <p15:clr>
            <a:srgbClr val="A4A3A4"/>
          </p15:clr>
        </p15:guide>
        <p15:guide id="25" pos="6308">
          <p15:clr>
            <a:srgbClr val="A4A3A4"/>
          </p15:clr>
        </p15:guide>
        <p15:guide id="26" pos="6717">
          <p15:clr>
            <a:srgbClr val="A4A3A4"/>
          </p15:clr>
        </p15:guide>
        <p15:guide id="27" pos="6900">
          <p15:clr>
            <a:srgbClr val="A4A3A4"/>
          </p15:clr>
        </p15:guide>
        <p15:guide id="28" orient="horz" pos="905">
          <p15:clr>
            <a:srgbClr val="5ACBF0"/>
          </p15:clr>
        </p15:guide>
        <p15:guide id="29" orient="horz" pos="1271">
          <p15:clr>
            <a:srgbClr val="5ACBF0"/>
          </p15:clr>
        </p15:guide>
        <p15:guide id="30" orient="horz" pos="288">
          <p15:clr>
            <a:srgbClr val="5ACBF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1_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AAD849-7CFE-4AF7-A7C5-6BBD50C88C1A}"/>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1246527458"/>
      </p:ext>
    </p:extLst>
  </p:cSld>
  <p:clrMapOvr>
    <a:masterClrMapping/>
  </p:clrMapOvr>
  <p:transition>
    <p:fade/>
  </p:transition>
  <p:extLst>
    <p:ext uri="{DCECCB84-F9BA-43D5-87BE-67443E8EF086}">
      <p15:sldGuideLst xmlns:p15="http://schemas.microsoft.com/office/powerpoint/2012/main">
        <p15:guide id="6" pos="779">
          <p15:clr>
            <a:srgbClr val="A4A3A4"/>
          </p15:clr>
        </p15:guide>
        <p15:guide id="7" pos="962">
          <p15:clr>
            <a:srgbClr val="A4A3A4"/>
          </p15:clr>
        </p15:guide>
        <p15:guide id="8" pos="1373">
          <p15:clr>
            <a:srgbClr val="A4A3A4"/>
          </p15:clr>
        </p15:guide>
        <p15:guide id="9" pos="1556">
          <p15:clr>
            <a:srgbClr val="A4A3A4"/>
          </p15:clr>
        </p15:guide>
        <p15:guide id="10" pos="1967">
          <p15:clr>
            <a:srgbClr val="A4A3A4"/>
          </p15:clr>
        </p15:guide>
        <p15:guide id="11" pos="2150">
          <p15:clr>
            <a:srgbClr val="A4A3A4"/>
          </p15:clr>
        </p15:guide>
        <p15:guide id="12" pos="2561">
          <p15:clr>
            <a:srgbClr val="A4A3A4"/>
          </p15:clr>
        </p15:guide>
        <p15:guide id="13" pos="2744">
          <p15:clr>
            <a:srgbClr val="A4A3A4"/>
          </p15:clr>
        </p15:guide>
        <p15:guide id="14" pos="3155">
          <p15:clr>
            <a:srgbClr val="A4A3A4"/>
          </p15:clr>
        </p15:guide>
        <p15:guide id="15" pos="3338">
          <p15:clr>
            <a:srgbClr val="A4A3A4"/>
          </p15:clr>
        </p15:guide>
        <p15:guide id="16" pos="3749">
          <p15:clr>
            <a:srgbClr val="A4A3A4"/>
          </p15:clr>
        </p15:guide>
        <p15:guide id="17" pos="3932">
          <p15:clr>
            <a:srgbClr val="A4A3A4"/>
          </p15:clr>
        </p15:guide>
        <p15:guide id="18" pos="4343">
          <p15:clr>
            <a:srgbClr val="A4A3A4"/>
          </p15:clr>
        </p15:guide>
        <p15:guide id="19" pos="4526">
          <p15:clr>
            <a:srgbClr val="A4A3A4"/>
          </p15:clr>
        </p15:guide>
        <p15:guide id="20" pos="4937">
          <p15:clr>
            <a:srgbClr val="A4A3A4"/>
          </p15:clr>
        </p15:guide>
        <p15:guide id="21" pos="5120">
          <p15:clr>
            <a:srgbClr val="A4A3A4"/>
          </p15:clr>
        </p15:guide>
        <p15:guide id="22" pos="5529">
          <p15:clr>
            <a:srgbClr val="A4A3A4"/>
          </p15:clr>
        </p15:guide>
        <p15:guide id="23" pos="5714">
          <p15:clr>
            <a:srgbClr val="A4A3A4"/>
          </p15:clr>
        </p15:guide>
        <p15:guide id="24" pos="6123">
          <p15:clr>
            <a:srgbClr val="A4A3A4"/>
          </p15:clr>
        </p15:guide>
        <p15:guide id="25" pos="6308">
          <p15:clr>
            <a:srgbClr val="A4A3A4"/>
          </p15:clr>
        </p15:guide>
        <p15:guide id="26" pos="6717">
          <p15:clr>
            <a:srgbClr val="A4A3A4"/>
          </p15:clr>
        </p15:guide>
        <p15:guide id="27" pos="6900">
          <p15:clr>
            <a:srgbClr val="A4A3A4"/>
          </p15:clr>
        </p15:guide>
        <p15:guide id="28" orient="horz" pos="905">
          <p15:clr>
            <a:srgbClr val="5ACBF0"/>
          </p15:clr>
        </p15:guide>
        <p15:guide id="29" orient="horz" pos="1271">
          <p15:clr>
            <a:srgbClr val="5ACBF0"/>
          </p15:clr>
        </p15:guide>
        <p15:guide id="30" orient="horz" pos="288">
          <p15:clr>
            <a:srgbClr val="5ACBF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Title Only - left side ">
    <p:spTree>
      <p:nvGrpSpPr>
        <p:cNvPr id="1" name=""/>
        <p:cNvGrpSpPr/>
        <p:nvPr/>
      </p:nvGrpSpPr>
      <p:grpSpPr>
        <a:xfrm>
          <a:off x="0" y="0"/>
          <a:ext cx="0" cy="0"/>
          <a:chOff x="0" y="0"/>
          <a:chExt cx="0" cy="0"/>
        </a:xfrm>
      </p:grpSpPr>
      <p:pic>
        <p:nvPicPr>
          <p:cNvPr id="3" name="Picture 2" descr="A close-up of a curved object">
            <a:extLst>
              <a:ext uri="{FF2B5EF4-FFF2-40B4-BE49-F238E27FC236}">
                <a16:creationId xmlns:a16="http://schemas.microsoft.com/office/drawing/2014/main" id="{65978E02-7B42-4283-0732-A5ECD04C20F5}"/>
              </a:ext>
            </a:extLst>
          </p:cNvPr>
          <p:cNvPicPr>
            <a:picLocks noChangeAspect="1"/>
          </p:cNvPicPr>
          <p:nvPr userDrawn="1"/>
        </p:nvPicPr>
        <p:blipFill>
          <a:blip r:embed="rId2"/>
          <a:stretch>
            <a:fillRect/>
          </a:stretch>
        </p:blipFill>
        <p:spPr>
          <a:xfrm>
            <a:off x="0" y="0"/>
            <a:ext cx="12192000" cy="6858000"/>
          </a:xfrm>
          <a:prstGeom prst="rect">
            <a:avLst/>
          </a:prstGeom>
        </p:spPr>
      </p:pic>
      <p:sp>
        <p:nvSpPr>
          <p:cNvPr id="4" name="Rectangle 3">
            <a:extLst>
              <a:ext uri="{FF2B5EF4-FFF2-40B4-BE49-F238E27FC236}">
                <a16:creationId xmlns:a16="http://schemas.microsoft.com/office/drawing/2014/main" id="{FD9B2C81-3582-FD54-9197-2A2E6EA52FF9}"/>
              </a:ext>
            </a:extLst>
          </p:cNvPr>
          <p:cNvSpPr/>
          <p:nvPr userDrawn="1"/>
        </p:nvSpPr>
        <p:spPr bwMode="auto">
          <a:xfrm>
            <a:off x="0" y="0"/>
            <a:ext cx="8586216" cy="6858000"/>
          </a:xfrm>
          <a:prstGeom prst="rect">
            <a:avLst/>
          </a:prstGeom>
          <a:gradFill>
            <a:gsLst>
              <a:gs pos="0">
                <a:srgbClr val="FFF8F3"/>
              </a:gs>
              <a:gs pos="100000">
                <a:srgbClr val="FFF8F3">
                  <a:alpha val="0"/>
                </a:srgbClr>
              </a:gs>
            </a:gsLst>
            <a:lin ang="0" scaled="1"/>
          </a:gra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algn="l" defTabSz="932472" fontAlgn="base">
              <a:spcBef>
                <a:spcPct val="0"/>
              </a:spcBef>
              <a:spcAft>
                <a:spcPct val="0"/>
              </a:spcAft>
            </a:pPr>
            <a:endParaRPr lang="en-US" sz="2400" err="1">
              <a:gradFill>
                <a:gsLst>
                  <a:gs pos="0">
                    <a:srgbClr val="FFFFFF"/>
                  </a:gs>
                  <a:gs pos="100000">
                    <a:srgbClr val="FFFFFF"/>
                  </a:gs>
                </a:gsLst>
                <a:lin ang="5400000" scaled="0"/>
              </a:gradFill>
              <a:ea typeface="Segoe UI" pitchFamily="34" charset="0"/>
              <a:cs typeface="Segoe UI" pitchFamily="34" charset="0"/>
            </a:endParaRPr>
          </a:p>
        </p:txBody>
      </p:sp>
      <p:sp>
        <p:nvSpPr>
          <p:cNvPr id="2" name="Title 1">
            <a:extLst>
              <a:ext uri="{FF2B5EF4-FFF2-40B4-BE49-F238E27FC236}">
                <a16:creationId xmlns:a16="http://schemas.microsoft.com/office/drawing/2014/main" id="{D0AAD849-7CFE-4AF7-A7C5-6BBD50C88C1A}"/>
              </a:ext>
            </a:extLst>
          </p:cNvPr>
          <p:cNvSpPr>
            <a:spLocks noGrp="1"/>
          </p:cNvSpPr>
          <p:nvPr>
            <p:ph type="title"/>
          </p:nvPr>
        </p:nvSpPr>
        <p:spPr>
          <a:xfrm>
            <a:off x="588264" y="2875002"/>
            <a:ext cx="4127692" cy="1107996"/>
          </a:xfrm>
        </p:spPr>
        <p:txBody>
          <a:bodyPr wrap="square" anchor="ctr">
            <a:spAutoFit/>
          </a:bodyPr>
          <a:lstStyle/>
          <a:p>
            <a:r>
              <a:rPr lang="en-US"/>
              <a:t>Click to edit Master title style</a:t>
            </a:r>
          </a:p>
        </p:txBody>
      </p:sp>
    </p:spTree>
    <p:extLst>
      <p:ext uri="{BB962C8B-B14F-4D97-AF65-F5344CB8AC3E}">
        <p14:creationId xmlns:p14="http://schemas.microsoft.com/office/powerpoint/2010/main" val="1326365060"/>
      </p:ext>
    </p:extLst>
  </p:cSld>
  <p:clrMapOvr>
    <a:masterClrMapping/>
  </p:clrMapOvr>
  <p:transition>
    <p:fade/>
  </p:transition>
  <p:extLst>
    <p:ext uri="{DCECCB84-F9BA-43D5-87BE-67443E8EF086}">
      <p15:sldGuideLst xmlns:p15="http://schemas.microsoft.com/office/powerpoint/2012/main">
        <p15:guide id="6" pos="779">
          <p15:clr>
            <a:srgbClr val="A4A3A4"/>
          </p15:clr>
        </p15:guide>
        <p15:guide id="7" pos="962">
          <p15:clr>
            <a:srgbClr val="A4A3A4"/>
          </p15:clr>
        </p15:guide>
        <p15:guide id="8" pos="1373">
          <p15:clr>
            <a:srgbClr val="A4A3A4"/>
          </p15:clr>
        </p15:guide>
        <p15:guide id="9" pos="1556">
          <p15:clr>
            <a:srgbClr val="A4A3A4"/>
          </p15:clr>
        </p15:guide>
        <p15:guide id="10" pos="1967">
          <p15:clr>
            <a:srgbClr val="A4A3A4"/>
          </p15:clr>
        </p15:guide>
        <p15:guide id="11" pos="2150">
          <p15:clr>
            <a:srgbClr val="A4A3A4"/>
          </p15:clr>
        </p15:guide>
        <p15:guide id="12" pos="2561">
          <p15:clr>
            <a:srgbClr val="A4A3A4"/>
          </p15:clr>
        </p15:guide>
        <p15:guide id="13" pos="2744">
          <p15:clr>
            <a:srgbClr val="A4A3A4"/>
          </p15:clr>
        </p15:guide>
        <p15:guide id="14" pos="3155">
          <p15:clr>
            <a:srgbClr val="A4A3A4"/>
          </p15:clr>
        </p15:guide>
        <p15:guide id="16" pos="3749">
          <p15:clr>
            <a:srgbClr val="A4A3A4"/>
          </p15:clr>
        </p15:guide>
        <p15:guide id="17" pos="3932">
          <p15:clr>
            <a:srgbClr val="A4A3A4"/>
          </p15:clr>
        </p15:guide>
        <p15:guide id="18" pos="4343">
          <p15:clr>
            <a:srgbClr val="A4A3A4"/>
          </p15:clr>
        </p15:guide>
        <p15:guide id="19" pos="4526">
          <p15:clr>
            <a:srgbClr val="A4A3A4"/>
          </p15:clr>
        </p15:guide>
        <p15:guide id="20" pos="4937">
          <p15:clr>
            <a:srgbClr val="A4A3A4"/>
          </p15:clr>
        </p15:guide>
        <p15:guide id="21" pos="5120">
          <p15:clr>
            <a:srgbClr val="A4A3A4"/>
          </p15:clr>
        </p15:guide>
        <p15:guide id="22" pos="5529">
          <p15:clr>
            <a:srgbClr val="A4A3A4"/>
          </p15:clr>
        </p15:guide>
        <p15:guide id="23" pos="5714">
          <p15:clr>
            <a:srgbClr val="A4A3A4"/>
          </p15:clr>
        </p15:guide>
        <p15:guide id="24" pos="6123">
          <p15:clr>
            <a:srgbClr val="A4A3A4"/>
          </p15:clr>
        </p15:guide>
        <p15:guide id="25" pos="6308">
          <p15:clr>
            <a:srgbClr val="A4A3A4"/>
          </p15:clr>
        </p15:guide>
        <p15:guide id="26" pos="6717">
          <p15:clr>
            <a:srgbClr val="A4A3A4"/>
          </p15:clr>
        </p15:guide>
        <p15:guide id="27" pos="6900">
          <p15:clr>
            <a:srgbClr val="A4A3A4"/>
          </p15:clr>
        </p15:guide>
        <p15:guide id="30" orient="horz" pos="288">
          <p15:clr>
            <a:srgbClr val="5ACBF0"/>
          </p15:clr>
        </p15:guide>
        <p15:guide id="32" orient="horz" pos="2160">
          <p15:clr>
            <a:srgbClr val="5ACBF0"/>
          </p15:clr>
        </p15:guide>
        <p15:guide id="33" pos="2976">
          <p15:clr>
            <a:srgbClr val="5ACBF0"/>
          </p15:clr>
        </p15:guide>
        <p15:guide id="34" pos="3336">
          <p15:clr>
            <a:srgbClr val="5ACBF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Small title - half page">
    <p:spTree>
      <p:nvGrpSpPr>
        <p:cNvPr id="1" name=""/>
        <p:cNvGrpSpPr/>
        <p:nvPr/>
      </p:nvGrpSpPr>
      <p:grpSpPr>
        <a:xfrm>
          <a:off x="0" y="0"/>
          <a:ext cx="0" cy="0"/>
          <a:chOff x="0" y="0"/>
          <a:chExt cx="0" cy="0"/>
        </a:xfrm>
      </p:grpSpPr>
      <p:sp>
        <p:nvSpPr>
          <p:cNvPr id="2" name="Title 2">
            <a:extLst>
              <a:ext uri="{FF2B5EF4-FFF2-40B4-BE49-F238E27FC236}">
                <a16:creationId xmlns:a16="http://schemas.microsoft.com/office/drawing/2014/main" id="{4B2500C4-B436-4E3A-8A91-A02448A774DB}"/>
              </a:ext>
            </a:extLst>
          </p:cNvPr>
          <p:cNvSpPr>
            <a:spLocks noGrp="1"/>
          </p:cNvSpPr>
          <p:nvPr>
            <p:ph type="title"/>
          </p:nvPr>
        </p:nvSpPr>
        <p:spPr>
          <a:xfrm>
            <a:off x="584200" y="457200"/>
            <a:ext cx="5508419" cy="307777"/>
          </a:xfrm>
        </p:spPr>
        <p:txBody>
          <a:bodyPr tIns="0"/>
          <a:lstStyle>
            <a:lvl1pPr>
              <a:defRPr sz="2000" spc="0">
                <a:latin typeface="+mj-lt"/>
                <a:cs typeface="Segoe UI" panose="020B0502040204020203" pitchFamily="34" charset="0"/>
              </a:defRPr>
            </a:lvl1pPr>
          </a:lstStyle>
          <a:p>
            <a:r>
              <a:rPr lang="en-US"/>
              <a:t>Click to edit Master title style</a:t>
            </a:r>
          </a:p>
        </p:txBody>
      </p:sp>
    </p:spTree>
    <p:extLst>
      <p:ext uri="{BB962C8B-B14F-4D97-AF65-F5344CB8AC3E}">
        <p14:creationId xmlns:p14="http://schemas.microsoft.com/office/powerpoint/2010/main" val="4075222686"/>
      </p:ext>
    </p:extLst>
  </p:cSld>
  <p:clrMapOvr>
    <a:masterClrMapping/>
  </p:clrMapOvr>
  <p:transition>
    <p:fade/>
  </p:transition>
  <p:extLst>
    <p:ext uri="{DCECCB84-F9BA-43D5-87BE-67443E8EF086}">
      <p15:sldGuideLst xmlns:p15="http://schemas.microsoft.com/office/powerpoint/2012/main">
        <p15:guide id="6" pos="779">
          <p15:clr>
            <a:srgbClr val="A4A3A4"/>
          </p15:clr>
        </p15:guide>
        <p15:guide id="7" pos="962">
          <p15:clr>
            <a:srgbClr val="A4A3A4"/>
          </p15:clr>
        </p15:guide>
        <p15:guide id="8" pos="1373">
          <p15:clr>
            <a:srgbClr val="A4A3A4"/>
          </p15:clr>
        </p15:guide>
        <p15:guide id="9" pos="1556">
          <p15:clr>
            <a:srgbClr val="A4A3A4"/>
          </p15:clr>
        </p15:guide>
        <p15:guide id="10" pos="1967">
          <p15:clr>
            <a:srgbClr val="A4A3A4"/>
          </p15:clr>
        </p15:guide>
        <p15:guide id="11" pos="2150">
          <p15:clr>
            <a:srgbClr val="A4A3A4"/>
          </p15:clr>
        </p15:guide>
        <p15:guide id="12" pos="2561">
          <p15:clr>
            <a:srgbClr val="A4A3A4"/>
          </p15:clr>
        </p15:guide>
        <p15:guide id="13" pos="2744">
          <p15:clr>
            <a:srgbClr val="A4A3A4"/>
          </p15:clr>
        </p15:guide>
        <p15:guide id="14" pos="3155">
          <p15:clr>
            <a:srgbClr val="A4A3A4"/>
          </p15:clr>
        </p15:guide>
        <p15:guide id="15" pos="3352">
          <p15:clr>
            <a:srgbClr val="A4A3A4"/>
          </p15:clr>
        </p15:guide>
        <p15:guide id="16" pos="3749">
          <p15:clr>
            <a:srgbClr val="A4A3A4"/>
          </p15:clr>
        </p15:guide>
        <p15:guide id="17" pos="3932">
          <p15:clr>
            <a:srgbClr val="A4A3A4"/>
          </p15:clr>
        </p15:guide>
        <p15:guide id="18" pos="4343">
          <p15:clr>
            <a:srgbClr val="A4A3A4"/>
          </p15:clr>
        </p15:guide>
        <p15:guide id="19" pos="4526">
          <p15:clr>
            <a:srgbClr val="A4A3A4"/>
          </p15:clr>
        </p15:guide>
        <p15:guide id="20" pos="4937">
          <p15:clr>
            <a:srgbClr val="A4A3A4"/>
          </p15:clr>
        </p15:guide>
        <p15:guide id="21" pos="5120">
          <p15:clr>
            <a:srgbClr val="A4A3A4"/>
          </p15:clr>
        </p15:guide>
        <p15:guide id="22" pos="5529">
          <p15:clr>
            <a:srgbClr val="A4A3A4"/>
          </p15:clr>
        </p15:guide>
        <p15:guide id="23" pos="5714">
          <p15:clr>
            <a:srgbClr val="A4A3A4"/>
          </p15:clr>
        </p15:guide>
        <p15:guide id="24" pos="6123">
          <p15:clr>
            <a:srgbClr val="A4A3A4"/>
          </p15:clr>
        </p15:guide>
        <p15:guide id="25" pos="6308">
          <p15:clr>
            <a:srgbClr val="A4A3A4"/>
          </p15:clr>
        </p15:guide>
        <p15:guide id="26" pos="6717">
          <p15:clr>
            <a:srgbClr val="A4A3A4"/>
          </p15:clr>
        </p15:guide>
        <p15:guide id="27" pos="6900">
          <p15:clr>
            <a:srgbClr val="A4A3A4"/>
          </p15:clr>
        </p15:guide>
        <p15:guide id="28" orient="horz" pos="905">
          <p15:clr>
            <a:srgbClr val="5ACBF0"/>
          </p15:clr>
        </p15:guide>
        <p15:guide id="29" orient="horz" pos="1271">
          <p15:clr>
            <a:srgbClr val="5ACBF0"/>
          </p15:clr>
        </p15:guide>
        <p15:guide id="30" orient="horz" pos="288">
          <p15:clr>
            <a:srgbClr val="5ACBF0"/>
          </p15:clr>
        </p15:guide>
        <p15:guide id="31" pos="3840">
          <p15:clr>
            <a:srgbClr val="5ACBF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Scenario six steps">
    <p:spTree>
      <p:nvGrpSpPr>
        <p:cNvPr id="1" name=""/>
        <p:cNvGrpSpPr/>
        <p:nvPr/>
      </p:nvGrpSpPr>
      <p:grpSpPr>
        <a:xfrm>
          <a:off x="0" y="0"/>
          <a:ext cx="0" cy="0"/>
          <a:chOff x="0" y="0"/>
          <a:chExt cx="0" cy="0"/>
        </a:xfrm>
      </p:grpSpPr>
      <p:sp>
        <p:nvSpPr>
          <p:cNvPr id="2" name="Title 2">
            <a:extLst>
              <a:ext uri="{FF2B5EF4-FFF2-40B4-BE49-F238E27FC236}">
                <a16:creationId xmlns:a16="http://schemas.microsoft.com/office/drawing/2014/main" id="{4B2500C4-B436-4E3A-8A91-A02448A774DB}"/>
              </a:ext>
            </a:extLst>
          </p:cNvPr>
          <p:cNvSpPr>
            <a:spLocks noGrp="1"/>
          </p:cNvSpPr>
          <p:nvPr>
            <p:ph type="title" hasCustomPrompt="1"/>
          </p:nvPr>
        </p:nvSpPr>
        <p:spPr>
          <a:xfrm>
            <a:off x="584200" y="387766"/>
            <a:ext cx="5672544" cy="526298"/>
          </a:xfrm>
        </p:spPr>
        <p:txBody>
          <a:bodyPr tIns="0"/>
          <a:lstStyle>
            <a:lvl1pPr>
              <a:lnSpc>
                <a:spcPct val="95000"/>
              </a:lnSpc>
              <a:defRPr sz="1800" spc="0">
                <a:latin typeface="+mj-lt"/>
                <a:cs typeface="Segoe UI" panose="020B0502040204020203" pitchFamily="34" charset="0"/>
              </a:defRPr>
            </a:lvl1pPr>
          </a:lstStyle>
          <a:p>
            <a:r>
              <a:rPr lang="en-US"/>
              <a:t>Click to edit Master title style; can be up to two lines long; lorem ipsum dolor sit </a:t>
            </a:r>
            <a:r>
              <a:rPr lang="en-US" err="1"/>
              <a:t>amet</a:t>
            </a:r>
            <a:r>
              <a:rPr lang="en-US"/>
              <a:t> </a:t>
            </a:r>
            <a:r>
              <a:rPr lang="en-US" err="1"/>
              <a:t>consectetur</a:t>
            </a:r>
            <a:endParaRPr lang="en-US"/>
          </a:p>
        </p:txBody>
      </p:sp>
      <p:sp>
        <p:nvSpPr>
          <p:cNvPr id="4" name="Freeform: Shape 2">
            <a:extLst>
              <a:ext uri="{FF2B5EF4-FFF2-40B4-BE49-F238E27FC236}">
                <a16:creationId xmlns:a16="http://schemas.microsoft.com/office/drawing/2014/main" id="{2F51F4A4-9D1C-10B6-3868-E6FD8FD9C23B}"/>
              </a:ext>
              <a:ext uri="{C183D7F6-B498-43B3-948B-1728B52AA6E4}">
                <adec:decorative xmlns:adec="http://schemas.microsoft.com/office/drawing/2017/decorative" val="1"/>
              </a:ext>
            </a:extLst>
          </p:cNvPr>
          <p:cNvSpPr/>
          <p:nvPr userDrawn="1"/>
        </p:nvSpPr>
        <p:spPr bwMode="auto">
          <a:xfrm>
            <a:off x="-1576" y="1761263"/>
            <a:ext cx="11100760" cy="2453282"/>
          </a:xfrm>
          <a:custGeom>
            <a:avLst/>
            <a:gdLst>
              <a:gd name="connsiteX0" fmla="*/ 0 w 9070975"/>
              <a:gd name="connsiteY0" fmla="*/ 0 h 2491048"/>
              <a:gd name="connsiteX1" fmla="*/ 8850592 w 9070975"/>
              <a:gd name="connsiteY1" fmla="*/ 0 h 2491048"/>
              <a:gd name="connsiteX2" fmla="*/ 9070975 w 9070975"/>
              <a:gd name="connsiteY2" fmla="*/ 220383 h 2491048"/>
              <a:gd name="connsiteX3" fmla="*/ 9070975 w 9070975"/>
              <a:gd name="connsiteY3" fmla="*/ 2270665 h 2491048"/>
              <a:gd name="connsiteX4" fmla="*/ 8850592 w 9070975"/>
              <a:gd name="connsiteY4" fmla="*/ 2491048 h 2491048"/>
              <a:gd name="connsiteX5" fmla="*/ 0 w 9070975"/>
              <a:gd name="connsiteY5" fmla="*/ 2491048 h 2491048"/>
              <a:gd name="connsiteX0" fmla="*/ 25400 w 9096375"/>
              <a:gd name="connsiteY0" fmla="*/ 0 h 2491048"/>
              <a:gd name="connsiteX1" fmla="*/ 8875992 w 9096375"/>
              <a:gd name="connsiteY1" fmla="*/ 0 h 2491048"/>
              <a:gd name="connsiteX2" fmla="*/ 9096375 w 9096375"/>
              <a:gd name="connsiteY2" fmla="*/ 220383 h 2491048"/>
              <a:gd name="connsiteX3" fmla="*/ 9096375 w 9096375"/>
              <a:gd name="connsiteY3" fmla="*/ 2270665 h 2491048"/>
              <a:gd name="connsiteX4" fmla="*/ 8875992 w 9096375"/>
              <a:gd name="connsiteY4" fmla="*/ 2491048 h 2491048"/>
              <a:gd name="connsiteX5" fmla="*/ 25400 w 9096375"/>
              <a:gd name="connsiteY5" fmla="*/ 2491048 h 2491048"/>
              <a:gd name="connsiteX6" fmla="*/ 0 w 9096375"/>
              <a:gd name="connsiteY6" fmla="*/ 1182948 h 2491048"/>
              <a:gd name="connsiteX7" fmla="*/ 25400 w 9096375"/>
              <a:gd name="connsiteY7" fmla="*/ 0 h 2491048"/>
              <a:gd name="connsiteX0" fmla="*/ 0 w 9096375"/>
              <a:gd name="connsiteY0" fmla="*/ 1182948 h 2491048"/>
              <a:gd name="connsiteX1" fmla="*/ 25400 w 9096375"/>
              <a:gd name="connsiteY1" fmla="*/ 0 h 2491048"/>
              <a:gd name="connsiteX2" fmla="*/ 8875992 w 9096375"/>
              <a:gd name="connsiteY2" fmla="*/ 0 h 2491048"/>
              <a:gd name="connsiteX3" fmla="*/ 9096375 w 9096375"/>
              <a:gd name="connsiteY3" fmla="*/ 220383 h 2491048"/>
              <a:gd name="connsiteX4" fmla="*/ 9096375 w 9096375"/>
              <a:gd name="connsiteY4" fmla="*/ 2270665 h 2491048"/>
              <a:gd name="connsiteX5" fmla="*/ 8875992 w 9096375"/>
              <a:gd name="connsiteY5" fmla="*/ 2491048 h 2491048"/>
              <a:gd name="connsiteX6" fmla="*/ 25400 w 9096375"/>
              <a:gd name="connsiteY6" fmla="*/ 2491048 h 2491048"/>
              <a:gd name="connsiteX7" fmla="*/ 91440 w 9096375"/>
              <a:gd name="connsiteY7" fmla="*/ 1274388 h 2491048"/>
              <a:gd name="connsiteX0" fmla="*/ 0 w 9096375"/>
              <a:gd name="connsiteY0" fmla="*/ 1182948 h 2491048"/>
              <a:gd name="connsiteX1" fmla="*/ 25400 w 9096375"/>
              <a:gd name="connsiteY1" fmla="*/ 0 h 2491048"/>
              <a:gd name="connsiteX2" fmla="*/ 8875992 w 9096375"/>
              <a:gd name="connsiteY2" fmla="*/ 0 h 2491048"/>
              <a:gd name="connsiteX3" fmla="*/ 9096375 w 9096375"/>
              <a:gd name="connsiteY3" fmla="*/ 220383 h 2491048"/>
              <a:gd name="connsiteX4" fmla="*/ 9096375 w 9096375"/>
              <a:gd name="connsiteY4" fmla="*/ 2270665 h 2491048"/>
              <a:gd name="connsiteX5" fmla="*/ 8875992 w 9096375"/>
              <a:gd name="connsiteY5" fmla="*/ 2491048 h 2491048"/>
              <a:gd name="connsiteX6" fmla="*/ 25400 w 9096375"/>
              <a:gd name="connsiteY6" fmla="*/ 2491048 h 2491048"/>
              <a:gd name="connsiteX0" fmla="*/ 0 w 9070975"/>
              <a:gd name="connsiteY0" fmla="*/ 0 h 2491048"/>
              <a:gd name="connsiteX1" fmla="*/ 8850592 w 9070975"/>
              <a:gd name="connsiteY1" fmla="*/ 0 h 2491048"/>
              <a:gd name="connsiteX2" fmla="*/ 9070975 w 9070975"/>
              <a:gd name="connsiteY2" fmla="*/ 220383 h 2491048"/>
              <a:gd name="connsiteX3" fmla="*/ 9070975 w 9070975"/>
              <a:gd name="connsiteY3" fmla="*/ 2270665 h 2491048"/>
              <a:gd name="connsiteX4" fmla="*/ 8850592 w 9070975"/>
              <a:gd name="connsiteY4" fmla="*/ 2491048 h 2491048"/>
              <a:gd name="connsiteX5" fmla="*/ 0 w 9070975"/>
              <a:gd name="connsiteY5" fmla="*/ 2491048 h 2491048"/>
              <a:gd name="connsiteX0" fmla="*/ 0 w 9706877"/>
              <a:gd name="connsiteY0" fmla="*/ 0 h 2491048"/>
              <a:gd name="connsiteX1" fmla="*/ 9486494 w 9706877"/>
              <a:gd name="connsiteY1" fmla="*/ 0 h 2491048"/>
              <a:gd name="connsiteX2" fmla="*/ 9706877 w 9706877"/>
              <a:gd name="connsiteY2" fmla="*/ 220383 h 2491048"/>
              <a:gd name="connsiteX3" fmla="*/ 9706877 w 9706877"/>
              <a:gd name="connsiteY3" fmla="*/ 2270665 h 2491048"/>
              <a:gd name="connsiteX4" fmla="*/ 9486494 w 9706877"/>
              <a:gd name="connsiteY4" fmla="*/ 2491048 h 2491048"/>
              <a:gd name="connsiteX5" fmla="*/ 635902 w 9706877"/>
              <a:gd name="connsiteY5" fmla="*/ 2491048 h 2491048"/>
              <a:gd name="connsiteX0" fmla="*/ 19270 w 9726147"/>
              <a:gd name="connsiteY0" fmla="*/ 0 h 2491048"/>
              <a:gd name="connsiteX1" fmla="*/ 9505764 w 9726147"/>
              <a:gd name="connsiteY1" fmla="*/ 0 h 2491048"/>
              <a:gd name="connsiteX2" fmla="*/ 9726147 w 9726147"/>
              <a:gd name="connsiteY2" fmla="*/ 220383 h 2491048"/>
              <a:gd name="connsiteX3" fmla="*/ 9726147 w 9726147"/>
              <a:gd name="connsiteY3" fmla="*/ 2270665 h 2491048"/>
              <a:gd name="connsiteX4" fmla="*/ 9505764 w 9726147"/>
              <a:gd name="connsiteY4" fmla="*/ 2491048 h 2491048"/>
              <a:gd name="connsiteX5" fmla="*/ 0 w 9726147"/>
              <a:gd name="connsiteY5" fmla="*/ 2491048 h 2491048"/>
              <a:gd name="connsiteX0" fmla="*/ 289046 w 9726147"/>
              <a:gd name="connsiteY0" fmla="*/ 0 h 2491048"/>
              <a:gd name="connsiteX1" fmla="*/ 9505764 w 9726147"/>
              <a:gd name="connsiteY1" fmla="*/ 0 h 2491048"/>
              <a:gd name="connsiteX2" fmla="*/ 9726147 w 9726147"/>
              <a:gd name="connsiteY2" fmla="*/ 220383 h 2491048"/>
              <a:gd name="connsiteX3" fmla="*/ 9726147 w 9726147"/>
              <a:gd name="connsiteY3" fmla="*/ 2270665 h 2491048"/>
              <a:gd name="connsiteX4" fmla="*/ 9505764 w 9726147"/>
              <a:gd name="connsiteY4" fmla="*/ 2491048 h 2491048"/>
              <a:gd name="connsiteX5" fmla="*/ 0 w 9726147"/>
              <a:gd name="connsiteY5" fmla="*/ 2491048 h 2491048"/>
              <a:gd name="connsiteX0" fmla="*/ 0 w 9745418"/>
              <a:gd name="connsiteY0" fmla="*/ 0 h 2491048"/>
              <a:gd name="connsiteX1" fmla="*/ 9525035 w 9745418"/>
              <a:gd name="connsiteY1" fmla="*/ 0 h 2491048"/>
              <a:gd name="connsiteX2" fmla="*/ 9745418 w 9745418"/>
              <a:gd name="connsiteY2" fmla="*/ 220383 h 2491048"/>
              <a:gd name="connsiteX3" fmla="*/ 9745418 w 9745418"/>
              <a:gd name="connsiteY3" fmla="*/ 2270665 h 2491048"/>
              <a:gd name="connsiteX4" fmla="*/ 9525035 w 9745418"/>
              <a:gd name="connsiteY4" fmla="*/ 2491048 h 2491048"/>
              <a:gd name="connsiteX5" fmla="*/ 19271 w 9745418"/>
              <a:gd name="connsiteY5" fmla="*/ 2491048 h 2491048"/>
              <a:gd name="connsiteX0" fmla="*/ 28903 w 9726147"/>
              <a:gd name="connsiteY0" fmla="*/ 0 h 2491048"/>
              <a:gd name="connsiteX1" fmla="*/ 9505764 w 9726147"/>
              <a:gd name="connsiteY1" fmla="*/ 0 h 2491048"/>
              <a:gd name="connsiteX2" fmla="*/ 9726147 w 9726147"/>
              <a:gd name="connsiteY2" fmla="*/ 220383 h 2491048"/>
              <a:gd name="connsiteX3" fmla="*/ 9726147 w 9726147"/>
              <a:gd name="connsiteY3" fmla="*/ 2270665 h 2491048"/>
              <a:gd name="connsiteX4" fmla="*/ 9505764 w 9726147"/>
              <a:gd name="connsiteY4" fmla="*/ 2491048 h 2491048"/>
              <a:gd name="connsiteX5" fmla="*/ 0 w 9726147"/>
              <a:gd name="connsiteY5" fmla="*/ 2491048 h 2491048"/>
              <a:gd name="connsiteX0" fmla="*/ 0 w 9697244"/>
              <a:gd name="connsiteY0" fmla="*/ 0 h 2491048"/>
              <a:gd name="connsiteX1" fmla="*/ 9476861 w 9697244"/>
              <a:gd name="connsiteY1" fmla="*/ 0 h 2491048"/>
              <a:gd name="connsiteX2" fmla="*/ 9697244 w 9697244"/>
              <a:gd name="connsiteY2" fmla="*/ 220383 h 2491048"/>
              <a:gd name="connsiteX3" fmla="*/ 9697244 w 9697244"/>
              <a:gd name="connsiteY3" fmla="*/ 2270665 h 2491048"/>
              <a:gd name="connsiteX4" fmla="*/ 9476861 w 9697244"/>
              <a:gd name="connsiteY4" fmla="*/ 2491048 h 2491048"/>
              <a:gd name="connsiteX5" fmla="*/ 154159 w 9697244"/>
              <a:gd name="connsiteY5" fmla="*/ 2491048 h 2491048"/>
              <a:gd name="connsiteX0" fmla="*/ 0 w 9697244"/>
              <a:gd name="connsiteY0" fmla="*/ 0 h 2491048"/>
              <a:gd name="connsiteX1" fmla="*/ 9476861 w 9697244"/>
              <a:gd name="connsiteY1" fmla="*/ 0 h 2491048"/>
              <a:gd name="connsiteX2" fmla="*/ 9697244 w 9697244"/>
              <a:gd name="connsiteY2" fmla="*/ 220383 h 2491048"/>
              <a:gd name="connsiteX3" fmla="*/ 9697244 w 9697244"/>
              <a:gd name="connsiteY3" fmla="*/ 2270665 h 2491048"/>
              <a:gd name="connsiteX4" fmla="*/ 9476861 w 9697244"/>
              <a:gd name="connsiteY4" fmla="*/ 2491048 h 2491048"/>
              <a:gd name="connsiteX5" fmla="*/ 1 w 9697244"/>
              <a:gd name="connsiteY5" fmla="*/ 2491048 h 2491048"/>
              <a:gd name="connsiteX0" fmla="*/ 240871 w 9938115"/>
              <a:gd name="connsiteY0" fmla="*/ 0 h 2491048"/>
              <a:gd name="connsiteX1" fmla="*/ 9717732 w 9938115"/>
              <a:gd name="connsiteY1" fmla="*/ 0 h 2491048"/>
              <a:gd name="connsiteX2" fmla="*/ 9938115 w 9938115"/>
              <a:gd name="connsiteY2" fmla="*/ 220383 h 2491048"/>
              <a:gd name="connsiteX3" fmla="*/ 9938115 w 9938115"/>
              <a:gd name="connsiteY3" fmla="*/ 2270665 h 2491048"/>
              <a:gd name="connsiteX4" fmla="*/ 9717732 w 9938115"/>
              <a:gd name="connsiteY4" fmla="*/ 2491048 h 2491048"/>
              <a:gd name="connsiteX5" fmla="*/ 0 w 9938115"/>
              <a:gd name="connsiteY5" fmla="*/ 2491048 h 2491048"/>
              <a:gd name="connsiteX0" fmla="*/ 9634 w 9938115"/>
              <a:gd name="connsiteY0" fmla="*/ 0 h 2491048"/>
              <a:gd name="connsiteX1" fmla="*/ 9717732 w 9938115"/>
              <a:gd name="connsiteY1" fmla="*/ 0 h 2491048"/>
              <a:gd name="connsiteX2" fmla="*/ 9938115 w 9938115"/>
              <a:gd name="connsiteY2" fmla="*/ 220383 h 2491048"/>
              <a:gd name="connsiteX3" fmla="*/ 9938115 w 9938115"/>
              <a:gd name="connsiteY3" fmla="*/ 2270665 h 2491048"/>
              <a:gd name="connsiteX4" fmla="*/ 9717732 w 9938115"/>
              <a:gd name="connsiteY4" fmla="*/ 2491048 h 2491048"/>
              <a:gd name="connsiteX5" fmla="*/ 0 w 9938115"/>
              <a:gd name="connsiteY5" fmla="*/ 2491048 h 2491048"/>
              <a:gd name="connsiteX0" fmla="*/ 0 w 10058822"/>
              <a:gd name="connsiteY0" fmla="*/ 0 h 2491048"/>
              <a:gd name="connsiteX1" fmla="*/ 9838439 w 10058822"/>
              <a:gd name="connsiteY1" fmla="*/ 0 h 2491048"/>
              <a:gd name="connsiteX2" fmla="*/ 10058822 w 10058822"/>
              <a:gd name="connsiteY2" fmla="*/ 220383 h 2491048"/>
              <a:gd name="connsiteX3" fmla="*/ 10058822 w 10058822"/>
              <a:gd name="connsiteY3" fmla="*/ 2270665 h 2491048"/>
              <a:gd name="connsiteX4" fmla="*/ 9838439 w 10058822"/>
              <a:gd name="connsiteY4" fmla="*/ 2491048 h 2491048"/>
              <a:gd name="connsiteX5" fmla="*/ 120707 w 10058822"/>
              <a:gd name="connsiteY5" fmla="*/ 2491048 h 2491048"/>
              <a:gd name="connsiteX0" fmla="*/ 324 w 10059146"/>
              <a:gd name="connsiteY0" fmla="*/ 0 h 2491048"/>
              <a:gd name="connsiteX1" fmla="*/ 9838763 w 10059146"/>
              <a:gd name="connsiteY1" fmla="*/ 0 h 2491048"/>
              <a:gd name="connsiteX2" fmla="*/ 10059146 w 10059146"/>
              <a:gd name="connsiteY2" fmla="*/ 220383 h 2491048"/>
              <a:gd name="connsiteX3" fmla="*/ 10059146 w 10059146"/>
              <a:gd name="connsiteY3" fmla="*/ 2270665 h 2491048"/>
              <a:gd name="connsiteX4" fmla="*/ 9838763 w 10059146"/>
              <a:gd name="connsiteY4" fmla="*/ 2491048 h 2491048"/>
              <a:gd name="connsiteX5" fmla="*/ 0 w 10059146"/>
              <a:gd name="connsiteY5" fmla="*/ 2491048 h 24910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0059146" h="2491048">
                <a:moveTo>
                  <a:pt x="324" y="0"/>
                </a:moveTo>
                <a:lnTo>
                  <a:pt x="9838763" y="0"/>
                </a:lnTo>
                <a:cubicBezTo>
                  <a:pt x="9960477" y="0"/>
                  <a:pt x="10059146" y="98669"/>
                  <a:pt x="10059146" y="220383"/>
                </a:cubicBezTo>
                <a:lnTo>
                  <a:pt x="10059146" y="2270665"/>
                </a:lnTo>
                <a:cubicBezTo>
                  <a:pt x="10059146" y="2392379"/>
                  <a:pt x="9960477" y="2491048"/>
                  <a:pt x="9838763" y="2491048"/>
                </a:cubicBezTo>
                <a:lnTo>
                  <a:pt x="0" y="2491048"/>
                </a:lnTo>
              </a:path>
            </a:pathLst>
          </a:custGeom>
          <a:ln w="15875" cap="flat">
            <a:gradFill flip="none" rotWithShape="1">
              <a:gsLst>
                <a:gs pos="0">
                  <a:srgbClr val="0078D4"/>
                </a:gs>
                <a:gs pos="100000">
                  <a:schemeClr val="accent3"/>
                </a:gs>
              </a:gsLst>
              <a:lin ang="0" scaled="1"/>
              <a:tileRect/>
            </a:gradFill>
            <a:headEnd type="none" w="lg" len="med"/>
            <a:tailEnd type="none" w="lg" len="med"/>
          </a:ln>
          <a:effectLst>
            <a:outerShdw blurRad="127000" algn="ctr" rotWithShape="0">
              <a:prstClr val="black">
                <a:alpha val="15000"/>
              </a:prstClr>
            </a:outerShdw>
          </a:effectLst>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0" cap="none" spc="0" normalizeH="0" baseline="0" noProof="0">
              <a:ln>
                <a:noFill/>
              </a:ln>
              <a:solidFill>
                <a:srgbClr val="FFFFFF"/>
              </a:solidFill>
              <a:effectLst/>
              <a:uLnTx/>
              <a:uFillTx/>
              <a:latin typeface="Segoe UI"/>
              <a:ea typeface="+mn-ea"/>
              <a:cs typeface="Segoe UI" pitchFamily="34" charset="0"/>
            </a:endParaRPr>
          </a:p>
        </p:txBody>
      </p:sp>
      <p:grpSp>
        <p:nvGrpSpPr>
          <p:cNvPr id="41" name="Group 40">
            <a:extLst>
              <a:ext uri="{FF2B5EF4-FFF2-40B4-BE49-F238E27FC236}">
                <a16:creationId xmlns:a16="http://schemas.microsoft.com/office/drawing/2014/main" id="{09DFAC3A-9D18-4DFA-67CB-EE7054879BA6}"/>
              </a:ext>
              <a:ext uri="{C183D7F6-B498-43B3-948B-1728B52AA6E4}">
                <adec:decorative xmlns:adec="http://schemas.microsoft.com/office/drawing/2017/decorative" val="1"/>
              </a:ext>
            </a:extLst>
          </p:cNvPr>
          <p:cNvGrpSpPr/>
          <p:nvPr userDrawn="1"/>
        </p:nvGrpSpPr>
        <p:grpSpPr>
          <a:xfrm>
            <a:off x="3636944" y="1684408"/>
            <a:ext cx="166152" cy="166152"/>
            <a:chOff x="5214995" y="-1168400"/>
            <a:chExt cx="431800" cy="431800"/>
          </a:xfrm>
        </p:grpSpPr>
        <p:sp>
          <p:nvSpPr>
            <p:cNvPr id="42" name="Oval 41">
              <a:extLst>
                <a:ext uri="{FF2B5EF4-FFF2-40B4-BE49-F238E27FC236}">
                  <a16:creationId xmlns:a16="http://schemas.microsoft.com/office/drawing/2014/main" id="{71508D32-3003-665E-D9C9-67ACD21C3D71}"/>
                </a:ext>
              </a:extLst>
            </p:cNvPr>
            <p:cNvSpPr/>
            <p:nvPr/>
          </p:nvSpPr>
          <p:spPr bwMode="auto">
            <a:xfrm>
              <a:off x="5214995" y="-1168400"/>
              <a:ext cx="431800" cy="431800"/>
            </a:xfrm>
            <a:prstGeom prst="ellipse">
              <a:avLst/>
            </a:prstGeom>
            <a:solidFill>
              <a:srgbClr val="F2F2F2"/>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1200" cap="none" spc="0" normalizeH="0" baseline="0" noProof="0">
                <a:ln>
                  <a:noFill/>
                </a:ln>
                <a:solidFill>
                  <a:srgbClr val="FFFFFF"/>
                </a:solidFill>
                <a:effectLst/>
                <a:uLnTx/>
                <a:uFillTx/>
                <a:latin typeface="Segoe UI"/>
                <a:ea typeface="Segoe UI" pitchFamily="34" charset="0"/>
                <a:cs typeface="Segoe UI" pitchFamily="34" charset="0"/>
              </a:endParaRPr>
            </a:p>
          </p:txBody>
        </p:sp>
        <p:sp>
          <p:nvSpPr>
            <p:cNvPr id="43" name="Rectangle 89">
              <a:extLst>
                <a:ext uri="{FF2B5EF4-FFF2-40B4-BE49-F238E27FC236}">
                  <a16:creationId xmlns:a16="http://schemas.microsoft.com/office/drawing/2014/main" id="{248CF6DE-65DC-C736-D623-1F2A06E914A7}"/>
                </a:ext>
              </a:extLst>
            </p:cNvPr>
            <p:cNvSpPr/>
            <p:nvPr/>
          </p:nvSpPr>
          <p:spPr bwMode="auto">
            <a:xfrm rot="2700000">
              <a:off x="5303185" y="-1042110"/>
              <a:ext cx="179220" cy="179220"/>
            </a:xfrm>
            <a:custGeom>
              <a:avLst/>
              <a:gdLst>
                <a:gd name="connsiteX0" fmla="*/ 0 w 317500"/>
                <a:gd name="connsiteY0" fmla="*/ 0 h 317500"/>
                <a:gd name="connsiteX1" fmla="*/ 317500 w 317500"/>
                <a:gd name="connsiteY1" fmla="*/ 0 h 317500"/>
                <a:gd name="connsiteX2" fmla="*/ 317500 w 317500"/>
                <a:gd name="connsiteY2" fmla="*/ 317500 h 317500"/>
                <a:gd name="connsiteX3" fmla="*/ 0 w 317500"/>
                <a:gd name="connsiteY3" fmla="*/ 317500 h 317500"/>
                <a:gd name="connsiteX4" fmla="*/ 0 w 317500"/>
                <a:gd name="connsiteY4" fmla="*/ 0 h 317500"/>
                <a:gd name="connsiteX0" fmla="*/ 0 w 317500"/>
                <a:gd name="connsiteY0" fmla="*/ 317500 h 408940"/>
                <a:gd name="connsiteX1" fmla="*/ 0 w 317500"/>
                <a:gd name="connsiteY1" fmla="*/ 0 h 408940"/>
                <a:gd name="connsiteX2" fmla="*/ 317500 w 317500"/>
                <a:gd name="connsiteY2" fmla="*/ 0 h 408940"/>
                <a:gd name="connsiteX3" fmla="*/ 317500 w 317500"/>
                <a:gd name="connsiteY3" fmla="*/ 317500 h 408940"/>
                <a:gd name="connsiteX4" fmla="*/ 91440 w 317500"/>
                <a:gd name="connsiteY4" fmla="*/ 408940 h 408940"/>
                <a:gd name="connsiteX0" fmla="*/ 0 w 317500"/>
                <a:gd name="connsiteY0" fmla="*/ 317500 h 317500"/>
                <a:gd name="connsiteX1" fmla="*/ 0 w 317500"/>
                <a:gd name="connsiteY1" fmla="*/ 0 h 317500"/>
                <a:gd name="connsiteX2" fmla="*/ 317500 w 317500"/>
                <a:gd name="connsiteY2" fmla="*/ 0 h 317500"/>
                <a:gd name="connsiteX3" fmla="*/ 317500 w 317500"/>
                <a:gd name="connsiteY3" fmla="*/ 317500 h 317500"/>
                <a:gd name="connsiteX0" fmla="*/ 0 w 317500"/>
                <a:gd name="connsiteY0" fmla="*/ 0 h 317500"/>
                <a:gd name="connsiteX1" fmla="*/ 317500 w 317500"/>
                <a:gd name="connsiteY1" fmla="*/ 0 h 317500"/>
                <a:gd name="connsiteX2" fmla="*/ 317500 w 317500"/>
                <a:gd name="connsiteY2" fmla="*/ 317500 h 317500"/>
              </a:gdLst>
              <a:ahLst/>
              <a:cxnLst>
                <a:cxn ang="0">
                  <a:pos x="connsiteX0" y="connsiteY0"/>
                </a:cxn>
                <a:cxn ang="0">
                  <a:pos x="connsiteX1" y="connsiteY1"/>
                </a:cxn>
                <a:cxn ang="0">
                  <a:pos x="connsiteX2" y="connsiteY2"/>
                </a:cxn>
              </a:cxnLst>
              <a:rect l="l" t="t" r="r" b="b"/>
              <a:pathLst>
                <a:path w="317500" h="317500">
                  <a:moveTo>
                    <a:pt x="0" y="0"/>
                  </a:moveTo>
                  <a:lnTo>
                    <a:pt x="317500" y="0"/>
                  </a:lnTo>
                  <a:lnTo>
                    <a:pt x="317500" y="317500"/>
                  </a:lnTo>
                </a:path>
              </a:pathLst>
            </a:custGeom>
            <a:ln w="15875" cap="rnd">
              <a:gradFill flip="none" rotWithShape="1">
                <a:gsLst>
                  <a:gs pos="0">
                    <a:srgbClr val="0078D4"/>
                  </a:gs>
                  <a:gs pos="100000">
                    <a:schemeClr val="accent3"/>
                  </a:gs>
                </a:gsLst>
                <a:lin ang="0" scaled="1"/>
                <a:tileRect/>
              </a:gradFill>
              <a:headEnd type="none" w="lg" len="med"/>
              <a:tailEnd type="none" w="lg" len="med"/>
            </a:ln>
            <a:effectLst>
              <a:outerShdw blurRad="127000" algn="ctr" rotWithShape="0">
                <a:prstClr val="black">
                  <a:alpha val="15000"/>
                </a:prstClr>
              </a:outerShdw>
            </a:effectLst>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0" cap="none" spc="0" normalizeH="0" baseline="0" noProof="0">
                <a:ln>
                  <a:noFill/>
                </a:ln>
                <a:solidFill>
                  <a:srgbClr val="FFFFFF"/>
                </a:solidFill>
                <a:effectLst/>
                <a:uLnTx/>
                <a:uFillTx/>
                <a:latin typeface="Segoe UI"/>
                <a:ea typeface="+mn-ea"/>
                <a:cs typeface="Segoe UI" pitchFamily="34" charset="0"/>
              </a:endParaRPr>
            </a:p>
          </p:txBody>
        </p:sp>
      </p:grpSp>
      <p:grpSp>
        <p:nvGrpSpPr>
          <p:cNvPr id="44" name="Group 43">
            <a:extLst>
              <a:ext uri="{FF2B5EF4-FFF2-40B4-BE49-F238E27FC236}">
                <a16:creationId xmlns:a16="http://schemas.microsoft.com/office/drawing/2014/main" id="{D45B81D1-84F0-94E4-4DE4-7A327E9B2AE4}"/>
              </a:ext>
              <a:ext uri="{C183D7F6-B498-43B3-948B-1728B52AA6E4}">
                <adec:decorative xmlns:adec="http://schemas.microsoft.com/office/drawing/2017/decorative" val="1"/>
              </a:ext>
            </a:extLst>
          </p:cNvPr>
          <p:cNvGrpSpPr/>
          <p:nvPr userDrawn="1"/>
        </p:nvGrpSpPr>
        <p:grpSpPr>
          <a:xfrm>
            <a:off x="7100584" y="1684408"/>
            <a:ext cx="166152" cy="166152"/>
            <a:chOff x="5214995" y="-1168400"/>
            <a:chExt cx="431800" cy="431800"/>
          </a:xfrm>
        </p:grpSpPr>
        <p:sp>
          <p:nvSpPr>
            <p:cNvPr id="45" name="Oval 44">
              <a:extLst>
                <a:ext uri="{FF2B5EF4-FFF2-40B4-BE49-F238E27FC236}">
                  <a16:creationId xmlns:a16="http://schemas.microsoft.com/office/drawing/2014/main" id="{E8C73BD9-3028-F45B-8158-789AEF32D473}"/>
                </a:ext>
              </a:extLst>
            </p:cNvPr>
            <p:cNvSpPr/>
            <p:nvPr/>
          </p:nvSpPr>
          <p:spPr bwMode="auto">
            <a:xfrm>
              <a:off x="5214995" y="-1168400"/>
              <a:ext cx="431800" cy="431800"/>
            </a:xfrm>
            <a:prstGeom prst="ellipse">
              <a:avLst/>
            </a:prstGeom>
            <a:solidFill>
              <a:srgbClr val="F2F2F2"/>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1200" cap="none" spc="0" normalizeH="0" baseline="0" noProof="0">
                <a:ln>
                  <a:noFill/>
                </a:ln>
                <a:solidFill>
                  <a:srgbClr val="FFFFFF"/>
                </a:solidFill>
                <a:effectLst/>
                <a:uLnTx/>
                <a:uFillTx/>
                <a:latin typeface="Segoe UI"/>
                <a:ea typeface="+mn-ea"/>
                <a:cs typeface="Segoe UI" pitchFamily="34" charset="0"/>
              </a:endParaRPr>
            </a:p>
          </p:txBody>
        </p:sp>
        <p:sp>
          <p:nvSpPr>
            <p:cNvPr id="46" name="Rectangle 89">
              <a:extLst>
                <a:ext uri="{FF2B5EF4-FFF2-40B4-BE49-F238E27FC236}">
                  <a16:creationId xmlns:a16="http://schemas.microsoft.com/office/drawing/2014/main" id="{FAF601F9-E0B9-1FBF-2750-424B7916332E}"/>
                </a:ext>
              </a:extLst>
            </p:cNvPr>
            <p:cNvSpPr/>
            <p:nvPr/>
          </p:nvSpPr>
          <p:spPr bwMode="auto">
            <a:xfrm rot="2700000">
              <a:off x="5303185" y="-1042110"/>
              <a:ext cx="179220" cy="179220"/>
            </a:xfrm>
            <a:custGeom>
              <a:avLst/>
              <a:gdLst>
                <a:gd name="connsiteX0" fmla="*/ 0 w 317500"/>
                <a:gd name="connsiteY0" fmla="*/ 0 h 317500"/>
                <a:gd name="connsiteX1" fmla="*/ 317500 w 317500"/>
                <a:gd name="connsiteY1" fmla="*/ 0 h 317500"/>
                <a:gd name="connsiteX2" fmla="*/ 317500 w 317500"/>
                <a:gd name="connsiteY2" fmla="*/ 317500 h 317500"/>
                <a:gd name="connsiteX3" fmla="*/ 0 w 317500"/>
                <a:gd name="connsiteY3" fmla="*/ 317500 h 317500"/>
                <a:gd name="connsiteX4" fmla="*/ 0 w 317500"/>
                <a:gd name="connsiteY4" fmla="*/ 0 h 317500"/>
                <a:gd name="connsiteX0" fmla="*/ 0 w 317500"/>
                <a:gd name="connsiteY0" fmla="*/ 317500 h 408940"/>
                <a:gd name="connsiteX1" fmla="*/ 0 w 317500"/>
                <a:gd name="connsiteY1" fmla="*/ 0 h 408940"/>
                <a:gd name="connsiteX2" fmla="*/ 317500 w 317500"/>
                <a:gd name="connsiteY2" fmla="*/ 0 h 408940"/>
                <a:gd name="connsiteX3" fmla="*/ 317500 w 317500"/>
                <a:gd name="connsiteY3" fmla="*/ 317500 h 408940"/>
                <a:gd name="connsiteX4" fmla="*/ 91440 w 317500"/>
                <a:gd name="connsiteY4" fmla="*/ 408940 h 408940"/>
                <a:gd name="connsiteX0" fmla="*/ 0 w 317500"/>
                <a:gd name="connsiteY0" fmla="*/ 317500 h 317500"/>
                <a:gd name="connsiteX1" fmla="*/ 0 w 317500"/>
                <a:gd name="connsiteY1" fmla="*/ 0 h 317500"/>
                <a:gd name="connsiteX2" fmla="*/ 317500 w 317500"/>
                <a:gd name="connsiteY2" fmla="*/ 0 h 317500"/>
                <a:gd name="connsiteX3" fmla="*/ 317500 w 317500"/>
                <a:gd name="connsiteY3" fmla="*/ 317500 h 317500"/>
                <a:gd name="connsiteX0" fmla="*/ 0 w 317500"/>
                <a:gd name="connsiteY0" fmla="*/ 0 h 317500"/>
                <a:gd name="connsiteX1" fmla="*/ 317500 w 317500"/>
                <a:gd name="connsiteY1" fmla="*/ 0 h 317500"/>
                <a:gd name="connsiteX2" fmla="*/ 317500 w 317500"/>
                <a:gd name="connsiteY2" fmla="*/ 317500 h 317500"/>
              </a:gdLst>
              <a:ahLst/>
              <a:cxnLst>
                <a:cxn ang="0">
                  <a:pos x="connsiteX0" y="connsiteY0"/>
                </a:cxn>
                <a:cxn ang="0">
                  <a:pos x="connsiteX1" y="connsiteY1"/>
                </a:cxn>
                <a:cxn ang="0">
                  <a:pos x="connsiteX2" y="connsiteY2"/>
                </a:cxn>
              </a:cxnLst>
              <a:rect l="l" t="t" r="r" b="b"/>
              <a:pathLst>
                <a:path w="317500" h="317500">
                  <a:moveTo>
                    <a:pt x="0" y="0"/>
                  </a:moveTo>
                  <a:lnTo>
                    <a:pt x="317500" y="0"/>
                  </a:lnTo>
                  <a:lnTo>
                    <a:pt x="317500" y="317500"/>
                  </a:lnTo>
                </a:path>
              </a:pathLst>
            </a:custGeom>
            <a:ln w="15875" cap="rnd">
              <a:gradFill flip="none" rotWithShape="1">
                <a:gsLst>
                  <a:gs pos="0">
                    <a:srgbClr val="0078D4"/>
                  </a:gs>
                  <a:gs pos="100000">
                    <a:schemeClr val="accent3"/>
                  </a:gs>
                </a:gsLst>
                <a:lin ang="0" scaled="1"/>
                <a:tileRect/>
              </a:gradFill>
              <a:headEnd type="none" w="lg" len="med"/>
              <a:tailEnd type="none" w="lg" len="med"/>
            </a:ln>
            <a:effectLst>
              <a:outerShdw blurRad="127000" algn="ctr" rotWithShape="0">
                <a:prstClr val="black">
                  <a:alpha val="15000"/>
                </a:prstClr>
              </a:outerShdw>
            </a:effectLst>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0" cap="none" spc="0" normalizeH="0" baseline="0" noProof="0">
                <a:ln>
                  <a:noFill/>
                </a:ln>
                <a:solidFill>
                  <a:srgbClr val="FFFFFF"/>
                </a:solidFill>
                <a:effectLst/>
                <a:uLnTx/>
                <a:uFillTx/>
                <a:latin typeface="Segoe UI"/>
                <a:ea typeface="+mn-ea"/>
                <a:cs typeface="Segoe UI" pitchFamily="34" charset="0"/>
              </a:endParaRPr>
            </a:p>
          </p:txBody>
        </p:sp>
      </p:grpSp>
      <p:grpSp>
        <p:nvGrpSpPr>
          <p:cNvPr id="47" name="Group 46">
            <a:extLst>
              <a:ext uri="{FF2B5EF4-FFF2-40B4-BE49-F238E27FC236}">
                <a16:creationId xmlns:a16="http://schemas.microsoft.com/office/drawing/2014/main" id="{F779840A-3B56-4441-9EB1-044204839ABC}"/>
              </a:ext>
              <a:ext uri="{C183D7F6-B498-43B3-948B-1728B52AA6E4}">
                <adec:decorative xmlns:adec="http://schemas.microsoft.com/office/drawing/2017/decorative" val="1"/>
              </a:ext>
            </a:extLst>
          </p:cNvPr>
          <p:cNvGrpSpPr/>
          <p:nvPr userDrawn="1"/>
        </p:nvGrpSpPr>
        <p:grpSpPr>
          <a:xfrm flipH="1">
            <a:off x="3636944" y="4142745"/>
            <a:ext cx="166152" cy="166152"/>
            <a:chOff x="5214995" y="-1168400"/>
            <a:chExt cx="431800" cy="431800"/>
          </a:xfrm>
        </p:grpSpPr>
        <p:sp>
          <p:nvSpPr>
            <p:cNvPr id="48" name="Oval 47">
              <a:extLst>
                <a:ext uri="{FF2B5EF4-FFF2-40B4-BE49-F238E27FC236}">
                  <a16:creationId xmlns:a16="http://schemas.microsoft.com/office/drawing/2014/main" id="{2672E089-DCD3-79B1-E202-7C5F962CAC83}"/>
                </a:ext>
              </a:extLst>
            </p:cNvPr>
            <p:cNvSpPr/>
            <p:nvPr/>
          </p:nvSpPr>
          <p:spPr bwMode="auto">
            <a:xfrm>
              <a:off x="5214995" y="-1168400"/>
              <a:ext cx="431800" cy="431800"/>
            </a:xfrm>
            <a:prstGeom prst="ellipse">
              <a:avLst/>
            </a:prstGeom>
            <a:solidFill>
              <a:srgbClr val="F2F2F2"/>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1200" cap="none" spc="0" normalizeH="0" baseline="0" noProof="0">
                <a:ln>
                  <a:noFill/>
                </a:ln>
                <a:solidFill>
                  <a:srgbClr val="FFFFFF"/>
                </a:solidFill>
                <a:effectLst/>
                <a:uLnTx/>
                <a:uFillTx/>
                <a:latin typeface="Segoe UI"/>
                <a:ea typeface="+mn-ea"/>
                <a:cs typeface="Segoe UI" pitchFamily="34" charset="0"/>
              </a:endParaRPr>
            </a:p>
          </p:txBody>
        </p:sp>
        <p:sp>
          <p:nvSpPr>
            <p:cNvPr id="49" name="Rectangle 89">
              <a:extLst>
                <a:ext uri="{FF2B5EF4-FFF2-40B4-BE49-F238E27FC236}">
                  <a16:creationId xmlns:a16="http://schemas.microsoft.com/office/drawing/2014/main" id="{5A2EC4C6-437C-8108-922E-C4B4286B3B35}"/>
                </a:ext>
              </a:extLst>
            </p:cNvPr>
            <p:cNvSpPr/>
            <p:nvPr/>
          </p:nvSpPr>
          <p:spPr bwMode="auto">
            <a:xfrm rot="2700000">
              <a:off x="5303185" y="-1042110"/>
              <a:ext cx="179220" cy="179220"/>
            </a:xfrm>
            <a:custGeom>
              <a:avLst/>
              <a:gdLst>
                <a:gd name="connsiteX0" fmla="*/ 0 w 317500"/>
                <a:gd name="connsiteY0" fmla="*/ 0 h 317500"/>
                <a:gd name="connsiteX1" fmla="*/ 317500 w 317500"/>
                <a:gd name="connsiteY1" fmla="*/ 0 h 317500"/>
                <a:gd name="connsiteX2" fmla="*/ 317500 w 317500"/>
                <a:gd name="connsiteY2" fmla="*/ 317500 h 317500"/>
                <a:gd name="connsiteX3" fmla="*/ 0 w 317500"/>
                <a:gd name="connsiteY3" fmla="*/ 317500 h 317500"/>
                <a:gd name="connsiteX4" fmla="*/ 0 w 317500"/>
                <a:gd name="connsiteY4" fmla="*/ 0 h 317500"/>
                <a:gd name="connsiteX0" fmla="*/ 0 w 317500"/>
                <a:gd name="connsiteY0" fmla="*/ 317500 h 408940"/>
                <a:gd name="connsiteX1" fmla="*/ 0 w 317500"/>
                <a:gd name="connsiteY1" fmla="*/ 0 h 408940"/>
                <a:gd name="connsiteX2" fmla="*/ 317500 w 317500"/>
                <a:gd name="connsiteY2" fmla="*/ 0 h 408940"/>
                <a:gd name="connsiteX3" fmla="*/ 317500 w 317500"/>
                <a:gd name="connsiteY3" fmla="*/ 317500 h 408940"/>
                <a:gd name="connsiteX4" fmla="*/ 91440 w 317500"/>
                <a:gd name="connsiteY4" fmla="*/ 408940 h 408940"/>
                <a:gd name="connsiteX0" fmla="*/ 0 w 317500"/>
                <a:gd name="connsiteY0" fmla="*/ 317500 h 317500"/>
                <a:gd name="connsiteX1" fmla="*/ 0 w 317500"/>
                <a:gd name="connsiteY1" fmla="*/ 0 h 317500"/>
                <a:gd name="connsiteX2" fmla="*/ 317500 w 317500"/>
                <a:gd name="connsiteY2" fmla="*/ 0 h 317500"/>
                <a:gd name="connsiteX3" fmla="*/ 317500 w 317500"/>
                <a:gd name="connsiteY3" fmla="*/ 317500 h 317500"/>
                <a:gd name="connsiteX0" fmla="*/ 0 w 317500"/>
                <a:gd name="connsiteY0" fmla="*/ 0 h 317500"/>
                <a:gd name="connsiteX1" fmla="*/ 317500 w 317500"/>
                <a:gd name="connsiteY1" fmla="*/ 0 h 317500"/>
                <a:gd name="connsiteX2" fmla="*/ 317500 w 317500"/>
                <a:gd name="connsiteY2" fmla="*/ 317500 h 317500"/>
              </a:gdLst>
              <a:ahLst/>
              <a:cxnLst>
                <a:cxn ang="0">
                  <a:pos x="connsiteX0" y="connsiteY0"/>
                </a:cxn>
                <a:cxn ang="0">
                  <a:pos x="connsiteX1" y="connsiteY1"/>
                </a:cxn>
                <a:cxn ang="0">
                  <a:pos x="connsiteX2" y="connsiteY2"/>
                </a:cxn>
              </a:cxnLst>
              <a:rect l="l" t="t" r="r" b="b"/>
              <a:pathLst>
                <a:path w="317500" h="317500">
                  <a:moveTo>
                    <a:pt x="0" y="0"/>
                  </a:moveTo>
                  <a:lnTo>
                    <a:pt x="317500" y="0"/>
                  </a:lnTo>
                  <a:lnTo>
                    <a:pt x="317500" y="317500"/>
                  </a:lnTo>
                </a:path>
              </a:pathLst>
            </a:custGeom>
            <a:ln w="15875" cap="rnd">
              <a:gradFill flip="none" rotWithShape="1">
                <a:gsLst>
                  <a:gs pos="0">
                    <a:srgbClr val="0078D4"/>
                  </a:gs>
                  <a:gs pos="100000">
                    <a:schemeClr val="accent3"/>
                  </a:gs>
                </a:gsLst>
                <a:lin ang="0" scaled="1"/>
                <a:tileRect/>
              </a:gradFill>
              <a:headEnd type="none" w="lg" len="med"/>
              <a:tailEnd type="none" w="lg" len="med"/>
            </a:ln>
            <a:effectLst>
              <a:outerShdw blurRad="127000" algn="ctr" rotWithShape="0">
                <a:prstClr val="black">
                  <a:alpha val="15000"/>
                </a:prstClr>
              </a:outerShdw>
            </a:effectLst>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0" cap="none" spc="0" normalizeH="0" baseline="0" noProof="0">
                <a:ln>
                  <a:noFill/>
                </a:ln>
                <a:solidFill>
                  <a:srgbClr val="FFFFFF"/>
                </a:solidFill>
                <a:effectLst/>
                <a:uLnTx/>
                <a:uFillTx/>
                <a:latin typeface="Segoe UI"/>
                <a:ea typeface="+mn-ea"/>
                <a:cs typeface="Segoe UI" pitchFamily="34" charset="0"/>
              </a:endParaRPr>
            </a:p>
          </p:txBody>
        </p:sp>
      </p:grpSp>
      <p:grpSp>
        <p:nvGrpSpPr>
          <p:cNvPr id="50" name="Group 49">
            <a:extLst>
              <a:ext uri="{FF2B5EF4-FFF2-40B4-BE49-F238E27FC236}">
                <a16:creationId xmlns:a16="http://schemas.microsoft.com/office/drawing/2014/main" id="{B64E915B-BA21-E031-5D19-4519F1D78B45}"/>
              </a:ext>
              <a:ext uri="{C183D7F6-B498-43B3-948B-1728B52AA6E4}">
                <adec:decorative xmlns:adec="http://schemas.microsoft.com/office/drawing/2017/decorative" val="1"/>
              </a:ext>
            </a:extLst>
          </p:cNvPr>
          <p:cNvGrpSpPr/>
          <p:nvPr userDrawn="1"/>
        </p:nvGrpSpPr>
        <p:grpSpPr>
          <a:xfrm flipH="1">
            <a:off x="7100584" y="4142745"/>
            <a:ext cx="166152" cy="166152"/>
            <a:chOff x="5214995" y="-1168400"/>
            <a:chExt cx="431800" cy="431800"/>
          </a:xfrm>
        </p:grpSpPr>
        <p:sp>
          <p:nvSpPr>
            <p:cNvPr id="51" name="Oval 50">
              <a:extLst>
                <a:ext uri="{FF2B5EF4-FFF2-40B4-BE49-F238E27FC236}">
                  <a16:creationId xmlns:a16="http://schemas.microsoft.com/office/drawing/2014/main" id="{02B82046-E842-DA14-9AF1-3064C6A958A2}"/>
                </a:ext>
              </a:extLst>
            </p:cNvPr>
            <p:cNvSpPr/>
            <p:nvPr/>
          </p:nvSpPr>
          <p:spPr bwMode="auto">
            <a:xfrm>
              <a:off x="5214995" y="-1168400"/>
              <a:ext cx="431800" cy="431800"/>
            </a:xfrm>
            <a:prstGeom prst="ellipse">
              <a:avLst/>
            </a:prstGeom>
            <a:solidFill>
              <a:srgbClr val="F2F2F2"/>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1200" cap="none" spc="0" normalizeH="0" baseline="0" noProof="0">
                <a:ln>
                  <a:noFill/>
                </a:ln>
                <a:solidFill>
                  <a:srgbClr val="FFFFFF"/>
                </a:solidFill>
                <a:effectLst/>
                <a:uLnTx/>
                <a:uFillTx/>
                <a:latin typeface="Segoe UI"/>
                <a:ea typeface="+mn-ea"/>
                <a:cs typeface="Segoe UI" pitchFamily="34" charset="0"/>
              </a:endParaRPr>
            </a:p>
          </p:txBody>
        </p:sp>
        <p:sp>
          <p:nvSpPr>
            <p:cNvPr id="52" name="Rectangle 89">
              <a:extLst>
                <a:ext uri="{FF2B5EF4-FFF2-40B4-BE49-F238E27FC236}">
                  <a16:creationId xmlns:a16="http://schemas.microsoft.com/office/drawing/2014/main" id="{C23BDFA1-27FE-AFFE-BAFA-178EC2BDEE68}"/>
                </a:ext>
              </a:extLst>
            </p:cNvPr>
            <p:cNvSpPr/>
            <p:nvPr/>
          </p:nvSpPr>
          <p:spPr bwMode="auto">
            <a:xfrm rot="2700000">
              <a:off x="5303185" y="-1042110"/>
              <a:ext cx="179220" cy="179220"/>
            </a:xfrm>
            <a:custGeom>
              <a:avLst/>
              <a:gdLst>
                <a:gd name="connsiteX0" fmla="*/ 0 w 317500"/>
                <a:gd name="connsiteY0" fmla="*/ 0 h 317500"/>
                <a:gd name="connsiteX1" fmla="*/ 317500 w 317500"/>
                <a:gd name="connsiteY1" fmla="*/ 0 h 317500"/>
                <a:gd name="connsiteX2" fmla="*/ 317500 w 317500"/>
                <a:gd name="connsiteY2" fmla="*/ 317500 h 317500"/>
                <a:gd name="connsiteX3" fmla="*/ 0 w 317500"/>
                <a:gd name="connsiteY3" fmla="*/ 317500 h 317500"/>
                <a:gd name="connsiteX4" fmla="*/ 0 w 317500"/>
                <a:gd name="connsiteY4" fmla="*/ 0 h 317500"/>
                <a:gd name="connsiteX0" fmla="*/ 0 w 317500"/>
                <a:gd name="connsiteY0" fmla="*/ 317500 h 408940"/>
                <a:gd name="connsiteX1" fmla="*/ 0 w 317500"/>
                <a:gd name="connsiteY1" fmla="*/ 0 h 408940"/>
                <a:gd name="connsiteX2" fmla="*/ 317500 w 317500"/>
                <a:gd name="connsiteY2" fmla="*/ 0 h 408940"/>
                <a:gd name="connsiteX3" fmla="*/ 317500 w 317500"/>
                <a:gd name="connsiteY3" fmla="*/ 317500 h 408940"/>
                <a:gd name="connsiteX4" fmla="*/ 91440 w 317500"/>
                <a:gd name="connsiteY4" fmla="*/ 408940 h 408940"/>
                <a:gd name="connsiteX0" fmla="*/ 0 w 317500"/>
                <a:gd name="connsiteY0" fmla="*/ 317500 h 317500"/>
                <a:gd name="connsiteX1" fmla="*/ 0 w 317500"/>
                <a:gd name="connsiteY1" fmla="*/ 0 h 317500"/>
                <a:gd name="connsiteX2" fmla="*/ 317500 w 317500"/>
                <a:gd name="connsiteY2" fmla="*/ 0 h 317500"/>
                <a:gd name="connsiteX3" fmla="*/ 317500 w 317500"/>
                <a:gd name="connsiteY3" fmla="*/ 317500 h 317500"/>
                <a:gd name="connsiteX0" fmla="*/ 0 w 317500"/>
                <a:gd name="connsiteY0" fmla="*/ 0 h 317500"/>
                <a:gd name="connsiteX1" fmla="*/ 317500 w 317500"/>
                <a:gd name="connsiteY1" fmla="*/ 0 h 317500"/>
                <a:gd name="connsiteX2" fmla="*/ 317500 w 317500"/>
                <a:gd name="connsiteY2" fmla="*/ 317500 h 317500"/>
              </a:gdLst>
              <a:ahLst/>
              <a:cxnLst>
                <a:cxn ang="0">
                  <a:pos x="connsiteX0" y="connsiteY0"/>
                </a:cxn>
                <a:cxn ang="0">
                  <a:pos x="connsiteX1" y="connsiteY1"/>
                </a:cxn>
                <a:cxn ang="0">
                  <a:pos x="connsiteX2" y="connsiteY2"/>
                </a:cxn>
              </a:cxnLst>
              <a:rect l="l" t="t" r="r" b="b"/>
              <a:pathLst>
                <a:path w="317500" h="317500">
                  <a:moveTo>
                    <a:pt x="0" y="0"/>
                  </a:moveTo>
                  <a:lnTo>
                    <a:pt x="317500" y="0"/>
                  </a:lnTo>
                  <a:lnTo>
                    <a:pt x="317500" y="317500"/>
                  </a:lnTo>
                </a:path>
              </a:pathLst>
            </a:custGeom>
            <a:ln w="15875" cap="rnd">
              <a:gradFill flip="none" rotWithShape="1">
                <a:gsLst>
                  <a:gs pos="0">
                    <a:srgbClr val="0078D4"/>
                  </a:gs>
                  <a:gs pos="100000">
                    <a:schemeClr val="accent3"/>
                  </a:gs>
                </a:gsLst>
                <a:lin ang="0" scaled="1"/>
                <a:tileRect/>
              </a:gradFill>
              <a:headEnd type="none" w="lg" len="med"/>
              <a:tailEnd type="none" w="lg" len="med"/>
            </a:ln>
            <a:effectLst>
              <a:outerShdw blurRad="127000" algn="ctr" rotWithShape="0">
                <a:prstClr val="black">
                  <a:alpha val="15000"/>
                </a:prstClr>
              </a:outerShdw>
            </a:effectLst>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0" cap="none" spc="0" normalizeH="0" baseline="0" noProof="0">
                <a:ln>
                  <a:noFill/>
                </a:ln>
                <a:solidFill>
                  <a:srgbClr val="FFFFFF"/>
                </a:solidFill>
                <a:effectLst/>
                <a:uLnTx/>
                <a:uFillTx/>
                <a:latin typeface="Segoe UI"/>
                <a:ea typeface="+mn-ea"/>
                <a:cs typeface="Segoe UI" pitchFamily="34" charset="0"/>
              </a:endParaRPr>
            </a:p>
          </p:txBody>
        </p:sp>
      </p:grpSp>
      <p:grpSp>
        <p:nvGrpSpPr>
          <p:cNvPr id="53" name="Group 52">
            <a:extLst>
              <a:ext uri="{FF2B5EF4-FFF2-40B4-BE49-F238E27FC236}">
                <a16:creationId xmlns:a16="http://schemas.microsoft.com/office/drawing/2014/main" id="{2A8269E9-7FA7-00B4-27D8-BD3C30EC9C33}"/>
              </a:ext>
              <a:ext uri="{C183D7F6-B498-43B3-948B-1728B52AA6E4}">
                <adec:decorative xmlns:adec="http://schemas.microsoft.com/office/drawing/2017/decorative" val="1"/>
              </a:ext>
            </a:extLst>
          </p:cNvPr>
          <p:cNvGrpSpPr/>
          <p:nvPr userDrawn="1"/>
        </p:nvGrpSpPr>
        <p:grpSpPr>
          <a:xfrm rot="5400000">
            <a:off x="11016108" y="2124548"/>
            <a:ext cx="166152" cy="166152"/>
            <a:chOff x="5214995" y="-1168400"/>
            <a:chExt cx="431800" cy="431800"/>
          </a:xfrm>
        </p:grpSpPr>
        <p:sp>
          <p:nvSpPr>
            <p:cNvPr id="54" name="Oval 53">
              <a:extLst>
                <a:ext uri="{FF2B5EF4-FFF2-40B4-BE49-F238E27FC236}">
                  <a16:creationId xmlns:a16="http://schemas.microsoft.com/office/drawing/2014/main" id="{4716AABC-F343-A221-57CC-C5D99F7B3846}"/>
                </a:ext>
              </a:extLst>
            </p:cNvPr>
            <p:cNvSpPr/>
            <p:nvPr/>
          </p:nvSpPr>
          <p:spPr bwMode="auto">
            <a:xfrm>
              <a:off x="5214995" y="-1168400"/>
              <a:ext cx="431800" cy="431800"/>
            </a:xfrm>
            <a:prstGeom prst="ellipse">
              <a:avLst/>
            </a:prstGeom>
            <a:solidFill>
              <a:srgbClr val="F2F2F2"/>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1200" cap="none" spc="0" normalizeH="0" baseline="0" noProof="0">
                <a:ln>
                  <a:noFill/>
                </a:ln>
                <a:solidFill>
                  <a:srgbClr val="FFFFFF"/>
                </a:solidFill>
                <a:effectLst/>
                <a:uLnTx/>
                <a:uFillTx/>
                <a:latin typeface="Segoe UI"/>
                <a:ea typeface="+mn-ea"/>
                <a:cs typeface="Segoe UI" pitchFamily="34" charset="0"/>
              </a:endParaRPr>
            </a:p>
          </p:txBody>
        </p:sp>
        <p:sp>
          <p:nvSpPr>
            <p:cNvPr id="55" name="Rectangle 89">
              <a:extLst>
                <a:ext uri="{FF2B5EF4-FFF2-40B4-BE49-F238E27FC236}">
                  <a16:creationId xmlns:a16="http://schemas.microsoft.com/office/drawing/2014/main" id="{061DE92A-41EF-BE20-2B32-1F1C759D49CA}"/>
                </a:ext>
              </a:extLst>
            </p:cNvPr>
            <p:cNvSpPr/>
            <p:nvPr/>
          </p:nvSpPr>
          <p:spPr bwMode="auto">
            <a:xfrm rot="2700000">
              <a:off x="5303185" y="-1042110"/>
              <a:ext cx="179220" cy="179220"/>
            </a:xfrm>
            <a:custGeom>
              <a:avLst/>
              <a:gdLst>
                <a:gd name="connsiteX0" fmla="*/ 0 w 317500"/>
                <a:gd name="connsiteY0" fmla="*/ 0 h 317500"/>
                <a:gd name="connsiteX1" fmla="*/ 317500 w 317500"/>
                <a:gd name="connsiteY1" fmla="*/ 0 h 317500"/>
                <a:gd name="connsiteX2" fmla="*/ 317500 w 317500"/>
                <a:gd name="connsiteY2" fmla="*/ 317500 h 317500"/>
                <a:gd name="connsiteX3" fmla="*/ 0 w 317500"/>
                <a:gd name="connsiteY3" fmla="*/ 317500 h 317500"/>
                <a:gd name="connsiteX4" fmla="*/ 0 w 317500"/>
                <a:gd name="connsiteY4" fmla="*/ 0 h 317500"/>
                <a:gd name="connsiteX0" fmla="*/ 0 w 317500"/>
                <a:gd name="connsiteY0" fmla="*/ 317500 h 408940"/>
                <a:gd name="connsiteX1" fmla="*/ 0 w 317500"/>
                <a:gd name="connsiteY1" fmla="*/ 0 h 408940"/>
                <a:gd name="connsiteX2" fmla="*/ 317500 w 317500"/>
                <a:gd name="connsiteY2" fmla="*/ 0 h 408940"/>
                <a:gd name="connsiteX3" fmla="*/ 317500 w 317500"/>
                <a:gd name="connsiteY3" fmla="*/ 317500 h 408940"/>
                <a:gd name="connsiteX4" fmla="*/ 91440 w 317500"/>
                <a:gd name="connsiteY4" fmla="*/ 408940 h 408940"/>
                <a:gd name="connsiteX0" fmla="*/ 0 w 317500"/>
                <a:gd name="connsiteY0" fmla="*/ 317500 h 317500"/>
                <a:gd name="connsiteX1" fmla="*/ 0 w 317500"/>
                <a:gd name="connsiteY1" fmla="*/ 0 h 317500"/>
                <a:gd name="connsiteX2" fmla="*/ 317500 w 317500"/>
                <a:gd name="connsiteY2" fmla="*/ 0 h 317500"/>
                <a:gd name="connsiteX3" fmla="*/ 317500 w 317500"/>
                <a:gd name="connsiteY3" fmla="*/ 317500 h 317500"/>
                <a:gd name="connsiteX0" fmla="*/ 0 w 317500"/>
                <a:gd name="connsiteY0" fmla="*/ 0 h 317500"/>
                <a:gd name="connsiteX1" fmla="*/ 317500 w 317500"/>
                <a:gd name="connsiteY1" fmla="*/ 0 h 317500"/>
                <a:gd name="connsiteX2" fmla="*/ 317500 w 317500"/>
                <a:gd name="connsiteY2" fmla="*/ 317500 h 317500"/>
              </a:gdLst>
              <a:ahLst/>
              <a:cxnLst>
                <a:cxn ang="0">
                  <a:pos x="connsiteX0" y="connsiteY0"/>
                </a:cxn>
                <a:cxn ang="0">
                  <a:pos x="connsiteX1" y="connsiteY1"/>
                </a:cxn>
                <a:cxn ang="0">
                  <a:pos x="connsiteX2" y="connsiteY2"/>
                </a:cxn>
              </a:cxnLst>
              <a:rect l="l" t="t" r="r" b="b"/>
              <a:pathLst>
                <a:path w="317500" h="317500">
                  <a:moveTo>
                    <a:pt x="0" y="0"/>
                  </a:moveTo>
                  <a:lnTo>
                    <a:pt x="317500" y="0"/>
                  </a:lnTo>
                  <a:lnTo>
                    <a:pt x="317500" y="317500"/>
                  </a:lnTo>
                </a:path>
              </a:pathLst>
            </a:custGeom>
            <a:ln w="15875" cap="rnd">
              <a:gradFill flip="none" rotWithShape="1">
                <a:gsLst>
                  <a:gs pos="0">
                    <a:srgbClr val="0078D4"/>
                  </a:gs>
                  <a:gs pos="100000">
                    <a:schemeClr val="accent3"/>
                  </a:gs>
                </a:gsLst>
                <a:lin ang="0" scaled="1"/>
                <a:tileRect/>
              </a:gradFill>
              <a:headEnd type="none" w="lg" len="med"/>
              <a:tailEnd type="none" w="lg" len="med"/>
            </a:ln>
            <a:effectLst>
              <a:outerShdw blurRad="127000" algn="ctr" rotWithShape="0">
                <a:prstClr val="black">
                  <a:alpha val="15000"/>
                </a:prstClr>
              </a:outerShdw>
            </a:effectLst>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0" cap="none" spc="0" normalizeH="0" baseline="0" noProof="0">
                <a:ln>
                  <a:noFill/>
                </a:ln>
                <a:solidFill>
                  <a:srgbClr val="FFFFFF"/>
                </a:solidFill>
                <a:effectLst/>
                <a:uLnTx/>
                <a:uFillTx/>
                <a:latin typeface="Segoe UI"/>
                <a:ea typeface="+mn-ea"/>
                <a:cs typeface="Segoe UI" pitchFamily="34" charset="0"/>
              </a:endParaRPr>
            </a:p>
          </p:txBody>
        </p:sp>
      </p:grpSp>
      <p:grpSp>
        <p:nvGrpSpPr>
          <p:cNvPr id="56" name="Group 55">
            <a:extLst>
              <a:ext uri="{FF2B5EF4-FFF2-40B4-BE49-F238E27FC236}">
                <a16:creationId xmlns:a16="http://schemas.microsoft.com/office/drawing/2014/main" id="{3D806EBC-6CF0-B99D-315F-A10C3C5C5E85}"/>
              </a:ext>
              <a:ext uri="{C183D7F6-B498-43B3-948B-1728B52AA6E4}">
                <adec:decorative xmlns:adec="http://schemas.microsoft.com/office/drawing/2017/decorative" val="1"/>
              </a:ext>
            </a:extLst>
          </p:cNvPr>
          <p:cNvGrpSpPr/>
          <p:nvPr userDrawn="1"/>
        </p:nvGrpSpPr>
        <p:grpSpPr>
          <a:xfrm rot="5400000">
            <a:off x="11016108" y="3672835"/>
            <a:ext cx="166152" cy="166152"/>
            <a:chOff x="5214995" y="-1168400"/>
            <a:chExt cx="431800" cy="431800"/>
          </a:xfrm>
        </p:grpSpPr>
        <p:sp>
          <p:nvSpPr>
            <p:cNvPr id="57" name="Oval 56">
              <a:extLst>
                <a:ext uri="{FF2B5EF4-FFF2-40B4-BE49-F238E27FC236}">
                  <a16:creationId xmlns:a16="http://schemas.microsoft.com/office/drawing/2014/main" id="{FCE15390-CFE7-F286-A235-8FA675AD4A0E}"/>
                </a:ext>
              </a:extLst>
            </p:cNvPr>
            <p:cNvSpPr/>
            <p:nvPr/>
          </p:nvSpPr>
          <p:spPr bwMode="auto">
            <a:xfrm>
              <a:off x="5214995" y="-1168400"/>
              <a:ext cx="431800" cy="431800"/>
            </a:xfrm>
            <a:prstGeom prst="ellipse">
              <a:avLst/>
            </a:prstGeom>
            <a:solidFill>
              <a:srgbClr val="F2F2F2"/>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1200" cap="none" spc="0" normalizeH="0" baseline="0" noProof="0">
                <a:ln>
                  <a:noFill/>
                </a:ln>
                <a:solidFill>
                  <a:srgbClr val="FFFFFF"/>
                </a:solidFill>
                <a:effectLst/>
                <a:uLnTx/>
                <a:uFillTx/>
                <a:latin typeface="Segoe UI"/>
                <a:ea typeface="+mn-ea"/>
                <a:cs typeface="Segoe UI" pitchFamily="34" charset="0"/>
              </a:endParaRPr>
            </a:p>
          </p:txBody>
        </p:sp>
        <p:sp>
          <p:nvSpPr>
            <p:cNvPr id="58" name="Rectangle 89">
              <a:extLst>
                <a:ext uri="{FF2B5EF4-FFF2-40B4-BE49-F238E27FC236}">
                  <a16:creationId xmlns:a16="http://schemas.microsoft.com/office/drawing/2014/main" id="{3AEFD386-8FD7-D901-A569-04180E61B0C0}"/>
                </a:ext>
              </a:extLst>
            </p:cNvPr>
            <p:cNvSpPr/>
            <p:nvPr/>
          </p:nvSpPr>
          <p:spPr bwMode="auto">
            <a:xfrm rot="2700000">
              <a:off x="5303185" y="-1042110"/>
              <a:ext cx="179220" cy="179220"/>
            </a:xfrm>
            <a:custGeom>
              <a:avLst/>
              <a:gdLst>
                <a:gd name="connsiteX0" fmla="*/ 0 w 317500"/>
                <a:gd name="connsiteY0" fmla="*/ 0 h 317500"/>
                <a:gd name="connsiteX1" fmla="*/ 317500 w 317500"/>
                <a:gd name="connsiteY1" fmla="*/ 0 h 317500"/>
                <a:gd name="connsiteX2" fmla="*/ 317500 w 317500"/>
                <a:gd name="connsiteY2" fmla="*/ 317500 h 317500"/>
                <a:gd name="connsiteX3" fmla="*/ 0 w 317500"/>
                <a:gd name="connsiteY3" fmla="*/ 317500 h 317500"/>
                <a:gd name="connsiteX4" fmla="*/ 0 w 317500"/>
                <a:gd name="connsiteY4" fmla="*/ 0 h 317500"/>
                <a:gd name="connsiteX0" fmla="*/ 0 w 317500"/>
                <a:gd name="connsiteY0" fmla="*/ 317500 h 408940"/>
                <a:gd name="connsiteX1" fmla="*/ 0 w 317500"/>
                <a:gd name="connsiteY1" fmla="*/ 0 h 408940"/>
                <a:gd name="connsiteX2" fmla="*/ 317500 w 317500"/>
                <a:gd name="connsiteY2" fmla="*/ 0 h 408940"/>
                <a:gd name="connsiteX3" fmla="*/ 317500 w 317500"/>
                <a:gd name="connsiteY3" fmla="*/ 317500 h 408940"/>
                <a:gd name="connsiteX4" fmla="*/ 91440 w 317500"/>
                <a:gd name="connsiteY4" fmla="*/ 408940 h 408940"/>
                <a:gd name="connsiteX0" fmla="*/ 0 w 317500"/>
                <a:gd name="connsiteY0" fmla="*/ 317500 h 317500"/>
                <a:gd name="connsiteX1" fmla="*/ 0 w 317500"/>
                <a:gd name="connsiteY1" fmla="*/ 0 h 317500"/>
                <a:gd name="connsiteX2" fmla="*/ 317500 w 317500"/>
                <a:gd name="connsiteY2" fmla="*/ 0 h 317500"/>
                <a:gd name="connsiteX3" fmla="*/ 317500 w 317500"/>
                <a:gd name="connsiteY3" fmla="*/ 317500 h 317500"/>
                <a:gd name="connsiteX0" fmla="*/ 0 w 317500"/>
                <a:gd name="connsiteY0" fmla="*/ 0 h 317500"/>
                <a:gd name="connsiteX1" fmla="*/ 317500 w 317500"/>
                <a:gd name="connsiteY1" fmla="*/ 0 h 317500"/>
                <a:gd name="connsiteX2" fmla="*/ 317500 w 317500"/>
                <a:gd name="connsiteY2" fmla="*/ 317500 h 317500"/>
              </a:gdLst>
              <a:ahLst/>
              <a:cxnLst>
                <a:cxn ang="0">
                  <a:pos x="connsiteX0" y="connsiteY0"/>
                </a:cxn>
                <a:cxn ang="0">
                  <a:pos x="connsiteX1" y="connsiteY1"/>
                </a:cxn>
                <a:cxn ang="0">
                  <a:pos x="connsiteX2" y="connsiteY2"/>
                </a:cxn>
              </a:cxnLst>
              <a:rect l="l" t="t" r="r" b="b"/>
              <a:pathLst>
                <a:path w="317500" h="317500">
                  <a:moveTo>
                    <a:pt x="0" y="0"/>
                  </a:moveTo>
                  <a:lnTo>
                    <a:pt x="317500" y="0"/>
                  </a:lnTo>
                  <a:lnTo>
                    <a:pt x="317500" y="317500"/>
                  </a:lnTo>
                </a:path>
              </a:pathLst>
            </a:custGeom>
            <a:ln w="15875" cap="rnd">
              <a:gradFill flip="none" rotWithShape="1">
                <a:gsLst>
                  <a:gs pos="0">
                    <a:srgbClr val="0078D4"/>
                  </a:gs>
                  <a:gs pos="100000">
                    <a:schemeClr val="accent3"/>
                  </a:gs>
                </a:gsLst>
                <a:lin ang="0" scaled="1"/>
                <a:tileRect/>
              </a:gradFill>
              <a:headEnd type="none" w="lg" len="med"/>
              <a:tailEnd type="none" w="lg" len="med"/>
            </a:ln>
            <a:effectLst>
              <a:outerShdw blurRad="127000" algn="ctr" rotWithShape="0">
                <a:prstClr val="black">
                  <a:alpha val="15000"/>
                </a:prstClr>
              </a:outerShdw>
            </a:effectLst>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0" cap="none" spc="0" normalizeH="0" baseline="0" noProof="0">
                <a:ln>
                  <a:noFill/>
                </a:ln>
                <a:solidFill>
                  <a:srgbClr val="FFFFFF"/>
                </a:solidFill>
                <a:effectLst/>
                <a:uLnTx/>
                <a:uFillTx/>
                <a:latin typeface="Segoe UI"/>
                <a:ea typeface="+mn-ea"/>
                <a:cs typeface="Segoe UI" pitchFamily="34" charset="0"/>
              </a:endParaRPr>
            </a:p>
          </p:txBody>
        </p:sp>
      </p:grpSp>
      <p:sp>
        <p:nvSpPr>
          <p:cNvPr id="75" name="Scenario Level">
            <a:extLst>
              <a:ext uri="{FF2B5EF4-FFF2-40B4-BE49-F238E27FC236}">
                <a16:creationId xmlns:a16="http://schemas.microsoft.com/office/drawing/2014/main" id="{1BB75DAB-4D8A-2933-BB52-0C94AA4816E3}"/>
              </a:ext>
            </a:extLst>
          </p:cNvPr>
          <p:cNvSpPr txBox="1"/>
          <p:nvPr userDrawn="1"/>
        </p:nvSpPr>
        <p:spPr>
          <a:xfrm>
            <a:off x="10369868" y="351933"/>
            <a:ext cx="992247" cy="153888"/>
          </a:xfrm>
          <a:prstGeom prst="rect">
            <a:avLst/>
          </a:prstGeom>
          <a:noFill/>
        </p:spPr>
        <p:txBody>
          <a:bodyPr wrap="square" lIns="0" tIns="0" rIns="0" bIns="0"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000" b="1" u="none" strike="noStrike" kern="1200" cap="none" spc="0" normalizeH="0" baseline="0" noProof="0">
                <a:ln>
                  <a:noFill/>
                </a:ln>
                <a:solidFill>
                  <a:srgbClr val="000000"/>
                </a:solidFill>
                <a:effectLst/>
                <a:uLnTx/>
                <a:uFillTx/>
                <a:latin typeface="Segoe UI Semibold" panose="020B0502040204020203" pitchFamily="34" charset="0"/>
                <a:cs typeface="Segoe UI Semibold" panose="020B0502040204020203" pitchFamily="34" charset="0"/>
              </a:rPr>
              <a:t>Scenario level:</a:t>
            </a:r>
          </a:p>
        </p:txBody>
      </p:sp>
      <p:sp>
        <p:nvSpPr>
          <p:cNvPr id="5" name="Level">
            <a:extLst>
              <a:ext uri="{FF2B5EF4-FFF2-40B4-BE49-F238E27FC236}">
                <a16:creationId xmlns:a16="http://schemas.microsoft.com/office/drawing/2014/main" id="{D78A2D53-01ED-9D74-9712-451C6F321482}"/>
              </a:ext>
            </a:extLst>
          </p:cNvPr>
          <p:cNvSpPr>
            <a:spLocks noGrp="1"/>
          </p:cNvSpPr>
          <p:nvPr>
            <p:ph type="body" sz="quarter" idx="30" hasCustomPrompt="1"/>
          </p:nvPr>
        </p:nvSpPr>
        <p:spPr>
          <a:xfrm>
            <a:off x="10430351" y="521099"/>
            <a:ext cx="1456966" cy="175614"/>
          </a:xfrm>
        </p:spPr>
        <p:txBody>
          <a:bodyPr/>
          <a:lstStyle>
            <a:lvl1pPr marL="0" indent="0" algn="r">
              <a:spcBef>
                <a:spcPts val="0"/>
              </a:spcBef>
              <a:buNone/>
              <a:defRPr sz="1100" b="1" i="0" spc="-20" baseline="0">
                <a:solidFill>
                  <a:srgbClr val="0078D4"/>
                </a:solidFill>
                <a:latin typeface="Segoe UI Semibold" panose="020B0502040204020203" pitchFamily="34" charset="0"/>
                <a:cs typeface="Segoe UI Semibold" panose="020B0502040204020203" pitchFamily="34" charset="0"/>
              </a:defRPr>
            </a:lvl1pPr>
            <a:lvl2pPr marL="228600" indent="0" algn="r">
              <a:spcBef>
                <a:spcPts val="0"/>
              </a:spcBef>
              <a:buNone/>
              <a:defRPr sz="1100" spc="-20" baseline="0">
                <a:solidFill>
                  <a:srgbClr val="B1B3B3"/>
                </a:solidFill>
              </a:defRPr>
            </a:lvl2pPr>
            <a:lvl3pPr algn="r">
              <a:defRPr/>
            </a:lvl3pPr>
            <a:lvl4pPr algn="r">
              <a:defRPr/>
            </a:lvl4pPr>
            <a:lvl5pPr algn="r">
              <a:defRPr/>
            </a:lvl5pPr>
          </a:lstStyle>
          <a:p>
            <a:r>
              <a:rPr lang="en-US"/>
              <a:t>Buy</a:t>
            </a:r>
          </a:p>
        </p:txBody>
      </p:sp>
      <p:sp>
        <p:nvSpPr>
          <p:cNvPr id="84" name="Available with">
            <a:extLst>
              <a:ext uri="{FF2B5EF4-FFF2-40B4-BE49-F238E27FC236}">
                <a16:creationId xmlns:a16="http://schemas.microsoft.com/office/drawing/2014/main" id="{8D8427AA-F015-D373-46E2-2EB1053D80CE}"/>
              </a:ext>
            </a:extLst>
          </p:cNvPr>
          <p:cNvSpPr txBox="1"/>
          <p:nvPr userDrawn="1"/>
        </p:nvSpPr>
        <p:spPr>
          <a:xfrm>
            <a:off x="9126798" y="351933"/>
            <a:ext cx="992247" cy="153888"/>
          </a:xfrm>
          <a:prstGeom prst="rect">
            <a:avLst/>
          </a:prstGeom>
          <a:noFill/>
        </p:spPr>
        <p:txBody>
          <a:bodyPr wrap="square" lIns="0" tIns="0" rIns="0" bIns="0"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000" b="1" u="none" strike="noStrike" kern="1200" cap="none" spc="0" normalizeH="0" baseline="0" noProof="0" dirty="0">
                <a:ln>
                  <a:noFill/>
                </a:ln>
                <a:solidFill>
                  <a:srgbClr val="000000"/>
                </a:solidFill>
                <a:effectLst/>
                <a:uLnTx/>
                <a:uFillTx/>
                <a:latin typeface="Segoe UI Semibold" panose="020B0502040204020203" pitchFamily="34" charset="0"/>
                <a:cs typeface="Segoe UI Semibold" panose="020B0502040204020203" pitchFamily="34" charset="0"/>
              </a:rPr>
              <a:t>Available with:</a:t>
            </a:r>
          </a:p>
        </p:txBody>
      </p:sp>
      <p:sp>
        <p:nvSpPr>
          <p:cNvPr id="103" name="Licenses">
            <a:extLst>
              <a:ext uri="{FF2B5EF4-FFF2-40B4-BE49-F238E27FC236}">
                <a16:creationId xmlns:a16="http://schemas.microsoft.com/office/drawing/2014/main" id="{6B562108-00FE-5F42-7550-13BB7DE58EA1}"/>
              </a:ext>
            </a:extLst>
          </p:cNvPr>
          <p:cNvSpPr>
            <a:spLocks noGrp="1"/>
          </p:cNvSpPr>
          <p:nvPr>
            <p:ph type="body" sz="quarter" idx="17" hasCustomPrompt="1"/>
          </p:nvPr>
        </p:nvSpPr>
        <p:spPr>
          <a:xfrm>
            <a:off x="6519224" y="521099"/>
            <a:ext cx="3599821" cy="169277"/>
          </a:xfrm>
        </p:spPr>
        <p:txBody>
          <a:bodyPr/>
          <a:lstStyle>
            <a:lvl1pPr marL="0" indent="0" algn="r">
              <a:spcBef>
                <a:spcPts val="0"/>
              </a:spcBef>
              <a:buNone/>
              <a:defRPr sz="1100" b="1" i="0" spc="-20" baseline="0">
                <a:solidFill>
                  <a:srgbClr val="C03BC4"/>
                </a:solidFill>
                <a:latin typeface="Segoe UI Semibold" panose="020B0502040204020203" pitchFamily="34" charset="0"/>
                <a:cs typeface="Segoe UI Semibold" panose="020B0502040204020203" pitchFamily="34" charset="0"/>
              </a:defRPr>
            </a:lvl1pPr>
            <a:lvl2pPr marL="228600" indent="0" algn="r">
              <a:spcBef>
                <a:spcPts val="0"/>
              </a:spcBef>
              <a:buNone/>
              <a:defRPr sz="1100" spc="-20" baseline="0">
                <a:solidFill>
                  <a:srgbClr val="B1B3B3"/>
                </a:solidFill>
              </a:defRPr>
            </a:lvl2pPr>
            <a:lvl3pPr algn="r">
              <a:defRPr/>
            </a:lvl3pPr>
            <a:lvl4pPr algn="r">
              <a:defRPr/>
            </a:lvl4pPr>
            <a:lvl5pPr algn="r">
              <a:defRPr/>
            </a:lvl5pPr>
          </a:lstStyle>
          <a:p>
            <a:pPr lvl="0"/>
            <a:r>
              <a:rPr lang="en-US"/>
              <a:t>Microsoft 365 Copilot</a:t>
            </a:r>
          </a:p>
        </p:txBody>
      </p:sp>
      <p:cxnSp>
        <p:nvCxnSpPr>
          <p:cNvPr id="86" name="Straight Connector 85">
            <a:extLst>
              <a:ext uri="{FF2B5EF4-FFF2-40B4-BE49-F238E27FC236}">
                <a16:creationId xmlns:a16="http://schemas.microsoft.com/office/drawing/2014/main" id="{4216CED8-8F45-B380-FB1B-B9408979340F}"/>
              </a:ext>
            </a:extLst>
          </p:cNvPr>
          <p:cNvCxnSpPr/>
          <p:nvPr userDrawn="1"/>
        </p:nvCxnSpPr>
        <p:spPr>
          <a:xfrm>
            <a:off x="10357789" y="358721"/>
            <a:ext cx="0" cy="331655"/>
          </a:xfrm>
          <a:prstGeom prst="line">
            <a:avLst/>
          </a:prstGeom>
          <a:ln>
            <a:solidFill>
              <a:srgbClr val="B1B3B3"/>
            </a:solidFill>
            <a:headEnd type="none" w="lg" len="med"/>
            <a:tailEnd type="none" w="lg" len="med"/>
          </a:ln>
        </p:spPr>
        <p:style>
          <a:lnRef idx="1">
            <a:schemeClr val="accent1"/>
          </a:lnRef>
          <a:fillRef idx="0">
            <a:schemeClr val="accent1"/>
          </a:fillRef>
          <a:effectRef idx="0">
            <a:schemeClr val="accent1"/>
          </a:effectRef>
          <a:fontRef idx="minor">
            <a:schemeClr val="tx1"/>
          </a:fontRef>
        </p:style>
      </p:cxnSp>
      <p:sp>
        <p:nvSpPr>
          <p:cNvPr id="95" name="Step 1 Title">
            <a:extLst>
              <a:ext uri="{FF2B5EF4-FFF2-40B4-BE49-F238E27FC236}">
                <a16:creationId xmlns:a16="http://schemas.microsoft.com/office/drawing/2014/main" id="{545F2FD2-44C5-DA9F-8E2B-13D6C03793D7}"/>
              </a:ext>
            </a:extLst>
          </p:cNvPr>
          <p:cNvSpPr>
            <a:spLocks noGrp="1"/>
          </p:cNvSpPr>
          <p:nvPr>
            <p:ph type="body" sz="quarter" idx="11"/>
          </p:nvPr>
        </p:nvSpPr>
        <p:spPr>
          <a:xfrm>
            <a:off x="584200" y="1593881"/>
            <a:ext cx="2808000" cy="345600"/>
          </a:xfrm>
          <a:prstGeom prst="roundRect">
            <a:avLst>
              <a:gd name="adj" fmla="val 50000"/>
            </a:avLst>
          </a:prstGeom>
          <a:gradFill flip="none" rotWithShape="1">
            <a:gsLst>
              <a:gs pos="35000">
                <a:srgbClr val="0078D4"/>
              </a:gs>
              <a:gs pos="0">
                <a:srgbClr val="C03BC4"/>
              </a:gs>
            </a:gsLst>
            <a:path path="circle">
              <a:fillToRect l="100000" t="100000"/>
            </a:path>
            <a:tileRect r="-100000" b="-100000"/>
          </a:gradFill>
          <a:effectLst>
            <a:outerShdw blurRad="63500" dist="63500" dir="2700000" algn="tl" rotWithShape="0">
              <a:srgbClr val="454142">
                <a:alpha val="20000"/>
              </a:srgbClr>
            </a:outerShdw>
          </a:effectLst>
        </p:spPr>
        <p:txBody>
          <a:bodyPr anchor="ctr" anchorCtr="0">
            <a:noAutofit/>
          </a:bodyPr>
          <a:lstStyle>
            <a:lvl1pPr marL="0" indent="0" algn="ctr">
              <a:buNone/>
              <a:defRPr sz="1200" b="1" i="0">
                <a:solidFill>
                  <a:srgbClr val="FFFFFF"/>
                </a:solidFill>
                <a:latin typeface="Segoe UI Semibold" panose="020B0502040204020203" pitchFamily="34" charset="0"/>
                <a:cs typeface="Segoe UI Semibold" panose="020B0502040204020203" pitchFamily="34" charset="0"/>
              </a:defRPr>
            </a:lvl1pPr>
          </a:lstStyle>
          <a:p>
            <a:pPr lvl="0"/>
            <a:r>
              <a:rPr lang="en-US"/>
              <a:t>Click to edit Master text styles</a:t>
            </a:r>
          </a:p>
        </p:txBody>
      </p:sp>
      <p:sp>
        <p:nvSpPr>
          <p:cNvPr id="106" name="Step 1 Top">
            <a:extLst>
              <a:ext uri="{FF2B5EF4-FFF2-40B4-BE49-F238E27FC236}">
                <a16:creationId xmlns:a16="http://schemas.microsoft.com/office/drawing/2014/main" id="{433B73A7-DB5C-AF5A-B12A-70E655D0C55D}"/>
              </a:ext>
            </a:extLst>
          </p:cNvPr>
          <p:cNvSpPr>
            <a:spLocks noGrp="1"/>
          </p:cNvSpPr>
          <p:nvPr>
            <p:ph type="body" sz="quarter" idx="18"/>
          </p:nvPr>
        </p:nvSpPr>
        <p:spPr>
          <a:xfrm>
            <a:off x="584200" y="2032188"/>
            <a:ext cx="2808000" cy="626701"/>
          </a:xfrm>
        </p:spPr>
        <p:txBody>
          <a:bodyPr lIns="90000" tIns="36000" rIns="90000" bIns="36000">
            <a:normAutofit/>
          </a:bodyPr>
          <a:lstStyle>
            <a:lvl1pPr marL="0" indent="0">
              <a:spcBef>
                <a:spcPts val="0"/>
              </a:spcBef>
              <a:buNone/>
              <a:defRPr sz="900"/>
            </a:lvl1pPr>
          </a:lstStyle>
          <a:p>
            <a:pPr lvl="0"/>
            <a:r>
              <a:rPr lang="en-US"/>
              <a:t>Click to edit Master text styles</a:t>
            </a:r>
          </a:p>
        </p:txBody>
      </p:sp>
      <p:sp>
        <p:nvSpPr>
          <p:cNvPr id="109" name="Step 1 Bottom">
            <a:extLst>
              <a:ext uri="{FF2B5EF4-FFF2-40B4-BE49-F238E27FC236}">
                <a16:creationId xmlns:a16="http://schemas.microsoft.com/office/drawing/2014/main" id="{C966B391-3BF4-A5FB-4F8A-8B4B54689661}"/>
              </a:ext>
            </a:extLst>
          </p:cNvPr>
          <p:cNvSpPr>
            <a:spLocks noGrp="1"/>
          </p:cNvSpPr>
          <p:nvPr>
            <p:ph type="body" sz="quarter" idx="21"/>
          </p:nvPr>
        </p:nvSpPr>
        <p:spPr>
          <a:xfrm>
            <a:off x="584200" y="3208260"/>
            <a:ext cx="2808000" cy="626701"/>
          </a:xfrm>
          <a:prstGeom prst="roundRect">
            <a:avLst>
              <a:gd name="adj" fmla="val 10035"/>
            </a:avLst>
          </a:prstGeom>
          <a:solidFill>
            <a:srgbClr val="FFFFFF">
              <a:alpha val="70046"/>
            </a:srgbClr>
          </a:solidFill>
          <a:ln w="12700">
            <a:solidFill>
              <a:schemeClr val="bg1"/>
            </a:solidFill>
          </a:ln>
        </p:spPr>
        <p:txBody>
          <a:bodyPr lIns="90000" tIns="36000" rIns="90000" bIns="36000" anchor="ctr" anchorCtr="0">
            <a:normAutofit/>
          </a:bodyPr>
          <a:lstStyle>
            <a:lvl1pPr marL="0" indent="0">
              <a:buFont typeface="Arial" panose="020B0604020202020204" pitchFamily="34" charset="0"/>
              <a:buNone/>
              <a:defRPr sz="900"/>
            </a:lvl1pPr>
            <a:lvl2pPr marL="0" indent="0">
              <a:spcBef>
                <a:spcPts val="0"/>
              </a:spcBef>
              <a:buNone/>
              <a:defRPr sz="900" b="1" i="0">
                <a:latin typeface="Segoe UI" panose="020B0502040204020203" pitchFamily="34" charset="0"/>
                <a:cs typeface="Segoe UI" panose="020B0502040204020203" pitchFamily="34" charset="0"/>
              </a:defRPr>
            </a:lvl2pPr>
          </a:lstStyle>
          <a:p>
            <a:pPr lvl="0"/>
            <a:r>
              <a:rPr lang="en-US" dirty="0"/>
              <a:t>Click to edit Master text styles</a:t>
            </a:r>
          </a:p>
          <a:p>
            <a:pPr lvl="1"/>
            <a:r>
              <a:rPr lang="en-US" dirty="0"/>
              <a:t>Level 2</a:t>
            </a:r>
          </a:p>
        </p:txBody>
      </p:sp>
      <p:sp>
        <p:nvSpPr>
          <p:cNvPr id="97" name="Step 2 Title">
            <a:extLst>
              <a:ext uri="{FF2B5EF4-FFF2-40B4-BE49-F238E27FC236}">
                <a16:creationId xmlns:a16="http://schemas.microsoft.com/office/drawing/2014/main" id="{3B54AA0B-E0B1-5D11-B277-EFE8393CEB3D}"/>
              </a:ext>
            </a:extLst>
          </p:cNvPr>
          <p:cNvSpPr>
            <a:spLocks noGrp="1"/>
          </p:cNvSpPr>
          <p:nvPr>
            <p:ph type="body" sz="quarter" idx="13"/>
          </p:nvPr>
        </p:nvSpPr>
        <p:spPr>
          <a:xfrm>
            <a:off x="4047840" y="1593881"/>
            <a:ext cx="2808000" cy="345600"/>
          </a:xfrm>
          <a:prstGeom prst="roundRect">
            <a:avLst>
              <a:gd name="adj" fmla="val 50000"/>
            </a:avLst>
          </a:prstGeom>
          <a:gradFill flip="none" rotWithShape="1">
            <a:gsLst>
              <a:gs pos="35000">
                <a:srgbClr val="0078D4"/>
              </a:gs>
              <a:gs pos="0">
                <a:srgbClr val="C03BC4"/>
              </a:gs>
            </a:gsLst>
            <a:path path="circle">
              <a:fillToRect l="100000" t="100000"/>
            </a:path>
            <a:tileRect r="-100000" b="-100000"/>
          </a:gradFill>
          <a:effectLst>
            <a:outerShdw blurRad="63500" dist="63500" dir="2700000" algn="tl" rotWithShape="0">
              <a:srgbClr val="454142">
                <a:alpha val="20000"/>
              </a:srgbClr>
            </a:outerShdw>
          </a:effectLst>
        </p:spPr>
        <p:txBody>
          <a:bodyPr anchor="ctr" anchorCtr="0">
            <a:noAutofit/>
          </a:bodyPr>
          <a:lstStyle>
            <a:lvl1pPr marL="0" indent="0" algn="ctr">
              <a:buNone/>
              <a:defRPr sz="1200" b="1" i="0">
                <a:solidFill>
                  <a:srgbClr val="FFFFFF"/>
                </a:solidFill>
                <a:latin typeface="Segoe UI Semibold" panose="020B0502040204020203" pitchFamily="34" charset="0"/>
                <a:cs typeface="Segoe UI Semibold" panose="020B0502040204020203" pitchFamily="34" charset="0"/>
              </a:defRPr>
            </a:lvl1pPr>
          </a:lstStyle>
          <a:p>
            <a:pPr lvl="0"/>
            <a:r>
              <a:rPr lang="en-US"/>
              <a:t>Click to edit Master text styles</a:t>
            </a:r>
          </a:p>
        </p:txBody>
      </p:sp>
      <p:sp>
        <p:nvSpPr>
          <p:cNvPr id="107" name="Step 2 Top">
            <a:extLst>
              <a:ext uri="{FF2B5EF4-FFF2-40B4-BE49-F238E27FC236}">
                <a16:creationId xmlns:a16="http://schemas.microsoft.com/office/drawing/2014/main" id="{316E4613-3786-8D83-9628-7E09E4CE5CA3}"/>
              </a:ext>
            </a:extLst>
          </p:cNvPr>
          <p:cNvSpPr>
            <a:spLocks noGrp="1"/>
          </p:cNvSpPr>
          <p:nvPr>
            <p:ph type="body" sz="quarter" idx="19"/>
          </p:nvPr>
        </p:nvSpPr>
        <p:spPr>
          <a:xfrm>
            <a:off x="4047840" y="2032188"/>
            <a:ext cx="2808000" cy="626701"/>
          </a:xfrm>
        </p:spPr>
        <p:txBody>
          <a:bodyPr lIns="90000" tIns="36000" rIns="90000" bIns="36000">
            <a:normAutofit/>
          </a:bodyPr>
          <a:lstStyle>
            <a:lvl1pPr marL="0" indent="0">
              <a:spcBef>
                <a:spcPts val="0"/>
              </a:spcBef>
              <a:buNone/>
              <a:defRPr sz="900"/>
            </a:lvl1pPr>
          </a:lstStyle>
          <a:p>
            <a:pPr lvl="0"/>
            <a:r>
              <a:rPr lang="en-US"/>
              <a:t>Click to edit Master text styles</a:t>
            </a:r>
          </a:p>
        </p:txBody>
      </p:sp>
      <p:sp>
        <p:nvSpPr>
          <p:cNvPr id="111" name="Step 2 Bottom">
            <a:extLst>
              <a:ext uri="{FF2B5EF4-FFF2-40B4-BE49-F238E27FC236}">
                <a16:creationId xmlns:a16="http://schemas.microsoft.com/office/drawing/2014/main" id="{C0FC7227-E465-68DB-562C-41F9209C1C45}"/>
              </a:ext>
            </a:extLst>
          </p:cNvPr>
          <p:cNvSpPr>
            <a:spLocks noGrp="1"/>
          </p:cNvSpPr>
          <p:nvPr>
            <p:ph type="body" sz="quarter" idx="23"/>
          </p:nvPr>
        </p:nvSpPr>
        <p:spPr>
          <a:xfrm>
            <a:off x="4047840" y="3208260"/>
            <a:ext cx="2808000" cy="626701"/>
          </a:xfrm>
          <a:prstGeom prst="roundRect">
            <a:avLst>
              <a:gd name="adj" fmla="val 10035"/>
            </a:avLst>
          </a:prstGeom>
          <a:solidFill>
            <a:srgbClr val="FFFFFF">
              <a:alpha val="70046"/>
            </a:srgbClr>
          </a:solidFill>
          <a:ln w="12700">
            <a:solidFill>
              <a:schemeClr val="bg1"/>
            </a:solidFill>
          </a:ln>
        </p:spPr>
        <p:txBody>
          <a:bodyPr lIns="90000" tIns="36000" rIns="90000" bIns="36000" anchor="ctr" anchorCtr="0">
            <a:normAutofit/>
          </a:bodyPr>
          <a:lstStyle>
            <a:lvl1pPr marL="0" indent="0">
              <a:buFont typeface="Arial" panose="020B0604020202020204" pitchFamily="34" charset="0"/>
              <a:buNone/>
              <a:defRPr sz="900"/>
            </a:lvl1pPr>
            <a:lvl2pPr marL="0" indent="0">
              <a:spcBef>
                <a:spcPts val="0"/>
              </a:spcBef>
              <a:buNone/>
              <a:defRPr sz="900" b="1" i="0">
                <a:latin typeface="Segoe UI" panose="020B0502040204020203" pitchFamily="34" charset="0"/>
                <a:cs typeface="Segoe UI" panose="020B0502040204020203" pitchFamily="34" charset="0"/>
              </a:defRPr>
            </a:lvl2pPr>
          </a:lstStyle>
          <a:p>
            <a:pPr lvl="0"/>
            <a:r>
              <a:rPr lang="en-US" dirty="0"/>
              <a:t>Click to edit Master text styles</a:t>
            </a:r>
          </a:p>
          <a:p>
            <a:pPr lvl="1"/>
            <a:r>
              <a:rPr lang="en-US" dirty="0"/>
              <a:t>Level 2</a:t>
            </a:r>
          </a:p>
        </p:txBody>
      </p:sp>
      <p:sp>
        <p:nvSpPr>
          <p:cNvPr id="99" name="Step 3 Title">
            <a:extLst>
              <a:ext uri="{FF2B5EF4-FFF2-40B4-BE49-F238E27FC236}">
                <a16:creationId xmlns:a16="http://schemas.microsoft.com/office/drawing/2014/main" id="{BC06CC83-0BF3-7305-E4C8-4FC7098F2465}"/>
              </a:ext>
            </a:extLst>
          </p:cNvPr>
          <p:cNvSpPr>
            <a:spLocks noGrp="1"/>
          </p:cNvSpPr>
          <p:nvPr>
            <p:ph type="body" sz="quarter" idx="15"/>
          </p:nvPr>
        </p:nvSpPr>
        <p:spPr>
          <a:xfrm>
            <a:off x="7511481" y="1593881"/>
            <a:ext cx="2808000" cy="345600"/>
          </a:xfrm>
          <a:prstGeom prst="roundRect">
            <a:avLst>
              <a:gd name="adj" fmla="val 50000"/>
            </a:avLst>
          </a:prstGeom>
          <a:gradFill flip="none" rotWithShape="1">
            <a:gsLst>
              <a:gs pos="35000">
                <a:srgbClr val="0078D4"/>
              </a:gs>
              <a:gs pos="0">
                <a:srgbClr val="C03BC4"/>
              </a:gs>
            </a:gsLst>
            <a:path path="circle">
              <a:fillToRect l="100000" t="100000"/>
            </a:path>
            <a:tileRect r="-100000" b="-100000"/>
          </a:gradFill>
          <a:effectLst>
            <a:outerShdw blurRad="63500" dist="63500" dir="2700000" algn="tl" rotWithShape="0">
              <a:srgbClr val="454142">
                <a:alpha val="20000"/>
              </a:srgbClr>
            </a:outerShdw>
          </a:effectLst>
        </p:spPr>
        <p:txBody>
          <a:bodyPr anchor="ctr" anchorCtr="0">
            <a:noAutofit/>
          </a:bodyPr>
          <a:lstStyle>
            <a:lvl1pPr marL="0" indent="0" algn="ctr">
              <a:buNone/>
              <a:defRPr sz="1200" b="1" i="0">
                <a:solidFill>
                  <a:srgbClr val="FFFFFF"/>
                </a:solidFill>
                <a:latin typeface="Segoe UI Semibold" panose="020B0502040204020203" pitchFamily="34" charset="0"/>
                <a:cs typeface="Segoe UI Semibold" panose="020B0502040204020203" pitchFamily="34" charset="0"/>
              </a:defRPr>
            </a:lvl1pPr>
          </a:lstStyle>
          <a:p>
            <a:pPr lvl="0"/>
            <a:r>
              <a:rPr lang="en-US"/>
              <a:t>Click to edit Master text styles</a:t>
            </a:r>
          </a:p>
        </p:txBody>
      </p:sp>
      <p:sp>
        <p:nvSpPr>
          <p:cNvPr id="108" name="Step 3 Top">
            <a:extLst>
              <a:ext uri="{FF2B5EF4-FFF2-40B4-BE49-F238E27FC236}">
                <a16:creationId xmlns:a16="http://schemas.microsoft.com/office/drawing/2014/main" id="{78B00E55-70B0-D155-AAB8-EDCD9850B3EA}"/>
              </a:ext>
            </a:extLst>
          </p:cNvPr>
          <p:cNvSpPr>
            <a:spLocks noGrp="1"/>
          </p:cNvSpPr>
          <p:nvPr>
            <p:ph type="body" sz="quarter" idx="20"/>
          </p:nvPr>
        </p:nvSpPr>
        <p:spPr>
          <a:xfrm>
            <a:off x="7511481" y="2032188"/>
            <a:ext cx="2808000" cy="626701"/>
          </a:xfrm>
        </p:spPr>
        <p:txBody>
          <a:bodyPr lIns="90000" tIns="36000" rIns="90000" bIns="36000">
            <a:normAutofit/>
          </a:bodyPr>
          <a:lstStyle>
            <a:lvl1pPr marL="0" indent="0">
              <a:spcBef>
                <a:spcPts val="0"/>
              </a:spcBef>
              <a:buNone/>
              <a:defRPr sz="900"/>
            </a:lvl1pPr>
          </a:lstStyle>
          <a:p>
            <a:pPr lvl="0"/>
            <a:r>
              <a:rPr lang="en-US"/>
              <a:t>Click to edit Master text styles</a:t>
            </a:r>
          </a:p>
        </p:txBody>
      </p:sp>
      <p:sp>
        <p:nvSpPr>
          <p:cNvPr id="113" name="Step 3 Bottom">
            <a:extLst>
              <a:ext uri="{FF2B5EF4-FFF2-40B4-BE49-F238E27FC236}">
                <a16:creationId xmlns:a16="http://schemas.microsoft.com/office/drawing/2014/main" id="{14FE71DF-89A5-D552-ED14-BA6299A9B591}"/>
              </a:ext>
            </a:extLst>
          </p:cNvPr>
          <p:cNvSpPr>
            <a:spLocks noGrp="1"/>
          </p:cNvSpPr>
          <p:nvPr>
            <p:ph type="body" sz="quarter" idx="25"/>
          </p:nvPr>
        </p:nvSpPr>
        <p:spPr>
          <a:xfrm>
            <a:off x="7511481" y="3208260"/>
            <a:ext cx="2808000" cy="626701"/>
          </a:xfrm>
          <a:prstGeom prst="roundRect">
            <a:avLst>
              <a:gd name="adj" fmla="val 10035"/>
            </a:avLst>
          </a:prstGeom>
          <a:solidFill>
            <a:srgbClr val="FFFFFF">
              <a:alpha val="70046"/>
            </a:srgbClr>
          </a:solidFill>
          <a:ln w="12700">
            <a:solidFill>
              <a:schemeClr val="bg1"/>
            </a:solidFill>
          </a:ln>
        </p:spPr>
        <p:txBody>
          <a:bodyPr lIns="90000" tIns="36000" rIns="90000" bIns="36000" anchor="ctr" anchorCtr="0">
            <a:normAutofit/>
          </a:bodyPr>
          <a:lstStyle>
            <a:lvl1pPr marL="0" indent="0">
              <a:buFont typeface="Arial" panose="020B0604020202020204" pitchFamily="34" charset="0"/>
              <a:buNone/>
              <a:defRPr sz="900"/>
            </a:lvl1pPr>
            <a:lvl2pPr marL="0" indent="0">
              <a:spcBef>
                <a:spcPts val="0"/>
              </a:spcBef>
              <a:buNone/>
              <a:defRPr sz="900" b="1" i="0">
                <a:latin typeface="Segoe UI" panose="020B0502040204020203" pitchFamily="34" charset="0"/>
                <a:cs typeface="Segoe UI" panose="020B0502040204020203" pitchFamily="34" charset="0"/>
              </a:defRPr>
            </a:lvl2pPr>
          </a:lstStyle>
          <a:p>
            <a:pPr lvl="0"/>
            <a:r>
              <a:rPr lang="en-US"/>
              <a:t>Click to edit Master text styles</a:t>
            </a:r>
          </a:p>
          <a:p>
            <a:pPr lvl="1"/>
            <a:r>
              <a:rPr lang="en-US"/>
              <a:t>Level 2</a:t>
            </a:r>
          </a:p>
        </p:txBody>
      </p:sp>
      <p:sp>
        <p:nvSpPr>
          <p:cNvPr id="100" name="Step 4 Title">
            <a:extLst>
              <a:ext uri="{FF2B5EF4-FFF2-40B4-BE49-F238E27FC236}">
                <a16:creationId xmlns:a16="http://schemas.microsoft.com/office/drawing/2014/main" id="{B23A96E3-3F83-DC61-A4B8-B2A153768700}"/>
              </a:ext>
            </a:extLst>
          </p:cNvPr>
          <p:cNvSpPr>
            <a:spLocks noGrp="1"/>
          </p:cNvSpPr>
          <p:nvPr>
            <p:ph type="body" sz="quarter" idx="16"/>
          </p:nvPr>
        </p:nvSpPr>
        <p:spPr>
          <a:xfrm>
            <a:off x="7511481" y="4052218"/>
            <a:ext cx="2808000" cy="345600"/>
          </a:xfrm>
          <a:prstGeom prst="roundRect">
            <a:avLst>
              <a:gd name="adj" fmla="val 50000"/>
            </a:avLst>
          </a:prstGeom>
          <a:gradFill flip="none" rotWithShape="1">
            <a:gsLst>
              <a:gs pos="35000">
                <a:srgbClr val="0078D4"/>
              </a:gs>
              <a:gs pos="0">
                <a:srgbClr val="C03BC4"/>
              </a:gs>
            </a:gsLst>
            <a:path path="circle">
              <a:fillToRect l="100000" t="100000"/>
            </a:path>
            <a:tileRect r="-100000" b="-100000"/>
          </a:gradFill>
          <a:effectLst>
            <a:outerShdw blurRad="63500" dist="63500" dir="2700000" algn="tl" rotWithShape="0">
              <a:srgbClr val="454142">
                <a:alpha val="20000"/>
              </a:srgbClr>
            </a:outerShdw>
          </a:effectLst>
        </p:spPr>
        <p:txBody>
          <a:bodyPr anchor="ctr" anchorCtr="0">
            <a:noAutofit/>
          </a:bodyPr>
          <a:lstStyle>
            <a:lvl1pPr marL="0" indent="0" algn="ctr">
              <a:buNone/>
              <a:defRPr sz="1200" b="1" i="0">
                <a:solidFill>
                  <a:srgbClr val="FFFFFF"/>
                </a:solidFill>
                <a:latin typeface="Segoe UI Semibold" panose="020B0502040204020203" pitchFamily="34" charset="0"/>
                <a:cs typeface="Segoe UI Semibold" panose="020B0502040204020203" pitchFamily="34" charset="0"/>
              </a:defRPr>
            </a:lvl1pPr>
          </a:lstStyle>
          <a:p>
            <a:pPr lvl="0"/>
            <a:r>
              <a:rPr lang="en-US"/>
              <a:t>Click to edit Master text styles</a:t>
            </a:r>
          </a:p>
        </p:txBody>
      </p:sp>
      <p:sp>
        <p:nvSpPr>
          <p:cNvPr id="117" name="Step 4 Top">
            <a:extLst>
              <a:ext uri="{FF2B5EF4-FFF2-40B4-BE49-F238E27FC236}">
                <a16:creationId xmlns:a16="http://schemas.microsoft.com/office/drawing/2014/main" id="{D2CA7E74-0DAF-8C61-3066-8A79C80C0112}"/>
              </a:ext>
            </a:extLst>
          </p:cNvPr>
          <p:cNvSpPr>
            <a:spLocks noGrp="1"/>
          </p:cNvSpPr>
          <p:nvPr>
            <p:ph type="body" sz="quarter" idx="29"/>
          </p:nvPr>
        </p:nvSpPr>
        <p:spPr>
          <a:xfrm>
            <a:off x="7511481" y="4488366"/>
            <a:ext cx="2808000" cy="626701"/>
          </a:xfrm>
        </p:spPr>
        <p:txBody>
          <a:bodyPr lIns="90000" tIns="36000" rIns="90000" bIns="36000">
            <a:normAutofit/>
          </a:bodyPr>
          <a:lstStyle>
            <a:lvl1pPr marL="0" indent="0">
              <a:spcBef>
                <a:spcPts val="0"/>
              </a:spcBef>
              <a:buNone/>
              <a:defRPr sz="900"/>
            </a:lvl1pPr>
          </a:lstStyle>
          <a:p>
            <a:pPr lvl="0"/>
            <a:r>
              <a:rPr lang="en-US"/>
              <a:t>Click to edit Master text styles</a:t>
            </a:r>
          </a:p>
        </p:txBody>
      </p:sp>
      <p:sp>
        <p:nvSpPr>
          <p:cNvPr id="114" name="Step 4 Bottom">
            <a:extLst>
              <a:ext uri="{FF2B5EF4-FFF2-40B4-BE49-F238E27FC236}">
                <a16:creationId xmlns:a16="http://schemas.microsoft.com/office/drawing/2014/main" id="{5072DCCC-D271-7D85-5D20-D5B1E137F60B}"/>
              </a:ext>
            </a:extLst>
          </p:cNvPr>
          <p:cNvSpPr>
            <a:spLocks noGrp="1"/>
          </p:cNvSpPr>
          <p:nvPr>
            <p:ph type="body" sz="quarter" idx="26"/>
          </p:nvPr>
        </p:nvSpPr>
        <p:spPr>
          <a:xfrm>
            <a:off x="7511481" y="5641938"/>
            <a:ext cx="2808000" cy="626701"/>
          </a:xfrm>
          <a:prstGeom prst="roundRect">
            <a:avLst>
              <a:gd name="adj" fmla="val 10035"/>
            </a:avLst>
          </a:prstGeom>
          <a:solidFill>
            <a:srgbClr val="FFFFFF">
              <a:alpha val="70046"/>
            </a:srgbClr>
          </a:solidFill>
          <a:ln w="12700">
            <a:solidFill>
              <a:schemeClr val="bg1"/>
            </a:solidFill>
          </a:ln>
        </p:spPr>
        <p:txBody>
          <a:bodyPr lIns="90000" tIns="36000" rIns="90000" bIns="36000" anchor="ctr" anchorCtr="0">
            <a:normAutofit/>
          </a:bodyPr>
          <a:lstStyle>
            <a:lvl1pPr marL="0" indent="0">
              <a:buFont typeface="Arial" panose="020B0604020202020204" pitchFamily="34" charset="0"/>
              <a:buNone/>
              <a:defRPr sz="900"/>
            </a:lvl1pPr>
            <a:lvl2pPr marL="0" indent="0">
              <a:spcBef>
                <a:spcPts val="0"/>
              </a:spcBef>
              <a:buNone/>
              <a:defRPr sz="900" b="1" i="0">
                <a:latin typeface="Segoe UI" panose="020B0502040204020203" pitchFamily="34" charset="0"/>
                <a:cs typeface="Segoe UI" panose="020B0502040204020203" pitchFamily="34" charset="0"/>
              </a:defRPr>
            </a:lvl2pPr>
          </a:lstStyle>
          <a:p>
            <a:pPr lvl="0"/>
            <a:r>
              <a:rPr lang="en-US"/>
              <a:t>Click to edit Master text styles</a:t>
            </a:r>
          </a:p>
          <a:p>
            <a:pPr lvl="1"/>
            <a:r>
              <a:rPr lang="en-US"/>
              <a:t>Level 2</a:t>
            </a:r>
          </a:p>
        </p:txBody>
      </p:sp>
      <p:sp>
        <p:nvSpPr>
          <p:cNvPr id="98" name="Step 5 Title">
            <a:extLst>
              <a:ext uri="{FF2B5EF4-FFF2-40B4-BE49-F238E27FC236}">
                <a16:creationId xmlns:a16="http://schemas.microsoft.com/office/drawing/2014/main" id="{F4DCE8BB-0971-09CE-000F-84A576611FD9}"/>
              </a:ext>
            </a:extLst>
          </p:cNvPr>
          <p:cNvSpPr>
            <a:spLocks noGrp="1"/>
          </p:cNvSpPr>
          <p:nvPr>
            <p:ph type="body" sz="quarter" idx="14"/>
          </p:nvPr>
        </p:nvSpPr>
        <p:spPr>
          <a:xfrm>
            <a:off x="4047840" y="4052218"/>
            <a:ext cx="2808000" cy="345600"/>
          </a:xfrm>
          <a:prstGeom prst="roundRect">
            <a:avLst>
              <a:gd name="adj" fmla="val 50000"/>
            </a:avLst>
          </a:prstGeom>
          <a:gradFill flip="none" rotWithShape="1">
            <a:gsLst>
              <a:gs pos="35000">
                <a:srgbClr val="0078D4"/>
              </a:gs>
              <a:gs pos="0">
                <a:srgbClr val="C03BC4"/>
              </a:gs>
            </a:gsLst>
            <a:path path="circle">
              <a:fillToRect l="100000" t="100000"/>
            </a:path>
            <a:tileRect r="-100000" b="-100000"/>
          </a:gradFill>
          <a:effectLst>
            <a:outerShdw blurRad="63500" dist="63500" dir="2700000" algn="tl" rotWithShape="0">
              <a:srgbClr val="454142">
                <a:alpha val="20000"/>
              </a:srgbClr>
            </a:outerShdw>
          </a:effectLst>
        </p:spPr>
        <p:txBody>
          <a:bodyPr anchor="ctr" anchorCtr="0">
            <a:noAutofit/>
          </a:bodyPr>
          <a:lstStyle>
            <a:lvl1pPr marL="0" indent="0" algn="ctr">
              <a:buNone/>
              <a:defRPr sz="1200" b="1" i="0">
                <a:solidFill>
                  <a:srgbClr val="FFFFFF"/>
                </a:solidFill>
                <a:latin typeface="Segoe UI Semibold" panose="020B0502040204020203" pitchFamily="34" charset="0"/>
                <a:cs typeface="Segoe UI Semibold" panose="020B0502040204020203" pitchFamily="34" charset="0"/>
              </a:defRPr>
            </a:lvl1pPr>
          </a:lstStyle>
          <a:p>
            <a:pPr lvl="0"/>
            <a:r>
              <a:rPr lang="en-US"/>
              <a:t>Click to edit Master text styles</a:t>
            </a:r>
          </a:p>
        </p:txBody>
      </p:sp>
      <p:sp>
        <p:nvSpPr>
          <p:cNvPr id="116" name="Step 5 Top">
            <a:extLst>
              <a:ext uri="{FF2B5EF4-FFF2-40B4-BE49-F238E27FC236}">
                <a16:creationId xmlns:a16="http://schemas.microsoft.com/office/drawing/2014/main" id="{76F241AD-4900-CAEB-243D-CD8A3BDFB17C}"/>
              </a:ext>
            </a:extLst>
          </p:cNvPr>
          <p:cNvSpPr>
            <a:spLocks noGrp="1"/>
          </p:cNvSpPr>
          <p:nvPr>
            <p:ph type="body" sz="quarter" idx="28"/>
          </p:nvPr>
        </p:nvSpPr>
        <p:spPr>
          <a:xfrm>
            <a:off x="4047841" y="4488366"/>
            <a:ext cx="2808000" cy="626701"/>
          </a:xfrm>
        </p:spPr>
        <p:txBody>
          <a:bodyPr lIns="90000" tIns="36000" rIns="90000" bIns="36000">
            <a:normAutofit/>
          </a:bodyPr>
          <a:lstStyle>
            <a:lvl1pPr marL="0" indent="0">
              <a:spcBef>
                <a:spcPts val="0"/>
              </a:spcBef>
              <a:buNone/>
              <a:defRPr sz="900"/>
            </a:lvl1pPr>
          </a:lstStyle>
          <a:p>
            <a:pPr lvl="0"/>
            <a:r>
              <a:rPr lang="en-US"/>
              <a:t>Click to edit Master text styles</a:t>
            </a:r>
          </a:p>
        </p:txBody>
      </p:sp>
      <p:sp>
        <p:nvSpPr>
          <p:cNvPr id="112" name="Step 5 Bottom">
            <a:extLst>
              <a:ext uri="{FF2B5EF4-FFF2-40B4-BE49-F238E27FC236}">
                <a16:creationId xmlns:a16="http://schemas.microsoft.com/office/drawing/2014/main" id="{E720EE0E-4289-B4F4-1115-2C86FBB940E8}"/>
              </a:ext>
            </a:extLst>
          </p:cNvPr>
          <p:cNvSpPr>
            <a:spLocks noGrp="1"/>
          </p:cNvSpPr>
          <p:nvPr>
            <p:ph type="body" sz="quarter" idx="24"/>
          </p:nvPr>
        </p:nvSpPr>
        <p:spPr>
          <a:xfrm>
            <a:off x="4047840" y="5641938"/>
            <a:ext cx="2808000" cy="626701"/>
          </a:xfrm>
          <a:prstGeom prst="roundRect">
            <a:avLst>
              <a:gd name="adj" fmla="val 10035"/>
            </a:avLst>
          </a:prstGeom>
          <a:solidFill>
            <a:srgbClr val="FFFFFF">
              <a:alpha val="70046"/>
            </a:srgbClr>
          </a:solidFill>
          <a:ln w="12700">
            <a:solidFill>
              <a:schemeClr val="bg1"/>
            </a:solidFill>
          </a:ln>
        </p:spPr>
        <p:txBody>
          <a:bodyPr lIns="90000" tIns="36000" rIns="90000" bIns="36000" anchor="ctr" anchorCtr="0">
            <a:normAutofit/>
          </a:bodyPr>
          <a:lstStyle>
            <a:lvl1pPr marL="0" indent="0">
              <a:buFont typeface="Arial" panose="020B0604020202020204" pitchFamily="34" charset="0"/>
              <a:buNone/>
              <a:defRPr sz="900"/>
            </a:lvl1pPr>
            <a:lvl2pPr marL="0" indent="0">
              <a:spcBef>
                <a:spcPts val="0"/>
              </a:spcBef>
              <a:buNone/>
              <a:defRPr sz="900" b="1" i="0">
                <a:latin typeface="Segoe UI" panose="020B0502040204020203" pitchFamily="34" charset="0"/>
                <a:cs typeface="Segoe UI" panose="020B0502040204020203" pitchFamily="34" charset="0"/>
              </a:defRPr>
            </a:lvl2pPr>
          </a:lstStyle>
          <a:p>
            <a:pPr lvl="0"/>
            <a:r>
              <a:rPr lang="en-US"/>
              <a:t>Click to edit Master text styles</a:t>
            </a:r>
          </a:p>
          <a:p>
            <a:pPr lvl="1"/>
            <a:r>
              <a:rPr lang="en-US"/>
              <a:t>Level 2</a:t>
            </a:r>
          </a:p>
        </p:txBody>
      </p:sp>
      <p:sp>
        <p:nvSpPr>
          <p:cNvPr id="96" name="Step 6 Title">
            <a:extLst>
              <a:ext uri="{FF2B5EF4-FFF2-40B4-BE49-F238E27FC236}">
                <a16:creationId xmlns:a16="http://schemas.microsoft.com/office/drawing/2014/main" id="{8A6533F9-9132-CD8F-EACD-23DC8A6FF27F}"/>
              </a:ext>
            </a:extLst>
          </p:cNvPr>
          <p:cNvSpPr>
            <a:spLocks noGrp="1"/>
          </p:cNvSpPr>
          <p:nvPr>
            <p:ph type="body" sz="quarter" idx="12"/>
          </p:nvPr>
        </p:nvSpPr>
        <p:spPr>
          <a:xfrm>
            <a:off x="584200" y="4052218"/>
            <a:ext cx="2808000" cy="345600"/>
          </a:xfrm>
          <a:prstGeom prst="roundRect">
            <a:avLst>
              <a:gd name="adj" fmla="val 50000"/>
            </a:avLst>
          </a:prstGeom>
          <a:gradFill flip="none" rotWithShape="1">
            <a:gsLst>
              <a:gs pos="35000">
                <a:srgbClr val="0078D4"/>
              </a:gs>
              <a:gs pos="0">
                <a:srgbClr val="C03BC4"/>
              </a:gs>
            </a:gsLst>
            <a:path path="circle">
              <a:fillToRect l="100000" t="100000"/>
            </a:path>
            <a:tileRect r="-100000" b="-100000"/>
          </a:gradFill>
          <a:effectLst>
            <a:outerShdw blurRad="63500" dist="63500" dir="2700000" algn="tl" rotWithShape="0">
              <a:srgbClr val="454142">
                <a:alpha val="20000"/>
              </a:srgbClr>
            </a:outerShdw>
          </a:effectLst>
        </p:spPr>
        <p:txBody>
          <a:bodyPr anchor="ctr" anchorCtr="0">
            <a:noAutofit/>
          </a:bodyPr>
          <a:lstStyle>
            <a:lvl1pPr marL="0" indent="0" algn="ctr">
              <a:buNone/>
              <a:defRPr sz="1200" b="1" i="0">
                <a:solidFill>
                  <a:srgbClr val="FFFFFF"/>
                </a:solidFill>
                <a:latin typeface="Segoe UI Semibold" panose="020B0502040204020203" pitchFamily="34" charset="0"/>
                <a:cs typeface="Segoe UI Semibold" panose="020B0502040204020203" pitchFamily="34" charset="0"/>
              </a:defRPr>
            </a:lvl1pPr>
          </a:lstStyle>
          <a:p>
            <a:pPr lvl="0"/>
            <a:r>
              <a:rPr lang="en-US"/>
              <a:t>Click to edit Master text styles</a:t>
            </a:r>
          </a:p>
        </p:txBody>
      </p:sp>
      <p:sp>
        <p:nvSpPr>
          <p:cNvPr id="115" name="Step 6 Top">
            <a:extLst>
              <a:ext uri="{FF2B5EF4-FFF2-40B4-BE49-F238E27FC236}">
                <a16:creationId xmlns:a16="http://schemas.microsoft.com/office/drawing/2014/main" id="{B939ABEF-8F03-D2E2-59E7-11A40F8ECABB}"/>
              </a:ext>
            </a:extLst>
          </p:cNvPr>
          <p:cNvSpPr>
            <a:spLocks noGrp="1"/>
          </p:cNvSpPr>
          <p:nvPr>
            <p:ph type="body" sz="quarter" idx="27"/>
          </p:nvPr>
        </p:nvSpPr>
        <p:spPr>
          <a:xfrm>
            <a:off x="584200" y="4488366"/>
            <a:ext cx="2808000" cy="626701"/>
          </a:xfrm>
        </p:spPr>
        <p:txBody>
          <a:bodyPr lIns="90000" tIns="36000" rIns="90000" bIns="36000">
            <a:normAutofit/>
          </a:bodyPr>
          <a:lstStyle>
            <a:lvl1pPr marL="0" indent="0">
              <a:spcBef>
                <a:spcPts val="0"/>
              </a:spcBef>
              <a:buNone/>
              <a:defRPr sz="900"/>
            </a:lvl1pPr>
          </a:lstStyle>
          <a:p>
            <a:pPr lvl="0"/>
            <a:r>
              <a:rPr lang="en-US"/>
              <a:t>Click to edit Master text styles</a:t>
            </a:r>
          </a:p>
        </p:txBody>
      </p:sp>
      <p:sp>
        <p:nvSpPr>
          <p:cNvPr id="110" name="Step 6 Bottom">
            <a:extLst>
              <a:ext uri="{FF2B5EF4-FFF2-40B4-BE49-F238E27FC236}">
                <a16:creationId xmlns:a16="http://schemas.microsoft.com/office/drawing/2014/main" id="{A2B81D72-802A-1B65-345D-831621254381}"/>
              </a:ext>
            </a:extLst>
          </p:cNvPr>
          <p:cNvSpPr>
            <a:spLocks noGrp="1"/>
          </p:cNvSpPr>
          <p:nvPr>
            <p:ph type="body" sz="quarter" idx="22"/>
          </p:nvPr>
        </p:nvSpPr>
        <p:spPr>
          <a:xfrm>
            <a:off x="584200" y="5641938"/>
            <a:ext cx="2808000" cy="626701"/>
          </a:xfrm>
          <a:prstGeom prst="roundRect">
            <a:avLst>
              <a:gd name="adj" fmla="val 10035"/>
            </a:avLst>
          </a:prstGeom>
          <a:solidFill>
            <a:srgbClr val="FFFFFF">
              <a:alpha val="70046"/>
            </a:srgbClr>
          </a:solidFill>
          <a:ln w="12700">
            <a:solidFill>
              <a:schemeClr val="bg1"/>
            </a:solidFill>
          </a:ln>
        </p:spPr>
        <p:txBody>
          <a:bodyPr lIns="90000" tIns="36000" rIns="90000" bIns="36000" anchor="ctr" anchorCtr="0">
            <a:normAutofit/>
          </a:bodyPr>
          <a:lstStyle>
            <a:lvl1pPr marL="0" indent="0">
              <a:buFont typeface="Arial" panose="020B0604020202020204" pitchFamily="34" charset="0"/>
              <a:buNone/>
              <a:defRPr sz="900"/>
            </a:lvl1pPr>
            <a:lvl2pPr marL="0" indent="0">
              <a:spcBef>
                <a:spcPts val="0"/>
              </a:spcBef>
              <a:buNone/>
              <a:defRPr sz="900" b="1" i="0">
                <a:latin typeface="Segoe UI" panose="020B0502040204020203" pitchFamily="34" charset="0"/>
                <a:cs typeface="Segoe UI" panose="020B0502040204020203" pitchFamily="34" charset="0"/>
              </a:defRPr>
            </a:lvl2pPr>
          </a:lstStyle>
          <a:p>
            <a:pPr lvl="0"/>
            <a:r>
              <a:rPr lang="en-US"/>
              <a:t>Click to edit Master text styles</a:t>
            </a:r>
          </a:p>
          <a:p>
            <a:pPr lvl="1"/>
            <a:r>
              <a:rPr lang="en-US"/>
              <a:t>Level 2</a:t>
            </a:r>
          </a:p>
        </p:txBody>
      </p:sp>
      <p:sp>
        <p:nvSpPr>
          <p:cNvPr id="6" name="Circle 1">
            <a:extLst>
              <a:ext uri="{FF2B5EF4-FFF2-40B4-BE49-F238E27FC236}">
                <a16:creationId xmlns:a16="http://schemas.microsoft.com/office/drawing/2014/main" id="{26C3E936-7CEB-8A05-2E47-0AD7851B98F2}"/>
              </a:ext>
            </a:extLst>
          </p:cNvPr>
          <p:cNvSpPr>
            <a:spLocks noGrp="1"/>
          </p:cNvSpPr>
          <p:nvPr>
            <p:ph type="body" sz="quarter" idx="38" hasCustomPrompt="1"/>
          </p:nvPr>
        </p:nvSpPr>
        <p:spPr>
          <a:xfrm>
            <a:off x="11417245" y="357645"/>
            <a:ext cx="127000" cy="125999"/>
          </a:xfrm>
          <a:prstGeom prst="ellipse">
            <a:avLst/>
          </a:prstGeom>
          <a:solidFill>
            <a:srgbClr val="B1B3B3"/>
          </a:solidFill>
        </p:spPr>
        <p:txBody>
          <a:bodyPr>
            <a:noAutofit/>
          </a:bodyPr>
          <a:lstStyle>
            <a:lvl1pPr marL="0" indent="0">
              <a:buFontTx/>
              <a:buNone/>
              <a:defRPr sz="100">
                <a:noFill/>
              </a:defRPr>
            </a:lvl1pPr>
            <a:lvl2pPr marL="228600" indent="0">
              <a:buFontTx/>
              <a:buNone/>
              <a:defRPr sz="100">
                <a:noFill/>
              </a:defRPr>
            </a:lvl2pPr>
            <a:lvl3pPr marL="457200" indent="0">
              <a:buFontTx/>
              <a:buNone/>
              <a:defRPr sz="100">
                <a:noFill/>
              </a:defRPr>
            </a:lvl3pPr>
            <a:lvl4pPr marL="661988" indent="0">
              <a:buFontTx/>
              <a:buNone/>
              <a:defRPr sz="100">
                <a:noFill/>
              </a:defRPr>
            </a:lvl4pPr>
            <a:lvl5pPr marL="855663" indent="0">
              <a:buFontTx/>
              <a:buNone/>
              <a:defRPr sz="100">
                <a:noFill/>
              </a:defRPr>
            </a:lvl5pPr>
          </a:lstStyle>
          <a:p>
            <a:pPr lvl="0"/>
            <a:r>
              <a:rPr lang="en-US"/>
              <a:t>a</a:t>
            </a:r>
          </a:p>
        </p:txBody>
      </p:sp>
      <p:sp>
        <p:nvSpPr>
          <p:cNvPr id="7" name="Circle 2">
            <a:extLst>
              <a:ext uri="{FF2B5EF4-FFF2-40B4-BE49-F238E27FC236}">
                <a16:creationId xmlns:a16="http://schemas.microsoft.com/office/drawing/2014/main" id="{04AEA325-90B3-6821-227C-4FFCA898F9AB}"/>
              </a:ext>
            </a:extLst>
          </p:cNvPr>
          <p:cNvSpPr>
            <a:spLocks noGrp="1"/>
          </p:cNvSpPr>
          <p:nvPr>
            <p:ph type="body" sz="quarter" idx="39" hasCustomPrompt="1"/>
          </p:nvPr>
        </p:nvSpPr>
        <p:spPr>
          <a:xfrm>
            <a:off x="11588781" y="357645"/>
            <a:ext cx="127000" cy="125999"/>
          </a:xfrm>
          <a:prstGeom prst="ellipse">
            <a:avLst/>
          </a:prstGeom>
          <a:solidFill>
            <a:srgbClr val="B1B3B3"/>
          </a:solidFill>
        </p:spPr>
        <p:txBody>
          <a:bodyPr>
            <a:noAutofit/>
          </a:bodyPr>
          <a:lstStyle>
            <a:lvl1pPr marL="0" indent="0">
              <a:buFontTx/>
              <a:buNone/>
              <a:defRPr sz="100">
                <a:noFill/>
              </a:defRPr>
            </a:lvl1pPr>
            <a:lvl2pPr marL="228600" indent="0">
              <a:buFontTx/>
              <a:buNone/>
              <a:defRPr sz="100">
                <a:noFill/>
              </a:defRPr>
            </a:lvl2pPr>
            <a:lvl3pPr marL="457200" indent="0">
              <a:buFontTx/>
              <a:buNone/>
              <a:defRPr sz="100">
                <a:noFill/>
              </a:defRPr>
            </a:lvl3pPr>
            <a:lvl4pPr marL="661988" indent="0">
              <a:buFontTx/>
              <a:buNone/>
              <a:defRPr sz="100">
                <a:noFill/>
              </a:defRPr>
            </a:lvl4pPr>
            <a:lvl5pPr marL="855663" indent="0">
              <a:buFontTx/>
              <a:buNone/>
              <a:defRPr sz="100">
                <a:noFill/>
              </a:defRPr>
            </a:lvl5pPr>
          </a:lstStyle>
          <a:p>
            <a:pPr lvl="0"/>
            <a:r>
              <a:rPr lang="en-US"/>
              <a:t>a</a:t>
            </a:r>
          </a:p>
        </p:txBody>
      </p:sp>
      <p:sp>
        <p:nvSpPr>
          <p:cNvPr id="8" name="Circle 3">
            <a:extLst>
              <a:ext uri="{FF2B5EF4-FFF2-40B4-BE49-F238E27FC236}">
                <a16:creationId xmlns:a16="http://schemas.microsoft.com/office/drawing/2014/main" id="{35386AB7-28CA-0BBA-03F5-CC72BD939DC2}"/>
              </a:ext>
            </a:extLst>
          </p:cNvPr>
          <p:cNvSpPr>
            <a:spLocks noGrp="1"/>
          </p:cNvSpPr>
          <p:nvPr>
            <p:ph type="body" sz="quarter" idx="40" hasCustomPrompt="1"/>
          </p:nvPr>
        </p:nvSpPr>
        <p:spPr>
          <a:xfrm>
            <a:off x="11760317" y="357645"/>
            <a:ext cx="127000" cy="125999"/>
          </a:xfrm>
          <a:prstGeom prst="ellipse">
            <a:avLst/>
          </a:prstGeom>
          <a:solidFill>
            <a:srgbClr val="B1B3B3"/>
          </a:solidFill>
        </p:spPr>
        <p:txBody>
          <a:bodyPr>
            <a:noAutofit/>
          </a:bodyPr>
          <a:lstStyle>
            <a:lvl1pPr marL="0" indent="0">
              <a:buFontTx/>
              <a:buNone/>
              <a:defRPr sz="100">
                <a:noFill/>
              </a:defRPr>
            </a:lvl1pPr>
            <a:lvl2pPr marL="228600" indent="0">
              <a:buFontTx/>
              <a:buNone/>
              <a:defRPr sz="100">
                <a:noFill/>
              </a:defRPr>
            </a:lvl2pPr>
            <a:lvl3pPr marL="457200" indent="0">
              <a:buFontTx/>
              <a:buNone/>
              <a:defRPr sz="100">
                <a:noFill/>
              </a:defRPr>
            </a:lvl3pPr>
            <a:lvl4pPr marL="661988" indent="0">
              <a:buFontTx/>
              <a:buNone/>
              <a:defRPr sz="100">
                <a:noFill/>
              </a:defRPr>
            </a:lvl4pPr>
            <a:lvl5pPr marL="855663" indent="0">
              <a:buFontTx/>
              <a:buNone/>
              <a:defRPr sz="100">
                <a:noFill/>
              </a:defRPr>
            </a:lvl5pPr>
          </a:lstStyle>
          <a:p>
            <a:pPr lvl="0"/>
            <a:r>
              <a:rPr lang="en-US"/>
              <a:t>a</a:t>
            </a:r>
          </a:p>
        </p:txBody>
      </p:sp>
      <p:sp>
        <p:nvSpPr>
          <p:cNvPr id="3" name="Footnote">
            <a:extLst>
              <a:ext uri="{FF2B5EF4-FFF2-40B4-BE49-F238E27FC236}">
                <a16:creationId xmlns:a16="http://schemas.microsoft.com/office/drawing/2014/main" id="{06DCEE78-A961-202E-B0EE-36041A6708D1}"/>
              </a:ext>
            </a:extLst>
          </p:cNvPr>
          <p:cNvSpPr txBox="1">
            <a:spLocks/>
          </p:cNvSpPr>
          <p:nvPr userDrawn="1"/>
        </p:nvSpPr>
        <p:spPr>
          <a:xfrm>
            <a:off x="653131" y="6406129"/>
            <a:ext cx="9597418" cy="430887"/>
          </a:xfrm>
          <a:prstGeom prst="rect">
            <a:avLst/>
          </a:prstGeom>
        </p:spPr>
        <p:txBody>
          <a:bodyPr vert="horz" wrap="square" lIns="0" tIns="0" rIns="0" bIns="0" rtlCol="0">
            <a:spAutoFit/>
          </a:bodyPr>
          <a:lstStyle>
            <a:lvl1pPr marL="0" marR="0" indent="0" algn="l" defTabSz="932742" rtl="0" eaLnBrk="1" fontAlgn="auto" latinLnBrk="0" hangingPunct="1">
              <a:lnSpc>
                <a:spcPct val="100000"/>
              </a:lnSpc>
              <a:spcBef>
                <a:spcPts val="0"/>
              </a:spcBef>
              <a:spcAft>
                <a:spcPts val="0"/>
              </a:spcAft>
              <a:buClrTx/>
              <a:buSzPct val="90000"/>
              <a:buFont typeface="Wingdings" panose="05000000000000000000" pitchFamily="2" charset="2"/>
              <a:buNone/>
              <a:tabLst/>
              <a:defRPr sz="700" kern="1200" spc="0" baseline="0">
                <a:solidFill>
                  <a:schemeClr val="tx1"/>
                </a:solidFill>
                <a:latin typeface="+mn-lt"/>
                <a:ea typeface="+mn-ea"/>
                <a:cs typeface="Segoe UI" panose="020B0502040204020203" pitchFamily="34" charset="0"/>
              </a:defRPr>
            </a:lvl1pPr>
            <a:lvl2pPr marL="457200" marR="0" indent="-228600" algn="l" defTabSz="932742" rtl="0" eaLnBrk="1" fontAlgn="auto" latinLnBrk="0" hangingPunct="1">
              <a:lnSpc>
                <a:spcPct val="100000"/>
              </a:lnSpc>
              <a:spcBef>
                <a:spcPct val="20000"/>
              </a:spcBef>
              <a:spcAft>
                <a:spcPts val="0"/>
              </a:spcAft>
              <a:buClrTx/>
              <a:buSzPct val="90000"/>
              <a:buFont typeface="Wingdings" panose="05000000000000000000" pitchFamily="2" charset="2"/>
              <a:buChar char=""/>
              <a:tabLst/>
              <a:defRPr sz="2000" kern="1200" spc="0" baseline="0">
                <a:solidFill>
                  <a:schemeClr val="tx1"/>
                </a:solidFill>
                <a:latin typeface="+mn-lt"/>
                <a:ea typeface="+mn-ea"/>
                <a:cs typeface="+mn-cs"/>
              </a:defRPr>
            </a:lvl2pPr>
            <a:lvl3pPr marL="657225" marR="0" indent="-200025" algn="l" defTabSz="932742" rtl="0" eaLnBrk="1" fontAlgn="auto" latinLnBrk="0" hangingPunct="1">
              <a:lnSpc>
                <a:spcPct val="100000"/>
              </a:lnSpc>
              <a:spcBef>
                <a:spcPct val="20000"/>
              </a:spcBef>
              <a:spcAft>
                <a:spcPts val="0"/>
              </a:spcAft>
              <a:buClrTx/>
              <a:buSzPct val="90000"/>
              <a:buFont typeface="Wingdings" panose="05000000000000000000" pitchFamily="2" charset="2"/>
              <a:buChar char=""/>
              <a:tabLst/>
              <a:defRPr sz="1600" kern="1200" spc="0" baseline="0">
                <a:solidFill>
                  <a:schemeClr val="tx1"/>
                </a:solidFill>
                <a:latin typeface="+mn-lt"/>
                <a:ea typeface="+mn-ea"/>
                <a:cs typeface="+mn-cs"/>
              </a:defRPr>
            </a:lvl3pPr>
            <a:lvl4pPr marL="842963" marR="0" indent="-180975" algn="l" defTabSz="932742" rtl="0" eaLnBrk="1" fontAlgn="auto" latinLnBrk="0" hangingPunct="1">
              <a:lnSpc>
                <a:spcPct val="100000"/>
              </a:lnSpc>
              <a:spcBef>
                <a:spcPct val="20000"/>
              </a:spcBef>
              <a:spcAft>
                <a:spcPts val="0"/>
              </a:spcAft>
              <a:buClrTx/>
              <a:buSzPct val="90000"/>
              <a:buFont typeface="Wingdings" panose="05000000000000000000" pitchFamily="2" charset="2"/>
              <a:buChar char=""/>
              <a:tabLst/>
              <a:defRPr sz="1400" kern="1200" spc="0" baseline="0">
                <a:solidFill>
                  <a:schemeClr val="tx1"/>
                </a:solidFill>
                <a:latin typeface="+mn-lt"/>
                <a:ea typeface="+mn-ea"/>
                <a:cs typeface="+mn-cs"/>
              </a:defRPr>
            </a:lvl4pPr>
            <a:lvl5pPr marL="1023938" marR="0" indent="-168275" algn="l" defTabSz="932742" rtl="0" eaLnBrk="1" fontAlgn="auto" latinLnBrk="0" hangingPunct="1">
              <a:lnSpc>
                <a:spcPct val="100000"/>
              </a:lnSpc>
              <a:spcBef>
                <a:spcPct val="20000"/>
              </a:spcBef>
              <a:spcAft>
                <a:spcPts val="0"/>
              </a:spcAft>
              <a:buClrTx/>
              <a:buSzPct val="90000"/>
              <a:buFont typeface="Wingdings" panose="05000000000000000000" pitchFamily="2" charset="2"/>
              <a:buChar char=""/>
              <a:tabLst/>
              <a:defRPr sz="1400" kern="1200" spc="0" baseline="0">
                <a:solidFill>
                  <a:schemeClr val="tx1"/>
                </a:solidFill>
                <a:latin typeface="+mn-lt"/>
                <a:ea typeface="+mn-ea"/>
                <a:cs typeface="+mn-cs"/>
              </a:defRPr>
            </a:lvl5pPr>
            <a:lvl6pPr marL="2565040" indent="-233186" algn="l" defTabSz="932742"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3031412" indent="-233186" algn="l" defTabSz="932742"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97783" indent="-233186" algn="l" defTabSz="932742"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964155" indent="-233186" algn="l" defTabSz="932742"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baseline="30000" noProof="0" dirty="0"/>
              <a:t>1</a:t>
            </a:r>
            <a:r>
              <a:rPr lang="en-US" noProof="0" dirty="0"/>
              <a:t>Access M365 Copilot Chat at </a:t>
            </a:r>
            <a:r>
              <a:rPr lang="en-US" noProof="0" dirty="0">
                <a:hlinkClick r:id="rId2"/>
              </a:rPr>
              <a:t>m365copilot.com </a:t>
            </a:r>
            <a:r>
              <a:rPr lang="en-US" noProof="0" dirty="0"/>
              <a:t>or the Microsoft 365 Copilot Chat mobile app and set toggle to “Web”.</a:t>
            </a:r>
          </a:p>
          <a:p>
            <a:r>
              <a:rPr lang="en-US" baseline="30000" noProof="0" dirty="0"/>
              <a:t>2</a:t>
            </a:r>
            <a:r>
              <a:rPr lang="en-US" noProof="0" dirty="0"/>
              <a:t>Access M365 Copilot Chat at </a:t>
            </a:r>
            <a:r>
              <a:rPr lang="en-US" noProof="0" dirty="0">
                <a:hlinkClick r:id="rId2"/>
              </a:rPr>
              <a:t>m365copilot.com</a:t>
            </a:r>
            <a:r>
              <a:rPr lang="en-US" noProof="0" dirty="0"/>
              <a:t>, the Microsoft 365 Copilot Chat mobile app, or the M365 Copilot Chat app in Teams, and set toggle to “Work”.</a:t>
            </a:r>
          </a:p>
          <a:p>
            <a:r>
              <a:rPr lang="en-US" baseline="30000" noProof="0" dirty="0"/>
              <a:t>3</a:t>
            </a:r>
            <a:r>
              <a:rPr lang="en-US" noProof="0" dirty="0"/>
              <a:t>Copilot agents allow Copilot to access your organization-specific apps. In the past this would have required an API call to get data from a system of record.</a:t>
            </a:r>
          </a:p>
          <a:p>
            <a:r>
              <a:rPr kumimoji="0" lang="en-US" sz="700" b="0" i="0" u="none" strike="noStrike" kern="1200" cap="none" spc="0" normalizeH="0" baseline="0" noProof="0" dirty="0">
                <a:ln>
                  <a:noFill/>
                </a:ln>
                <a:solidFill>
                  <a:srgbClr val="000000"/>
                </a:solidFill>
                <a:effectLst/>
                <a:uLnTx/>
                <a:uFillTx/>
                <a:latin typeface="Segoe UI"/>
                <a:ea typeface="+mn-ea"/>
                <a:cs typeface="Segoe UI" panose="020B0502040204020203" pitchFamily="34" charset="0"/>
              </a:rPr>
              <a:t>The content in this example scenario is for demonstration purposes only. You should evaluate how Copilot aligns with your organization’s business processes, regulatory requirements, and responsible AI principles.</a:t>
            </a:r>
          </a:p>
        </p:txBody>
      </p:sp>
    </p:spTree>
    <p:extLst>
      <p:ext uri="{BB962C8B-B14F-4D97-AF65-F5344CB8AC3E}">
        <p14:creationId xmlns:p14="http://schemas.microsoft.com/office/powerpoint/2010/main" val="3670277596"/>
      </p:ext>
    </p:extLst>
  </p:cSld>
  <p:clrMapOvr>
    <a:masterClrMapping/>
  </p:clrMapOvr>
  <p:transition>
    <p:fade/>
  </p:transition>
  <p:extLst>
    <p:ext uri="{DCECCB84-F9BA-43D5-87BE-67443E8EF086}">
      <p15:sldGuideLst xmlns:p15="http://schemas.microsoft.com/office/powerpoint/2012/main">
        <p15:guide id="6" pos="779">
          <p15:clr>
            <a:srgbClr val="A4A3A4"/>
          </p15:clr>
        </p15:guide>
        <p15:guide id="7" pos="962">
          <p15:clr>
            <a:srgbClr val="A4A3A4"/>
          </p15:clr>
        </p15:guide>
        <p15:guide id="8" pos="1373">
          <p15:clr>
            <a:srgbClr val="A4A3A4"/>
          </p15:clr>
        </p15:guide>
        <p15:guide id="9" pos="1556">
          <p15:clr>
            <a:srgbClr val="A4A3A4"/>
          </p15:clr>
        </p15:guide>
        <p15:guide id="10" pos="1967">
          <p15:clr>
            <a:srgbClr val="A4A3A4"/>
          </p15:clr>
        </p15:guide>
        <p15:guide id="11" pos="2150">
          <p15:clr>
            <a:srgbClr val="A4A3A4"/>
          </p15:clr>
        </p15:guide>
        <p15:guide id="12" pos="2561">
          <p15:clr>
            <a:srgbClr val="A4A3A4"/>
          </p15:clr>
        </p15:guide>
        <p15:guide id="13" pos="2744">
          <p15:clr>
            <a:srgbClr val="A4A3A4"/>
          </p15:clr>
        </p15:guide>
        <p15:guide id="14" pos="3155">
          <p15:clr>
            <a:srgbClr val="A4A3A4"/>
          </p15:clr>
        </p15:guide>
        <p15:guide id="15" pos="3352">
          <p15:clr>
            <a:srgbClr val="A4A3A4"/>
          </p15:clr>
        </p15:guide>
        <p15:guide id="16" pos="3749">
          <p15:clr>
            <a:srgbClr val="A4A3A4"/>
          </p15:clr>
        </p15:guide>
        <p15:guide id="17" pos="3932">
          <p15:clr>
            <a:srgbClr val="A4A3A4"/>
          </p15:clr>
        </p15:guide>
        <p15:guide id="18" pos="4343">
          <p15:clr>
            <a:srgbClr val="A4A3A4"/>
          </p15:clr>
        </p15:guide>
        <p15:guide id="19" pos="4526">
          <p15:clr>
            <a:srgbClr val="A4A3A4"/>
          </p15:clr>
        </p15:guide>
        <p15:guide id="20" pos="4937">
          <p15:clr>
            <a:srgbClr val="A4A3A4"/>
          </p15:clr>
        </p15:guide>
        <p15:guide id="21" pos="5120">
          <p15:clr>
            <a:srgbClr val="A4A3A4"/>
          </p15:clr>
        </p15:guide>
        <p15:guide id="22" pos="5529">
          <p15:clr>
            <a:srgbClr val="A4A3A4"/>
          </p15:clr>
        </p15:guide>
        <p15:guide id="23" pos="5714">
          <p15:clr>
            <a:srgbClr val="A4A3A4"/>
          </p15:clr>
        </p15:guide>
        <p15:guide id="24" pos="6123">
          <p15:clr>
            <a:srgbClr val="A4A3A4"/>
          </p15:clr>
        </p15:guide>
        <p15:guide id="25" pos="6308">
          <p15:clr>
            <a:srgbClr val="A4A3A4"/>
          </p15:clr>
        </p15:guide>
        <p15:guide id="26" pos="6717">
          <p15:clr>
            <a:srgbClr val="A4A3A4"/>
          </p15:clr>
        </p15:guide>
        <p15:guide id="27" pos="6900">
          <p15:clr>
            <a:srgbClr val="A4A3A4"/>
          </p15:clr>
        </p15:guide>
        <p15:guide id="28" orient="horz" pos="905">
          <p15:clr>
            <a:srgbClr val="5ACBF0"/>
          </p15:clr>
        </p15:guide>
        <p15:guide id="29" orient="horz" pos="1271">
          <p15:clr>
            <a:srgbClr val="5ACBF0"/>
          </p15:clr>
        </p15:guide>
        <p15:guide id="30" orient="horz" pos="288">
          <p15:clr>
            <a:srgbClr val="5ACBF0"/>
          </p15:clr>
        </p15:guide>
        <p15:guide id="31" pos="3840">
          <p15:clr>
            <a:srgbClr val="5ACBF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Day in the life six steps">
    <p:spTree>
      <p:nvGrpSpPr>
        <p:cNvPr id="1" name=""/>
        <p:cNvGrpSpPr/>
        <p:nvPr/>
      </p:nvGrpSpPr>
      <p:grpSpPr>
        <a:xfrm>
          <a:off x="0" y="0"/>
          <a:ext cx="0" cy="0"/>
          <a:chOff x="0" y="0"/>
          <a:chExt cx="0" cy="0"/>
        </a:xfrm>
      </p:grpSpPr>
      <p:sp>
        <p:nvSpPr>
          <p:cNvPr id="2" name="Title 2">
            <a:extLst>
              <a:ext uri="{FF2B5EF4-FFF2-40B4-BE49-F238E27FC236}">
                <a16:creationId xmlns:a16="http://schemas.microsoft.com/office/drawing/2014/main" id="{4B2500C4-B436-4E3A-8A91-A02448A774DB}"/>
              </a:ext>
            </a:extLst>
          </p:cNvPr>
          <p:cNvSpPr>
            <a:spLocks noGrp="1"/>
          </p:cNvSpPr>
          <p:nvPr>
            <p:ph type="title" hasCustomPrompt="1"/>
          </p:nvPr>
        </p:nvSpPr>
        <p:spPr>
          <a:xfrm>
            <a:off x="584200" y="387766"/>
            <a:ext cx="5672544" cy="526298"/>
          </a:xfrm>
        </p:spPr>
        <p:txBody>
          <a:bodyPr tIns="0"/>
          <a:lstStyle>
            <a:lvl1pPr>
              <a:lnSpc>
                <a:spcPct val="95000"/>
              </a:lnSpc>
              <a:defRPr sz="1800" spc="0">
                <a:latin typeface="+mj-lt"/>
                <a:cs typeface="Segoe UI" panose="020B0502040204020203" pitchFamily="34" charset="0"/>
              </a:defRPr>
            </a:lvl1pPr>
          </a:lstStyle>
          <a:p>
            <a:r>
              <a:rPr lang="en-US"/>
              <a:t>Click to edit Master title style; can be up to two lines long; lorem ipsum dolor sit </a:t>
            </a:r>
            <a:r>
              <a:rPr lang="en-US" err="1"/>
              <a:t>amet</a:t>
            </a:r>
            <a:r>
              <a:rPr lang="en-US"/>
              <a:t> </a:t>
            </a:r>
            <a:r>
              <a:rPr lang="en-US" err="1"/>
              <a:t>consectetur</a:t>
            </a:r>
            <a:endParaRPr lang="en-US"/>
          </a:p>
        </p:txBody>
      </p:sp>
      <p:sp>
        <p:nvSpPr>
          <p:cNvPr id="75" name="Scenario Level">
            <a:extLst>
              <a:ext uri="{FF2B5EF4-FFF2-40B4-BE49-F238E27FC236}">
                <a16:creationId xmlns:a16="http://schemas.microsoft.com/office/drawing/2014/main" id="{1BB75DAB-4D8A-2933-BB52-0C94AA4816E3}"/>
              </a:ext>
            </a:extLst>
          </p:cNvPr>
          <p:cNvSpPr txBox="1"/>
          <p:nvPr userDrawn="1"/>
        </p:nvSpPr>
        <p:spPr>
          <a:xfrm>
            <a:off x="10430235" y="351933"/>
            <a:ext cx="931764" cy="153888"/>
          </a:xfrm>
          <a:prstGeom prst="rect">
            <a:avLst/>
          </a:prstGeom>
          <a:noFill/>
        </p:spPr>
        <p:txBody>
          <a:bodyPr wrap="square" lIns="0" tIns="0" rIns="0" bIns="0"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000" b="1" u="none" strike="noStrike" kern="1200" cap="none" spc="0" normalizeH="0" baseline="0" noProof="0">
                <a:ln>
                  <a:noFill/>
                </a:ln>
                <a:solidFill>
                  <a:srgbClr val="000000"/>
                </a:solidFill>
                <a:effectLst/>
                <a:uLnTx/>
                <a:uFillTx/>
                <a:latin typeface="Segoe UI Semibold" panose="020B0502040204020203" pitchFamily="34" charset="0"/>
                <a:cs typeface="Segoe UI Semibold" panose="020B0502040204020203" pitchFamily="34" charset="0"/>
              </a:rPr>
              <a:t>Scenario level:</a:t>
            </a:r>
          </a:p>
        </p:txBody>
      </p:sp>
      <p:sp>
        <p:nvSpPr>
          <p:cNvPr id="3" name="Level">
            <a:extLst>
              <a:ext uri="{FF2B5EF4-FFF2-40B4-BE49-F238E27FC236}">
                <a16:creationId xmlns:a16="http://schemas.microsoft.com/office/drawing/2014/main" id="{78D71A05-3479-3DEB-1227-2FC98983A80C}"/>
              </a:ext>
            </a:extLst>
          </p:cNvPr>
          <p:cNvSpPr>
            <a:spLocks noGrp="1"/>
          </p:cNvSpPr>
          <p:nvPr>
            <p:ph type="body" sz="quarter" idx="37" hasCustomPrompt="1"/>
          </p:nvPr>
        </p:nvSpPr>
        <p:spPr>
          <a:xfrm>
            <a:off x="10430234" y="521099"/>
            <a:ext cx="1456966" cy="175614"/>
          </a:xfrm>
        </p:spPr>
        <p:txBody>
          <a:bodyPr/>
          <a:lstStyle>
            <a:lvl1pPr marL="0" indent="0" algn="r">
              <a:spcBef>
                <a:spcPts val="0"/>
              </a:spcBef>
              <a:buNone/>
              <a:defRPr sz="1100" b="1" i="0" spc="-20" baseline="0">
                <a:solidFill>
                  <a:srgbClr val="0078D4"/>
                </a:solidFill>
                <a:latin typeface="Segoe UI Semibold" panose="020B0502040204020203" pitchFamily="34" charset="0"/>
                <a:cs typeface="Segoe UI Semibold" panose="020B0502040204020203" pitchFamily="34" charset="0"/>
              </a:defRPr>
            </a:lvl1pPr>
            <a:lvl2pPr marL="228600" indent="0" algn="r">
              <a:spcBef>
                <a:spcPts val="0"/>
              </a:spcBef>
              <a:buNone/>
              <a:defRPr sz="1100" spc="-20" baseline="0">
                <a:solidFill>
                  <a:srgbClr val="B1B3B3"/>
                </a:solidFill>
              </a:defRPr>
            </a:lvl2pPr>
            <a:lvl3pPr algn="r">
              <a:defRPr/>
            </a:lvl3pPr>
            <a:lvl4pPr algn="r">
              <a:defRPr/>
            </a:lvl4pPr>
            <a:lvl5pPr algn="r">
              <a:defRPr/>
            </a:lvl5pPr>
          </a:lstStyle>
          <a:p>
            <a:r>
              <a:rPr lang="en-US"/>
              <a:t>Buy</a:t>
            </a:r>
          </a:p>
        </p:txBody>
      </p:sp>
      <p:sp>
        <p:nvSpPr>
          <p:cNvPr id="84" name="Available With">
            <a:extLst>
              <a:ext uri="{FF2B5EF4-FFF2-40B4-BE49-F238E27FC236}">
                <a16:creationId xmlns:a16="http://schemas.microsoft.com/office/drawing/2014/main" id="{8D8427AA-F015-D373-46E2-2EB1053D80CE}"/>
              </a:ext>
            </a:extLst>
          </p:cNvPr>
          <p:cNvSpPr txBox="1"/>
          <p:nvPr userDrawn="1"/>
        </p:nvSpPr>
        <p:spPr>
          <a:xfrm>
            <a:off x="9187165" y="351933"/>
            <a:ext cx="931764" cy="153888"/>
          </a:xfrm>
          <a:prstGeom prst="rect">
            <a:avLst/>
          </a:prstGeom>
          <a:noFill/>
        </p:spPr>
        <p:txBody>
          <a:bodyPr wrap="square" lIns="0" tIns="0" rIns="0" bIns="0"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000" b="1" u="none" strike="noStrike" kern="1200" cap="none" spc="0" normalizeH="0" baseline="0" noProof="0">
                <a:ln>
                  <a:noFill/>
                </a:ln>
                <a:solidFill>
                  <a:srgbClr val="000000"/>
                </a:solidFill>
                <a:effectLst/>
                <a:uLnTx/>
                <a:uFillTx/>
                <a:latin typeface="Segoe UI Semibold" panose="020B0502040204020203" pitchFamily="34" charset="0"/>
                <a:cs typeface="Segoe UI Semibold" panose="020B0502040204020203" pitchFamily="34" charset="0"/>
              </a:rPr>
              <a:t>Available with:</a:t>
            </a:r>
          </a:p>
        </p:txBody>
      </p:sp>
      <p:cxnSp>
        <p:nvCxnSpPr>
          <p:cNvPr id="86" name="Straight Connector 85">
            <a:extLst>
              <a:ext uri="{FF2B5EF4-FFF2-40B4-BE49-F238E27FC236}">
                <a16:creationId xmlns:a16="http://schemas.microsoft.com/office/drawing/2014/main" id="{4216CED8-8F45-B380-FB1B-B9408979340F}"/>
              </a:ext>
            </a:extLst>
          </p:cNvPr>
          <p:cNvCxnSpPr/>
          <p:nvPr userDrawn="1"/>
        </p:nvCxnSpPr>
        <p:spPr>
          <a:xfrm>
            <a:off x="10357672" y="358721"/>
            <a:ext cx="0" cy="331655"/>
          </a:xfrm>
          <a:prstGeom prst="line">
            <a:avLst/>
          </a:prstGeom>
          <a:ln>
            <a:solidFill>
              <a:srgbClr val="B1B3B3"/>
            </a:solidFill>
            <a:headEnd type="none" w="lg" len="med"/>
            <a:tailEnd type="none" w="lg" len="med"/>
          </a:ln>
        </p:spPr>
        <p:style>
          <a:lnRef idx="1">
            <a:schemeClr val="accent1"/>
          </a:lnRef>
          <a:fillRef idx="0">
            <a:schemeClr val="accent1"/>
          </a:fillRef>
          <a:effectRef idx="0">
            <a:schemeClr val="accent1"/>
          </a:effectRef>
          <a:fontRef idx="minor">
            <a:schemeClr val="tx1"/>
          </a:fontRef>
        </p:style>
      </p:cxnSp>
      <p:sp>
        <p:nvSpPr>
          <p:cNvPr id="103" name="License">
            <a:extLst>
              <a:ext uri="{FF2B5EF4-FFF2-40B4-BE49-F238E27FC236}">
                <a16:creationId xmlns:a16="http://schemas.microsoft.com/office/drawing/2014/main" id="{6B562108-00FE-5F42-7550-13BB7DE58EA1}"/>
              </a:ext>
            </a:extLst>
          </p:cNvPr>
          <p:cNvSpPr>
            <a:spLocks noGrp="1"/>
          </p:cNvSpPr>
          <p:nvPr>
            <p:ph type="body" sz="quarter" idx="17" hasCustomPrompt="1"/>
          </p:nvPr>
        </p:nvSpPr>
        <p:spPr>
          <a:xfrm>
            <a:off x="6519107" y="521099"/>
            <a:ext cx="3599821" cy="169277"/>
          </a:xfrm>
        </p:spPr>
        <p:txBody>
          <a:bodyPr/>
          <a:lstStyle>
            <a:lvl1pPr marL="0" indent="0" algn="r">
              <a:spcBef>
                <a:spcPts val="0"/>
              </a:spcBef>
              <a:buNone/>
              <a:defRPr sz="1100" b="1" i="0" spc="-20" baseline="0">
                <a:solidFill>
                  <a:srgbClr val="C03BC4"/>
                </a:solidFill>
                <a:latin typeface="Segoe UI Semibold" panose="020B0502040204020203" pitchFamily="34" charset="0"/>
                <a:cs typeface="Segoe UI Semibold" panose="020B0502040204020203" pitchFamily="34" charset="0"/>
              </a:defRPr>
            </a:lvl1pPr>
            <a:lvl2pPr marL="228600" indent="0" algn="r">
              <a:spcBef>
                <a:spcPts val="0"/>
              </a:spcBef>
              <a:buNone/>
              <a:defRPr sz="1100" spc="-20" baseline="0">
                <a:solidFill>
                  <a:srgbClr val="B1B3B3"/>
                </a:solidFill>
              </a:defRPr>
            </a:lvl2pPr>
            <a:lvl3pPr algn="r">
              <a:defRPr/>
            </a:lvl3pPr>
            <a:lvl4pPr algn="r">
              <a:defRPr/>
            </a:lvl4pPr>
            <a:lvl5pPr algn="r">
              <a:defRPr/>
            </a:lvl5pPr>
          </a:lstStyle>
          <a:p>
            <a:pPr lvl="0"/>
            <a:r>
              <a:rPr lang="en-US"/>
              <a:t>Microsoft 365 Copilot</a:t>
            </a:r>
          </a:p>
        </p:txBody>
      </p:sp>
      <p:sp>
        <p:nvSpPr>
          <p:cNvPr id="119" name="Freeform: Shape 2">
            <a:extLst>
              <a:ext uri="{FF2B5EF4-FFF2-40B4-BE49-F238E27FC236}">
                <a16:creationId xmlns:a16="http://schemas.microsoft.com/office/drawing/2014/main" id="{DFCC0CE5-9BBF-33A2-43D3-995556541219}"/>
              </a:ext>
              <a:ext uri="{C183D7F6-B498-43B3-948B-1728B52AA6E4}">
                <adec:decorative xmlns:adec="http://schemas.microsoft.com/office/drawing/2017/decorative" val="1"/>
              </a:ext>
            </a:extLst>
          </p:cNvPr>
          <p:cNvSpPr/>
          <p:nvPr userDrawn="1"/>
        </p:nvSpPr>
        <p:spPr bwMode="auto">
          <a:xfrm>
            <a:off x="-1" y="1761263"/>
            <a:ext cx="10010265" cy="2453282"/>
          </a:xfrm>
          <a:custGeom>
            <a:avLst/>
            <a:gdLst>
              <a:gd name="connsiteX0" fmla="*/ 0 w 9070975"/>
              <a:gd name="connsiteY0" fmla="*/ 0 h 2491048"/>
              <a:gd name="connsiteX1" fmla="*/ 8850592 w 9070975"/>
              <a:gd name="connsiteY1" fmla="*/ 0 h 2491048"/>
              <a:gd name="connsiteX2" fmla="*/ 9070975 w 9070975"/>
              <a:gd name="connsiteY2" fmla="*/ 220383 h 2491048"/>
              <a:gd name="connsiteX3" fmla="*/ 9070975 w 9070975"/>
              <a:gd name="connsiteY3" fmla="*/ 2270665 h 2491048"/>
              <a:gd name="connsiteX4" fmla="*/ 8850592 w 9070975"/>
              <a:gd name="connsiteY4" fmla="*/ 2491048 h 2491048"/>
              <a:gd name="connsiteX5" fmla="*/ 0 w 9070975"/>
              <a:gd name="connsiteY5" fmla="*/ 2491048 h 2491048"/>
              <a:gd name="connsiteX0" fmla="*/ 25400 w 9096375"/>
              <a:gd name="connsiteY0" fmla="*/ 0 h 2491048"/>
              <a:gd name="connsiteX1" fmla="*/ 8875992 w 9096375"/>
              <a:gd name="connsiteY1" fmla="*/ 0 h 2491048"/>
              <a:gd name="connsiteX2" fmla="*/ 9096375 w 9096375"/>
              <a:gd name="connsiteY2" fmla="*/ 220383 h 2491048"/>
              <a:gd name="connsiteX3" fmla="*/ 9096375 w 9096375"/>
              <a:gd name="connsiteY3" fmla="*/ 2270665 h 2491048"/>
              <a:gd name="connsiteX4" fmla="*/ 8875992 w 9096375"/>
              <a:gd name="connsiteY4" fmla="*/ 2491048 h 2491048"/>
              <a:gd name="connsiteX5" fmla="*/ 25400 w 9096375"/>
              <a:gd name="connsiteY5" fmla="*/ 2491048 h 2491048"/>
              <a:gd name="connsiteX6" fmla="*/ 0 w 9096375"/>
              <a:gd name="connsiteY6" fmla="*/ 1182948 h 2491048"/>
              <a:gd name="connsiteX7" fmla="*/ 25400 w 9096375"/>
              <a:gd name="connsiteY7" fmla="*/ 0 h 2491048"/>
              <a:gd name="connsiteX0" fmla="*/ 0 w 9096375"/>
              <a:gd name="connsiteY0" fmla="*/ 1182948 h 2491048"/>
              <a:gd name="connsiteX1" fmla="*/ 25400 w 9096375"/>
              <a:gd name="connsiteY1" fmla="*/ 0 h 2491048"/>
              <a:gd name="connsiteX2" fmla="*/ 8875992 w 9096375"/>
              <a:gd name="connsiteY2" fmla="*/ 0 h 2491048"/>
              <a:gd name="connsiteX3" fmla="*/ 9096375 w 9096375"/>
              <a:gd name="connsiteY3" fmla="*/ 220383 h 2491048"/>
              <a:gd name="connsiteX4" fmla="*/ 9096375 w 9096375"/>
              <a:gd name="connsiteY4" fmla="*/ 2270665 h 2491048"/>
              <a:gd name="connsiteX5" fmla="*/ 8875992 w 9096375"/>
              <a:gd name="connsiteY5" fmla="*/ 2491048 h 2491048"/>
              <a:gd name="connsiteX6" fmla="*/ 25400 w 9096375"/>
              <a:gd name="connsiteY6" fmla="*/ 2491048 h 2491048"/>
              <a:gd name="connsiteX7" fmla="*/ 91440 w 9096375"/>
              <a:gd name="connsiteY7" fmla="*/ 1274388 h 2491048"/>
              <a:gd name="connsiteX0" fmla="*/ 0 w 9096375"/>
              <a:gd name="connsiteY0" fmla="*/ 1182948 h 2491048"/>
              <a:gd name="connsiteX1" fmla="*/ 25400 w 9096375"/>
              <a:gd name="connsiteY1" fmla="*/ 0 h 2491048"/>
              <a:gd name="connsiteX2" fmla="*/ 8875992 w 9096375"/>
              <a:gd name="connsiteY2" fmla="*/ 0 h 2491048"/>
              <a:gd name="connsiteX3" fmla="*/ 9096375 w 9096375"/>
              <a:gd name="connsiteY3" fmla="*/ 220383 h 2491048"/>
              <a:gd name="connsiteX4" fmla="*/ 9096375 w 9096375"/>
              <a:gd name="connsiteY4" fmla="*/ 2270665 h 2491048"/>
              <a:gd name="connsiteX5" fmla="*/ 8875992 w 9096375"/>
              <a:gd name="connsiteY5" fmla="*/ 2491048 h 2491048"/>
              <a:gd name="connsiteX6" fmla="*/ 25400 w 9096375"/>
              <a:gd name="connsiteY6" fmla="*/ 2491048 h 2491048"/>
              <a:gd name="connsiteX0" fmla="*/ 0 w 9070975"/>
              <a:gd name="connsiteY0" fmla="*/ 0 h 2491048"/>
              <a:gd name="connsiteX1" fmla="*/ 8850592 w 9070975"/>
              <a:gd name="connsiteY1" fmla="*/ 0 h 2491048"/>
              <a:gd name="connsiteX2" fmla="*/ 9070975 w 9070975"/>
              <a:gd name="connsiteY2" fmla="*/ 220383 h 2491048"/>
              <a:gd name="connsiteX3" fmla="*/ 9070975 w 9070975"/>
              <a:gd name="connsiteY3" fmla="*/ 2270665 h 2491048"/>
              <a:gd name="connsiteX4" fmla="*/ 8850592 w 9070975"/>
              <a:gd name="connsiteY4" fmla="*/ 2491048 h 2491048"/>
              <a:gd name="connsiteX5" fmla="*/ 0 w 9070975"/>
              <a:gd name="connsiteY5" fmla="*/ 2491048 h 24910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070975" h="2491048">
                <a:moveTo>
                  <a:pt x="0" y="0"/>
                </a:moveTo>
                <a:lnTo>
                  <a:pt x="8850592" y="0"/>
                </a:lnTo>
                <a:cubicBezTo>
                  <a:pt x="8972306" y="0"/>
                  <a:pt x="9070975" y="98669"/>
                  <a:pt x="9070975" y="220383"/>
                </a:cubicBezTo>
                <a:lnTo>
                  <a:pt x="9070975" y="2270665"/>
                </a:lnTo>
                <a:cubicBezTo>
                  <a:pt x="9070975" y="2392379"/>
                  <a:pt x="8972306" y="2491048"/>
                  <a:pt x="8850592" y="2491048"/>
                </a:cubicBezTo>
                <a:lnTo>
                  <a:pt x="0" y="2491048"/>
                </a:lnTo>
              </a:path>
            </a:pathLst>
          </a:custGeom>
          <a:ln w="15875" cap="flat">
            <a:gradFill flip="none" rotWithShape="1">
              <a:gsLst>
                <a:gs pos="0">
                  <a:srgbClr val="0078D4"/>
                </a:gs>
                <a:gs pos="100000">
                  <a:schemeClr val="accent3"/>
                </a:gs>
              </a:gsLst>
              <a:lin ang="0" scaled="1"/>
              <a:tileRect/>
            </a:gradFill>
            <a:headEnd type="none" w="lg" len="med"/>
            <a:tailEnd type="none" w="lg" len="med"/>
          </a:ln>
          <a:effectLst>
            <a:outerShdw blurRad="127000" algn="ctr" rotWithShape="0">
              <a:prstClr val="black">
                <a:alpha val="15000"/>
              </a:prstClr>
            </a:outerShdw>
          </a:effectLst>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0" cap="none" spc="0" normalizeH="0" baseline="0" noProof="0">
              <a:ln>
                <a:noFill/>
              </a:ln>
              <a:solidFill>
                <a:srgbClr val="FFFFFF"/>
              </a:solidFill>
              <a:effectLst/>
              <a:uLnTx/>
              <a:uFillTx/>
              <a:latin typeface="Segoe UI"/>
              <a:ea typeface="+mn-ea"/>
              <a:cs typeface="Segoe UI" pitchFamily="34" charset="0"/>
            </a:endParaRPr>
          </a:p>
        </p:txBody>
      </p:sp>
      <p:grpSp>
        <p:nvGrpSpPr>
          <p:cNvPr id="147" name="Group 146">
            <a:extLst>
              <a:ext uri="{FF2B5EF4-FFF2-40B4-BE49-F238E27FC236}">
                <a16:creationId xmlns:a16="http://schemas.microsoft.com/office/drawing/2014/main" id="{F3E1CBA9-BB11-EF2E-649E-27B49E82FE86}"/>
              </a:ext>
            </a:extLst>
          </p:cNvPr>
          <p:cNvGrpSpPr/>
          <p:nvPr userDrawn="1"/>
        </p:nvGrpSpPr>
        <p:grpSpPr>
          <a:xfrm>
            <a:off x="3476832" y="1696843"/>
            <a:ext cx="166152" cy="166152"/>
            <a:chOff x="5214995" y="-1168400"/>
            <a:chExt cx="431800" cy="431800"/>
          </a:xfrm>
        </p:grpSpPr>
        <p:sp>
          <p:nvSpPr>
            <p:cNvPr id="148" name="Oval 147">
              <a:extLst>
                <a:ext uri="{FF2B5EF4-FFF2-40B4-BE49-F238E27FC236}">
                  <a16:creationId xmlns:a16="http://schemas.microsoft.com/office/drawing/2014/main" id="{E54C8AC7-0DF2-A7B4-59BC-354BDE9A823D}"/>
                </a:ext>
              </a:extLst>
            </p:cNvPr>
            <p:cNvSpPr/>
            <p:nvPr/>
          </p:nvSpPr>
          <p:spPr bwMode="auto">
            <a:xfrm>
              <a:off x="5214995" y="-1168400"/>
              <a:ext cx="431800" cy="431800"/>
            </a:xfrm>
            <a:prstGeom prst="ellipse">
              <a:avLst/>
            </a:prstGeom>
            <a:solidFill>
              <a:srgbClr val="FFFFFF"/>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1200" cap="none" spc="0" normalizeH="0" baseline="0" noProof="0">
                <a:ln>
                  <a:noFill/>
                </a:ln>
                <a:solidFill>
                  <a:srgbClr val="FFFFFF"/>
                </a:solidFill>
                <a:effectLst/>
                <a:uLnTx/>
                <a:uFillTx/>
                <a:latin typeface="Segoe UI"/>
                <a:ea typeface="Segoe UI" pitchFamily="34" charset="0"/>
                <a:cs typeface="Segoe UI" pitchFamily="34" charset="0"/>
              </a:endParaRPr>
            </a:p>
          </p:txBody>
        </p:sp>
        <p:sp>
          <p:nvSpPr>
            <p:cNvPr id="149" name="Rectangle 89">
              <a:extLst>
                <a:ext uri="{FF2B5EF4-FFF2-40B4-BE49-F238E27FC236}">
                  <a16:creationId xmlns:a16="http://schemas.microsoft.com/office/drawing/2014/main" id="{F0376496-3125-ED18-7608-C142A0C35F33}"/>
                </a:ext>
              </a:extLst>
            </p:cNvPr>
            <p:cNvSpPr/>
            <p:nvPr/>
          </p:nvSpPr>
          <p:spPr bwMode="auto">
            <a:xfrm rot="2700000">
              <a:off x="5303185" y="-1042110"/>
              <a:ext cx="179220" cy="179220"/>
            </a:xfrm>
            <a:custGeom>
              <a:avLst/>
              <a:gdLst>
                <a:gd name="connsiteX0" fmla="*/ 0 w 317500"/>
                <a:gd name="connsiteY0" fmla="*/ 0 h 317500"/>
                <a:gd name="connsiteX1" fmla="*/ 317500 w 317500"/>
                <a:gd name="connsiteY1" fmla="*/ 0 h 317500"/>
                <a:gd name="connsiteX2" fmla="*/ 317500 w 317500"/>
                <a:gd name="connsiteY2" fmla="*/ 317500 h 317500"/>
                <a:gd name="connsiteX3" fmla="*/ 0 w 317500"/>
                <a:gd name="connsiteY3" fmla="*/ 317500 h 317500"/>
                <a:gd name="connsiteX4" fmla="*/ 0 w 317500"/>
                <a:gd name="connsiteY4" fmla="*/ 0 h 317500"/>
                <a:gd name="connsiteX0" fmla="*/ 0 w 317500"/>
                <a:gd name="connsiteY0" fmla="*/ 317500 h 408940"/>
                <a:gd name="connsiteX1" fmla="*/ 0 w 317500"/>
                <a:gd name="connsiteY1" fmla="*/ 0 h 408940"/>
                <a:gd name="connsiteX2" fmla="*/ 317500 w 317500"/>
                <a:gd name="connsiteY2" fmla="*/ 0 h 408940"/>
                <a:gd name="connsiteX3" fmla="*/ 317500 w 317500"/>
                <a:gd name="connsiteY3" fmla="*/ 317500 h 408940"/>
                <a:gd name="connsiteX4" fmla="*/ 91440 w 317500"/>
                <a:gd name="connsiteY4" fmla="*/ 408940 h 408940"/>
                <a:gd name="connsiteX0" fmla="*/ 0 w 317500"/>
                <a:gd name="connsiteY0" fmla="*/ 317500 h 317500"/>
                <a:gd name="connsiteX1" fmla="*/ 0 w 317500"/>
                <a:gd name="connsiteY1" fmla="*/ 0 h 317500"/>
                <a:gd name="connsiteX2" fmla="*/ 317500 w 317500"/>
                <a:gd name="connsiteY2" fmla="*/ 0 h 317500"/>
                <a:gd name="connsiteX3" fmla="*/ 317500 w 317500"/>
                <a:gd name="connsiteY3" fmla="*/ 317500 h 317500"/>
                <a:gd name="connsiteX0" fmla="*/ 0 w 317500"/>
                <a:gd name="connsiteY0" fmla="*/ 0 h 317500"/>
                <a:gd name="connsiteX1" fmla="*/ 317500 w 317500"/>
                <a:gd name="connsiteY1" fmla="*/ 0 h 317500"/>
                <a:gd name="connsiteX2" fmla="*/ 317500 w 317500"/>
                <a:gd name="connsiteY2" fmla="*/ 317500 h 317500"/>
              </a:gdLst>
              <a:ahLst/>
              <a:cxnLst>
                <a:cxn ang="0">
                  <a:pos x="connsiteX0" y="connsiteY0"/>
                </a:cxn>
                <a:cxn ang="0">
                  <a:pos x="connsiteX1" y="connsiteY1"/>
                </a:cxn>
                <a:cxn ang="0">
                  <a:pos x="connsiteX2" y="connsiteY2"/>
                </a:cxn>
              </a:cxnLst>
              <a:rect l="l" t="t" r="r" b="b"/>
              <a:pathLst>
                <a:path w="317500" h="317500">
                  <a:moveTo>
                    <a:pt x="0" y="0"/>
                  </a:moveTo>
                  <a:lnTo>
                    <a:pt x="317500" y="0"/>
                  </a:lnTo>
                  <a:lnTo>
                    <a:pt x="317500" y="317500"/>
                  </a:lnTo>
                </a:path>
              </a:pathLst>
            </a:custGeom>
            <a:ln w="15875" cap="rnd">
              <a:gradFill flip="none" rotWithShape="1">
                <a:gsLst>
                  <a:gs pos="0">
                    <a:srgbClr val="0078D4"/>
                  </a:gs>
                  <a:gs pos="100000">
                    <a:schemeClr val="accent3"/>
                  </a:gs>
                </a:gsLst>
                <a:lin ang="0" scaled="1"/>
                <a:tileRect/>
              </a:gradFill>
              <a:headEnd type="none" w="lg" len="med"/>
              <a:tailEnd type="none" w="lg" len="med"/>
            </a:ln>
            <a:effectLst>
              <a:outerShdw blurRad="127000" algn="ctr" rotWithShape="0">
                <a:prstClr val="black">
                  <a:alpha val="15000"/>
                </a:prstClr>
              </a:outerShdw>
            </a:effectLst>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0" cap="none" spc="0" normalizeH="0" baseline="0" noProof="0">
                <a:ln>
                  <a:noFill/>
                </a:ln>
                <a:solidFill>
                  <a:srgbClr val="FFFFFF"/>
                </a:solidFill>
                <a:effectLst/>
                <a:uLnTx/>
                <a:uFillTx/>
                <a:latin typeface="Segoe UI"/>
                <a:ea typeface="+mn-ea"/>
                <a:cs typeface="Segoe UI" pitchFamily="34" charset="0"/>
              </a:endParaRPr>
            </a:p>
          </p:txBody>
        </p:sp>
      </p:grpSp>
      <p:grpSp>
        <p:nvGrpSpPr>
          <p:cNvPr id="150" name="Group 149">
            <a:extLst>
              <a:ext uri="{FF2B5EF4-FFF2-40B4-BE49-F238E27FC236}">
                <a16:creationId xmlns:a16="http://schemas.microsoft.com/office/drawing/2014/main" id="{3D3E10AB-B82F-F7E8-A33D-8AF61C784420}"/>
              </a:ext>
            </a:extLst>
          </p:cNvPr>
          <p:cNvGrpSpPr/>
          <p:nvPr userDrawn="1"/>
        </p:nvGrpSpPr>
        <p:grpSpPr>
          <a:xfrm>
            <a:off x="6669529" y="1696843"/>
            <a:ext cx="166152" cy="166152"/>
            <a:chOff x="5214995" y="-1168400"/>
            <a:chExt cx="431800" cy="431800"/>
          </a:xfrm>
        </p:grpSpPr>
        <p:sp>
          <p:nvSpPr>
            <p:cNvPr id="151" name="Oval 150">
              <a:extLst>
                <a:ext uri="{FF2B5EF4-FFF2-40B4-BE49-F238E27FC236}">
                  <a16:creationId xmlns:a16="http://schemas.microsoft.com/office/drawing/2014/main" id="{CC526CF7-4F8D-6DB9-E3E9-2381E7AFAF4A}"/>
                </a:ext>
              </a:extLst>
            </p:cNvPr>
            <p:cNvSpPr/>
            <p:nvPr/>
          </p:nvSpPr>
          <p:spPr bwMode="auto">
            <a:xfrm>
              <a:off x="5214995" y="-1168400"/>
              <a:ext cx="431800" cy="431800"/>
            </a:xfrm>
            <a:prstGeom prst="ellipse">
              <a:avLst/>
            </a:prstGeom>
            <a:solidFill>
              <a:srgbClr val="FFFFFF"/>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1200" cap="none" spc="0" normalizeH="0" baseline="0" noProof="0">
                <a:ln>
                  <a:noFill/>
                </a:ln>
                <a:solidFill>
                  <a:srgbClr val="FFFFFF"/>
                </a:solidFill>
                <a:effectLst/>
                <a:uLnTx/>
                <a:uFillTx/>
                <a:latin typeface="Segoe UI"/>
                <a:ea typeface="+mn-ea"/>
                <a:cs typeface="Segoe UI" pitchFamily="34" charset="0"/>
              </a:endParaRPr>
            </a:p>
          </p:txBody>
        </p:sp>
        <p:sp>
          <p:nvSpPr>
            <p:cNvPr id="152" name="Rectangle 89">
              <a:extLst>
                <a:ext uri="{FF2B5EF4-FFF2-40B4-BE49-F238E27FC236}">
                  <a16:creationId xmlns:a16="http://schemas.microsoft.com/office/drawing/2014/main" id="{63E3BD4D-8045-49DC-2041-46643AE5ED02}"/>
                </a:ext>
              </a:extLst>
            </p:cNvPr>
            <p:cNvSpPr/>
            <p:nvPr/>
          </p:nvSpPr>
          <p:spPr bwMode="auto">
            <a:xfrm rot="2700000">
              <a:off x="5303185" y="-1042110"/>
              <a:ext cx="179220" cy="179220"/>
            </a:xfrm>
            <a:custGeom>
              <a:avLst/>
              <a:gdLst>
                <a:gd name="connsiteX0" fmla="*/ 0 w 317500"/>
                <a:gd name="connsiteY0" fmla="*/ 0 h 317500"/>
                <a:gd name="connsiteX1" fmla="*/ 317500 w 317500"/>
                <a:gd name="connsiteY1" fmla="*/ 0 h 317500"/>
                <a:gd name="connsiteX2" fmla="*/ 317500 w 317500"/>
                <a:gd name="connsiteY2" fmla="*/ 317500 h 317500"/>
                <a:gd name="connsiteX3" fmla="*/ 0 w 317500"/>
                <a:gd name="connsiteY3" fmla="*/ 317500 h 317500"/>
                <a:gd name="connsiteX4" fmla="*/ 0 w 317500"/>
                <a:gd name="connsiteY4" fmla="*/ 0 h 317500"/>
                <a:gd name="connsiteX0" fmla="*/ 0 w 317500"/>
                <a:gd name="connsiteY0" fmla="*/ 317500 h 408940"/>
                <a:gd name="connsiteX1" fmla="*/ 0 w 317500"/>
                <a:gd name="connsiteY1" fmla="*/ 0 h 408940"/>
                <a:gd name="connsiteX2" fmla="*/ 317500 w 317500"/>
                <a:gd name="connsiteY2" fmla="*/ 0 h 408940"/>
                <a:gd name="connsiteX3" fmla="*/ 317500 w 317500"/>
                <a:gd name="connsiteY3" fmla="*/ 317500 h 408940"/>
                <a:gd name="connsiteX4" fmla="*/ 91440 w 317500"/>
                <a:gd name="connsiteY4" fmla="*/ 408940 h 408940"/>
                <a:gd name="connsiteX0" fmla="*/ 0 w 317500"/>
                <a:gd name="connsiteY0" fmla="*/ 317500 h 317500"/>
                <a:gd name="connsiteX1" fmla="*/ 0 w 317500"/>
                <a:gd name="connsiteY1" fmla="*/ 0 h 317500"/>
                <a:gd name="connsiteX2" fmla="*/ 317500 w 317500"/>
                <a:gd name="connsiteY2" fmla="*/ 0 h 317500"/>
                <a:gd name="connsiteX3" fmla="*/ 317500 w 317500"/>
                <a:gd name="connsiteY3" fmla="*/ 317500 h 317500"/>
                <a:gd name="connsiteX0" fmla="*/ 0 w 317500"/>
                <a:gd name="connsiteY0" fmla="*/ 0 h 317500"/>
                <a:gd name="connsiteX1" fmla="*/ 317500 w 317500"/>
                <a:gd name="connsiteY1" fmla="*/ 0 h 317500"/>
                <a:gd name="connsiteX2" fmla="*/ 317500 w 317500"/>
                <a:gd name="connsiteY2" fmla="*/ 317500 h 317500"/>
              </a:gdLst>
              <a:ahLst/>
              <a:cxnLst>
                <a:cxn ang="0">
                  <a:pos x="connsiteX0" y="connsiteY0"/>
                </a:cxn>
                <a:cxn ang="0">
                  <a:pos x="connsiteX1" y="connsiteY1"/>
                </a:cxn>
                <a:cxn ang="0">
                  <a:pos x="connsiteX2" y="connsiteY2"/>
                </a:cxn>
              </a:cxnLst>
              <a:rect l="l" t="t" r="r" b="b"/>
              <a:pathLst>
                <a:path w="317500" h="317500">
                  <a:moveTo>
                    <a:pt x="0" y="0"/>
                  </a:moveTo>
                  <a:lnTo>
                    <a:pt x="317500" y="0"/>
                  </a:lnTo>
                  <a:lnTo>
                    <a:pt x="317500" y="317500"/>
                  </a:lnTo>
                </a:path>
              </a:pathLst>
            </a:custGeom>
            <a:ln w="15875" cap="rnd">
              <a:gradFill flip="none" rotWithShape="1">
                <a:gsLst>
                  <a:gs pos="0">
                    <a:srgbClr val="0078D4"/>
                  </a:gs>
                  <a:gs pos="100000">
                    <a:schemeClr val="accent3"/>
                  </a:gs>
                </a:gsLst>
                <a:lin ang="0" scaled="1"/>
                <a:tileRect/>
              </a:gradFill>
              <a:headEnd type="none" w="lg" len="med"/>
              <a:tailEnd type="none" w="lg" len="med"/>
            </a:ln>
            <a:effectLst>
              <a:outerShdw blurRad="127000" algn="ctr" rotWithShape="0">
                <a:prstClr val="black">
                  <a:alpha val="15000"/>
                </a:prstClr>
              </a:outerShdw>
            </a:effectLst>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0" cap="none" spc="0" normalizeH="0" baseline="0" noProof="0">
                <a:ln>
                  <a:noFill/>
                </a:ln>
                <a:solidFill>
                  <a:srgbClr val="FFFFFF"/>
                </a:solidFill>
                <a:effectLst/>
                <a:uLnTx/>
                <a:uFillTx/>
                <a:latin typeface="Segoe UI"/>
                <a:ea typeface="+mn-ea"/>
                <a:cs typeface="Segoe UI" pitchFamily="34" charset="0"/>
              </a:endParaRPr>
            </a:p>
          </p:txBody>
        </p:sp>
      </p:grpSp>
      <p:grpSp>
        <p:nvGrpSpPr>
          <p:cNvPr id="153" name="Group 152">
            <a:extLst>
              <a:ext uri="{FF2B5EF4-FFF2-40B4-BE49-F238E27FC236}">
                <a16:creationId xmlns:a16="http://schemas.microsoft.com/office/drawing/2014/main" id="{816F1C59-4D7D-3BDD-0560-654E11A9B15E}"/>
              </a:ext>
            </a:extLst>
          </p:cNvPr>
          <p:cNvGrpSpPr/>
          <p:nvPr userDrawn="1"/>
        </p:nvGrpSpPr>
        <p:grpSpPr>
          <a:xfrm flipH="1">
            <a:off x="3476832" y="4152094"/>
            <a:ext cx="166152" cy="166152"/>
            <a:chOff x="5214995" y="-1168400"/>
            <a:chExt cx="431800" cy="431800"/>
          </a:xfrm>
        </p:grpSpPr>
        <p:sp>
          <p:nvSpPr>
            <p:cNvPr id="154" name="Oval 153">
              <a:extLst>
                <a:ext uri="{FF2B5EF4-FFF2-40B4-BE49-F238E27FC236}">
                  <a16:creationId xmlns:a16="http://schemas.microsoft.com/office/drawing/2014/main" id="{A0C410FC-F149-F1FA-B620-BF7F0EDE7D6C}"/>
                </a:ext>
              </a:extLst>
            </p:cNvPr>
            <p:cNvSpPr/>
            <p:nvPr/>
          </p:nvSpPr>
          <p:spPr bwMode="auto">
            <a:xfrm>
              <a:off x="5214995" y="-1168400"/>
              <a:ext cx="431800" cy="431800"/>
            </a:xfrm>
            <a:prstGeom prst="ellipse">
              <a:avLst/>
            </a:prstGeom>
            <a:solidFill>
              <a:srgbClr val="FFFFFF"/>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1200" cap="none" spc="0" normalizeH="0" baseline="0" noProof="0">
                <a:ln>
                  <a:noFill/>
                </a:ln>
                <a:solidFill>
                  <a:srgbClr val="FFFFFF"/>
                </a:solidFill>
                <a:effectLst/>
                <a:uLnTx/>
                <a:uFillTx/>
                <a:latin typeface="Segoe UI"/>
                <a:ea typeface="+mn-ea"/>
                <a:cs typeface="Segoe UI" pitchFamily="34" charset="0"/>
              </a:endParaRPr>
            </a:p>
          </p:txBody>
        </p:sp>
        <p:sp>
          <p:nvSpPr>
            <p:cNvPr id="155" name="Rectangle 89">
              <a:extLst>
                <a:ext uri="{FF2B5EF4-FFF2-40B4-BE49-F238E27FC236}">
                  <a16:creationId xmlns:a16="http://schemas.microsoft.com/office/drawing/2014/main" id="{5B5C9B65-59ED-2529-1E53-C9ABE9CB79FD}"/>
                </a:ext>
              </a:extLst>
            </p:cNvPr>
            <p:cNvSpPr/>
            <p:nvPr/>
          </p:nvSpPr>
          <p:spPr bwMode="auto">
            <a:xfrm rot="2700000">
              <a:off x="5303185" y="-1042110"/>
              <a:ext cx="179220" cy="179220"/>
            </a:xfrm>
            <a:custGeom>
              <a:avLst/>
              <a:gdLst>
                <a:gd name="connsiteX0" fmla="*/ 0 w 317500"/>
                <a:gd name="connsiteY0" fmla="*/ 0 h 317500"/>
                <a:gd name="connsiteX1" fmla="*/ 317500 w 317500"/>
                <a:gd name="connsiteY1" fmla="*/ 0 h 317500"/>
                <a:gd name="connsiteX2" fmla="*/ 317500 w 317500"/>
                <a:gd name="connsiteY2" fmla="*/ 317500 h 317500"/>
                <a:gd name="connsiteX3" fmla="*/ 0 w 317500"/>
                <a:gd name="connsiteY3" fmla="*/ 317500 h 317500"/>
                <a:gd name="connsiteX4" fmla="*/ 0 w 317500"/>
                <a:gd name="connsiteY4" fmla="*/ 0 h 317500"/>
                <a:gd name="connsiteX0" fmla="*/ 0 w 317500"/>
                <a:gd name="connsiteY0" fmla="*/ 317500 h 408940"/>
                <a:gd name="connsiteX1" fmla="*/ 0 w 317500"/>
                <a:gd name="connsiteY1" fmla="*/ 0 h 408940"/>
                <a:gd name="connsiteX2" fmla="*/ 317500 w 317500"/>
                <a:gd name="connsiteY2" fmla="*/ 0 h 408940"/>
                <a:gd name="connsiteX3" fmla="*/ 317500 w 317500"/>
                <a:gd name="connsiteY3" fmla="*/ 317500 h 408940"/>
                <a:gd name="connsiteX4" fmla="*/ 91440 w 317500"/>
                <a:gd name="connsiteY4" fmla="*/ 408940 h 408940"/>
                <a:gd name="connsiteX0" fmla="*/ 0 w 317500"/>
                <a:gd name="connsiteY0" fmla="*/ 317500 h 317500"/>
                <a:gd name="connsiteX1" fmla="*/ 0 w 317500"/>
                <a:gd name="connsiteY1" fmla="*/ 0 h 317500"/>
                <a:gd name="connsiteX2" fmla="*/ 317500 w 317500"/>
                <a:gd name="connsiteY2" fmla="*/ 0 h 317500"/>
                <a:gd name="connsiteX3" fmla="*/ 317500 w 317500"/>
                <a:gd name="connsiteY3" fmla="*/ 317500 h 317500"/>
                <a:gd name="connsiteX0" fmla="*/ 0 w 317500"/>
                <a:gd name="connsiteY0" fmla="*/ 0 h 317500"/>
                <a:gd name="connsiteX1" fmla="*/ 317500 w 317500"/>
                <a:gd name="connsiteY1" fmla="*/ 0 h 317500"/>
                <a:gd name="connsiteX2" fmla="*/ 317500 w 317500"/>
                <a:gd name="connsiteY2" fmla="*/ 317500 h 317500"/>
              </a:gdLst>
              <a:ahLst/>
              <a:cxnLst>
                <a:cxn ang="0">
                  <a:pos x="connsiteX0" y="connsiteY0"/>
                </a:cxn>
                <a:cxn ang="0">
                  <a:pos x="connsiteX1" y="connsiteY1"/>
                </a:cxn>
                <a:cxn ang="0">
                  <a:pos x="connsiteX2" y="connsiteY2"/>
                </a:cxn>
              </a:cxnLst>
              <a:rect l="l" t="t" r="r" b="b"/>
              <a:pathLst>
                <a:path w="317500" h="317500">
                  <a:moveTo>
                    <a:pt x="0" y="0"/>
                  </a:moveTo>
                  <a:lnTo>
                    <a:pt x="317500" y="0"/>
                  </a:lnTo>
                  <a:lnTo>
                    <a:pt x="317500" y="317500"/>
                  </a:lnTo>
                </a:path>
              </a:pathLst>
            </a:custGeom>
            <a:ln w="15875" cap="rnd">
              <a:gradFill flip="none" rotWithShape="1">
                <a:gsLst>
                  <a:gs pos="0">
                    <a:srgbClr val="0078D4"/>
                  </a:gs>
                  <a:gs pos="100000">
                    <a:schemeClr val="accent3"/>
                  </a:gs>
                </a:gsLst>
                <a:lin ang="0" scaled="1"/>
                <a:tileRect/>
              </a:gradFill>
              <a:headEnd type="none" w="lg" len="med"/>
              <a:tailEnd type="none" w="lg" len="med"/>
            </a:ln>
            <a:effectLst>
              <a:outerShdw blurRad="127000" algn="ctr" rotWithShape="0">
                <a:prstClr val="black">
                  <a:alpha val="15000"/>
                </a:prstClr>
              </a:outerShdw>
            </a:effectLst>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0" cap="none" spc="0" normalizeH="0" baseline="0" noProof="0">
                <a:ln>
                  <a:noFill/>
                </a:ln>
                <a:solidFill>
                  <a:srgbClr val="FFFFFF"/>
                </a:solidFill>
                <a:effectLst/>
                <a:uLnTx/>
                <a:uFillTx/>
                <a:latin typeface="Segoe UI"/>
                <a:ea typeface="+mn-ea"/>
                <a:cs typeface="Segoe UI" pitchFamily="34" charset="0"/>
              </a:endParaRPr>
            </a:p>
          </p:txBody>
        </p:sp>
      </p:grpSp>
      <p:grpSp>
        <p:nvGrpSpPr>
          <p:cNvPr id="156" name="Group 155">
            <a:extLst>
              <a:ext uri="{FF2B5EF4-FFF2-40B4-BE49-F238E27FC236}">
                <a16:creationId xmlns:a16="http://schemas.microsoft.com/office/drawing/2014/main" id="{28DAF83D-E0BD-BE8E-ECEC-5E5EDE3E6C74}"/>
              </a:ext>
            </a:extLst>
          </p:cNvPr>
          <p:cNvGrpSpPr/>
          <p:nvPr userDrawn="1"/>
        </p:nvGrpSpPr>
        <p:grpSpPr>
          <a:xfrm flipH="1">
            <a:off x="6669529" y="4152094"/>
            <a:ext cx="166152" cy="166152"/>
            <a:chOff x="5214995" y="-1168400"/>
            <a:chExt cx="431800" cy="431800"/>
          </a:xfrm>
        </p:grpSpPr>
        <p:sp>
          <p:nvSpPr>
            <p:cNvPr id="157" name="Oval 156">
              <a:extLst>
                <a:ext uri="{FF2B5EF4-FFF2-40B4-BE49-F238E27FC236}">
                  <a16:creationId xmlns:a16="http://schemas.microsoft.com/office/drawing/2014/main" id="{2CC39567-C008-3C38-03DA-28EE0BE74832}"/>
                </a:ext>
              </a:extLst>
            </p:cNvPr>
            <p:cNvSpPr/>
            <p:nvPr/>
          </p:nvSpPr>
          <p:spPr bwMode="auto">
            <a:xfrm>
              <a:off x="5214995" y="-1168400"/>
              <a:ext cx="431800" cy="431800"/>
            </a:xfrm>
            <a:prstGeom prst="ellipse">
              <a:avLst/>
            </a:prstGeom>
            <a:solidFill>
              <a:srgbClr val="FFFFFF"/>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1200" cap="none" spc="0" normalizeH="0" baseline="0" noProof="0">
                <a:ln>
                  <a:noFill/>
                </a:ln>
                <a:solidFill>
                  <a:srgbClr val="FFFFFF"/>
                </a:solidFill>
                <a:effectLst/>
                <a:uLnTx/>
                <a:uFillTx/>
                <a:latin typeface="Segoe UI"/>
                <a:ea typeface="+mn-ea"/>
                <a:cs typeface="Segoe UI" pitchFamily="34" charset="0"/>
              </a:endParaRPr>
            </a:p>
          </p:txBody>
        </p:sp>
        <p:sp>
          <p:nvSpPr>
            <p:cNvPr id="158" name="Rectangle 89">
              <a:extLst>
                <a:ext uri="{FF2B5EF4-FFF2-40B4-BE49-F238E27FC236}">
                  <a16:creationId xmlns:a16="http://schemas.microsoft.com/office/drawing/2014/main" id="{99B2574B-7594-72E2-E826-4D4DA471A11A}"/>
                </a:ext>
              </a:extLst>
            </p:cNvPr>
            <p:cNvSpPr/>
            <p:nvPr/>
          </p:nvSpPr>
          <p:spPr bwMode="auto">
            <a:xfrm rot="2700000">
              <a:off x="5303185" y="-1042110"/>
              <a:ext cx="179220" cy="179220"/>
            </a:xfrm>
            <a:custGeom>
              <a:avLst/>
              <a:gdLst>
                <a:gd name="connsiteX0" fmla="*/ 0 w 317500"/>
                <a:gd name="connsiteY0" fmla="*/ 0 h 317500"/>
                <a:gd name="connsiteX1" fmla="*/ 317500 w 317500"/>
                <a:gd name="connsiteY1" fmla="*/ 0 h 317500"/>
                <a:gd name="connsiteX2" fmla="*/ 317500 w 317500"/>
                <a:gd name="connsiteY2" fmla="*/ 317500 h 317500"/>
                <a:gd name="connsiteX3" fmla="*/ 0 w 317500"/>
                <a:gd name="connsiteY3" fmla="*/ 317500 h 317500"/>
                <a:gd name="connsiteX4" fmla="*/ 0 w 317500"/>
                <a:gd name="connsiteY4" fmla="*/ 0 h 317500"/>
                <a:gd name="connsiteX0" fmla="*/ 0 w 317500"/>
                <a:gd name="connsiteY0" fmla="*/ 317500 h 408940"/>
                <a:gd name="connsiteX1" fmla="*/ 0 w 317500"/>
                <a:gd name="connsiteY1" fmla="*/ 0 h 408940"/>
                <a:gd name="connsiteX2" fmla="*/ 317500 w 317500"/>
                <a:gd name="connsiteY2" fmla="*/ 0 h 408940"/>
                <a:gd name="connsiteX3" fmla="*/ 317500 w 317500"/>
                <a:gd name="connsiteY3" fmla="*/ 317500 h 408940"/>
                <a:gd name="connsiteX4" fmla="*/ 91440 w 317500"/>
                <a:gd name="connsiteY4" fmla="*/ 408940 h 408940"/>
                <a:gd name="connsiteX0" fmla="*/ 0 w 317500"/>
                <a:gd name="connsiteY0" fmla="*/ 317500 h 317500"/>
                <a:gd name="connsiteX1" fmla="*/ 0 w 317500"/>
                <a:gd name="connsiteY1" fmla="*/ 0 h 317500"/>
                <a:gd name="connsiteX2" fmla="*/ 317500 w 317500"/>
                <a:gd name="connsiteY2" fmla="*/ 0 h 317500"/>
                <a:gd name="connsiteX3" fmla="*/ 317500 w 317500"/>
                <a:gd name="connsiteY3" fmla="*/ 317500 h 317500"/>
                <a:gd name="connsiteX0" fmla="*/ 0 w 317500"/>
                <a:gd name="connsiteY0" fmla="*/ 0 h 317500"/>
                <a:gd name="connsiteX1" fmla="*/ 317500 w 317500"/>
                <a:gd name="connsiteY1" fmla="*/ 0 h 317500"/>
                <a:gd name="connsiteX2" fmla="*/ 317500 w 317500"/>
                <a:gd name="connsiteY2" fmla="*/ 317500 h 317500"/>
              </a:gdLst>
              <a:ahLst/>
              <a:cxnLst>
                <a:cxn ang="0">
                  <a:pos x="connsiteX0" y="connsiteY0"/>
                </a:cxn>
                <a:cxn ang="0">
                  <a:pos x="connsiteX1" y="connsiteY1"/>
                </a:cxn>
                <a:cxn ang="0">
                  <a:pos x="connsiteX2" y="connsiteY2"/>
                </a:cxn>
              </a:cxnLst>
              <a:rect l="l" t="t" r="r" b="b"/>
              <a:pathLst>
                <a:path w="317500" h="317500">
                  <a:moveTo>
                    <a:pt x="0" y="0"/>
                  </a:moveTo>
                  <a:lnTo>
                    <a:pt x="317500" y="0"/>
                  </a:lnTo>
                  <a:lnTo>
                    <a:pt x="317500" y="317500"/>
                  </a:lnTo>
                </a:path>
              </a:pathLst>
            </a:custGeom>
            <a:ln w="15875" cap="rnd">
              <a:gradFill flip="none" rotWithShape="1">
                <a:gsLst>
                  <a:gs pos="0">
                    <a:srgbClr val="0078D4"/>
                  </a:gs>
                  <a:gs pos="100000">
                    <a:schemeClr val="accent3"/>
                  </a:gs>
                </a:gsLst>
                <a:lin ang="0" scaled="1"/>
                <a:tileRect/>
              </a:gradFill>
              <a:headEnd type="none" w="lg" len="med"/>
              <a:tailEnd type="none" w="lg" len="med"/>
            </a:ln>
            <a:effectLst>
              <a:outerShdw blurRad="127000" algn="ctr" rotWithShape="0">
                <a:prstClr val="black">
                  <a:alpha val="15000"/>
                </a:prstClr>
              </a:outerShdw>
            </a:effectLst>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0" cap="none" spc="0" normalizeH="0" baseline="0" noProof="0">
                <a:ln>
                  <a:noFill/>
                </a:ln>
                <a:solidFill>
                  <a:srgbClr val="FFFFFF"/>
                </a:solidFill>
                <a:effectLst/>
                <a:uLnTx/>
                <a:uFillTx/>
                <a:latin typeface="Segoe UI"/>
                <a:ea typeface="+mn-ea"/>
                <a:cs typeface="Segoe UI" pitchFamily="34" charset="0"/>
              </a:endParaRPr>
            </a:p>
          </p:txBody>
        </p:sp>
      </p:grpSp>
      <p:grpSp>
        <p:nvGrpSpPr>
          <p:cNvPr id="177" name="Group 176">
            <a:extLst>
              <a:ext uri="{FF2B5EF4-FFF2-40B4-BE49-F238E27FC236}">
                <a16:creationId xmlns:a16="http://schemas.microsoft.com/office/drawing/2014/main" id="{E60DF7C5-E7F6-A90D-706C-6592ECDDB338}"/>
              </a:ext>
            </a:extLst>
          </p:cNvPr>
          <p:cNvGrpSpPr/>
          <p:nvPr userDrawn="1"/>
        </p:nvGrpSpPr>
        <p:grpSpPr>
          <a:xfrm rot="5400000">
            <a:off x="9928103" y="2137261"/>
            <a:ext cx="166152" cy="166152"/>
            <a:chOff x="5214995" y="-1168400"/>
            <a:chExt cx="431800" cy="431800"/>
          </a:xfrm>
        </p:grpSpPr>
        <p:sp>
          <p:nvSpPr>
            <p:cNvPr id="178" name="Oval 177">
              <a:extLst>
                <a:ext uri="{FF2B5EF4-FFF2-40B4-BE49-F238E27FC236}">
                  <a16:creationId xmlns:a16="http://schemas.microsoft.com/office/drawing/2014/main" id="{11A9EA57-349E-6453-094C-DB252913E583}"/>
                </a:ext>
              </a:extLst>
            </p:cNvPr>
            <p:cNvSpPr/>
            <p:nvPr/>
          </p:nvSpPr>
          <p:spPr bwMode="auto">
            <a:xfrm>
              <a:off x="5214995" y="-1168400"/>
              <a:ext cx="431800" cy="431800"/>
            </a:xfrm>
            <a:prstGeom prst="ellipse">
              <a:avLst/>
            </a:prstGeom>
            <a:solidFill>
              <a:srgbClr val="FFFFFF"/>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1200" cap="none" spc="0" normalizeH="0" baseline="0" noProof="0">
                <a:ln>
                  <a:noFill/>
                </a:ln>
                <a:solidFill>
                  <a:srgbClr val="FFFFFF"/>
                </a:solidFill>
                <a:effectLst/>
                <a:uLnTx/>
                <a:uFillTx/>
                <a:latin typeface="Segoe UI"/>
                <a:ea typeface="+mn-ea"/>
                <a:cs typeface="Segoe UI" pitchFamily="34" charset="0"/>
              </a:endParaRPr>
            </a:p>
          </p:txBody>
        </p:sp>
        <p:sp>
          <p:nvSpPr>
            <p:cNvPr id="179" name="Rectangle 89">
              <a:extLst>
                <a:ext uri="{FF2B5EF4-FFF2-40B4-BE49-F238E27FC236}">
                  <a16:creationId xmlns:a16="http://schemas.microsoft.com/office/drawing/2014/main" id="{217C0C60-8F15-8390-C6A7-0DB9E99CA653}"/>
                </a:ext>
              </a:extLst>
            </p:cNvPr>
            <p:cNvSpPr/>
            <p:nvPr/>
          </p:nvSpPr>
          <p:spPr bwMode="auto">
            <a:xfrm rot="2700000">
              <a:off x="5303185" y="-1042110"/>
              <a:ext cx="179220" cy="179220"/>
            </a:xfrm>
            <a:custGeom>
              <a:avLst/>
              <a:gdLst>
                <a:gd name="connsiteX0" fmla="*/ 0 w 317500"/>
                <a:gd name="connsiteY0" fmla="*/ 0 h 317500"/>
                <a:gd name="connsiteX1" fmla="*/ 317500 w 317500"/>
                <a:gd name="connsiteY1" fmla="*/ 0 h 317500"/>
                <a:gd name="connsiteX2" fmla="*/ 317500 w 317500"/>
                <a:gd name="connsiteY2" fmla="*/ 317500 h 317500"/>
                <a:gd name="connsiteX3" fmla="*/ 0 w 317500"/>
                <a:gd name="connsiteY3" fmla="*/ 317500 h 317500"/>
                <a:gd name="connsiteX4" fmla="*/ 0 w 317500"/>
                <a:gd name="connsiteY4" fmla="*/ 0 h 317500"/>
                <a:gd name="connsiteX0" fmla="*/ 0 w 317500"/>
                <a:gd name="connsiteY0" fmla="*/ 317500 h 408940"/>
                <a:gd name="connsiteX1" fmla="*/ 0 w 317500"/>
                <a:gd name="connsiteY1" fmla="*/ 0 h 408940"/>
                <a:gd name="connsiteX2" fmla="*/ 317500 w 317500"/>
                <a:gd name="connsiteY2" fmla="*/ 0 h 408940"/>
                <a:gd name="connsiteX3" fmla="*/ 317500 w 317500"/>
                <a:gd name="connsiteY3" fmla="*/ 317500 h 408940"/>
                <a:gd name="connsiteX4" fmla="*/ 91440 w 317500"/>
                <a:gd name="connsiteY4" fmla="*/ 408940 h 408940"/>
                <a:gd name="connsiteX0" fmla="*/ 0 w 317500"/>
                <a:gd name="connsiteY0" fmla="*/ 317500 h 317500"/>
                <a:gd name="connsiteX1" fmla="*/ 0 w 317500"/>
                <a:gd name="connsiteY1" fmla="*/ 0 h 317500"/>
                <a:gd name="connsiteX2" fmla="*/ 317500 w 317500"/>
                <a:gd name="connsiteY2" fmla="*/ 0 h 317500"/>
                <a:gd name="connsiteX3" fmla="*/ 317500 w 317500"/>
                <a:gd name="connsiteY3" fmla="*/ 317500 h 317500"/>
                <a:gd name="connsiteX0" fmla="*/ 0 w 317500"/>
                <a:gd name="connsiteY0" fmla="*/ 0 h 317500"/>
                <a:gd name="connsiteX1" fmla="*/ 317500 w 317500"/>
                <a:gd name="connsiteY1" fmla="*/ 0 h 317500"/>
                <a:gd name="connsiteX2" fmla="*/ 317500 w 317500"/>
                <a:gd name="connsiteY2" fmla="*/ 317500 h 317500"/>
              </a:gdLst>
              <a:ahLst/>
              <a:cxnLst>
                <a:cxn ang="0">
                  <a:pos x="connsiteX0" y="connsiteY0"/>
                </a:cxn>
                <a:cxn ang="0">
                  <a:pos x="connsiteX1" y="connsiteY1"/>
                </a:cxn>
                <a:cxn ang="0">
                  <a:pos x="connsiteX2" y="connsiteY2"/>
                </a:cxn>
              </a:cxnLst>
              <a:rect l="l" t="t" r="r" b="b"/>
              <a:pathLst>
                <a:path w="317500" h="317500">
                  <a:moveTo>
                    <a:pt x="0" y="0"/>
                  </a:moveTo>
                  <a:lnTo>
                    <a:pt x="317500" y="0"/>
                  </a:lnTo>
                  <a:lnTo>
                    <a:pt x="317500" y="317500"/>
                  </a:lnTo>
                </a:path>
              </a:pathLst>
            </a:custGeom>
            <a:ln w="15875" cap="rnd">
              <a:gradFill flip="none" rotWithShape="1">
                <a:gsLst>
                  <a:gs pos="0">
                    <a:srgbClr val="0078D4"/>
                  </a:gs>
                  <a:gs pos="100000">
                    <a:schemeClr val="accent3"/>
                  </a:gs>
                </a:gsLst>
                <a:lin ang="0" scaled="1"/>
                <a:tileRect/>
              </a:gradFill>
              <a:headEnd type="none" w="lg" len="med"/>
              <a:tailEnd type="none" w="lg" len="med"/>
            </a:ln>
            <a:effectLst>
              <a:outerShdw blurRad="127000" algn="ctr" rotWithShape="0">
                <a:prstClr val="black">
                  <a:alpha val="15000"/>
                </a:prstClr>
              </a:outerShdw>
            </a:effectLst>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0" cap="none" spc="0" normalizeH="0" baseline="0" noProof="0">
                <a:ln>
                  <a:noFill/>
                </a:ln>
                <a:solidFill>
                  <a:srgbClr val="FFFFFF"/>
                </a:solidFill>
                <a:effectLst/>
                <a:uLnTx/>
                <a:uFillTx/>
                <a:latin typeface="Segoe UI"/>
                <a:ea typeface="+mn-ea"/>
                <a:cs typeface="Segoe UI" pitchFamily="34" charset="0"/>
              </a:endParaRPr>
            </a:p>
          </p:txBody>
        </p:sp>
      </p:grpSp>
      <p:grpSp>
        <p:nvGrpSpPr>
          <p:cNvPr id="180" name="Group 179">
            <a:extLst>
              <a:ext uri="{FF2B5EF4-FFF2-40B4-BE49-F238E27FC236}">
                <a16:creationId xmlns:a16="http://schemas.microsoft.com/office/drawing/2014/main" id="{3B572509-4831-8A48-B663-AE17D9FD8ED5}"/>
              </a:ext>
            </a:extLst>
          </p:cNvPr>
          <p:cNvGrpSpPr/>
          <p:nvPr userDrawn="1"/>
        </p:nvGrpSpPr>
        <p:grpSpPr>
          <a:xfrm rot="5400000">
            <a:off x="9928103" y="3858268"/>
            <a:ext cx="166152" cy="166152"/>
            <a:chOff x="5214995" y="-1168400"/>
            <a:chExt cx="431800" cy="431800"/>
          </a:xfrm>
        </p:grpSpPr>
        <p:sp>
          <p:nvSpPr>
            <p:cNvPr id="181" name="Oval 180">
              <a:extLst>
                <a:ext uri="{FF2B5EF4-FFF2-40B4-BE49-F238E27FC236}">
                  <a16:creationId xmlns:a16="http://schemas.microsoft.com/office/drawing/2014/main" id="{068A591D-A59C-D3D7-2C67-293B3727D0A2}"/>
                </a:ext>
              </a:extLst>
            </p:cNvPr>
            <p:cNvSpPr/>
            <p:nvPr/>
          </p:nvSpPr>
          <p:spPr bwMode="auto">
            <a:xfrm>
              <a:off x="5214995" y="-1168400"/>
              <a:ext cx="431800" cy="431800"/>
            </a:xfrm>
            <a:prstGeom prst="ellipse">
              <a:avLst/>
            </a:prstGeom>
            <a:solidFill>
              <a:srgbClr val="FFFFFF"/>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1200" cap="none" spc="0" normalizeH="0" baseline="0" noProof="0">
                <a:ln>
                  <a:noFill/>
                </a:ln>
                <a:solidFill>
                  <a:srgbClr val="FFFFFF"/>
                </a:solidFill>
                <a:effectLst/>
                <a:uLnTx/>
                <a:uFillTx/>
                <a:latin typeface="Segoe UI"/>
                <a:ea typeface="+mn-ea"/>
                <a:cs typeface="Segoe UI" pitchFamily="34" charset="0"/>
              </a:endParaRPr>
            </a:p>
          </p:txBody>
        </p:sp>
        <p:sp>
          <p:nvSpPr>
            <p:cNvPr id="182" name="Rectangle 89">
              <a:extLst>
                <a:ext uri="{FF2B5EF4-FFF2-40B4-BE49-F238E27FC236}">
                  <a16:creationId xmlns:a16="http://schemas.microsoft.com/office/drawing/2014/main" id="{8B0AF6B1-C3AC-C476-AE16-287C61A1D75A}"/>
                </a:ext>
              </a:extLst>
            </p:cNvPr>
            <p:cNvSpPr/>
            <p:nvPr/>
          </p:nvSpPr>
          <p:spPr bwMode="auto">
            <a:xfrm rot="2700000">
              <a:off x="5303185" y="-1042110"/>
              <a:ext cx="179220" cy="179220"/>
            </a:xfrm>
            <a:custGeom>
              <a:avLst/>
              <a:gdLst>
                <a:gd name="connsiteX0" fmla="*/ 0 w 317500"/>
                <a:gd name="connsiteY0" fmla="*/ 0 h 317500"/>
                <a:gd name="connsiteX1" fmla="*/ 317500 w 317500"/>
                <a:gd name="connsiteY1" fmla="*/ 0 h 317500"/>
                <a:gd name="connsiteX2" fmla="*/ 317500 w 317500"/>
                <a:gd name="connsiteY2" fmla="*/ 317500 h 317500"/>
                <a:gd name="connsiteX3" fmla="*/ 0 w 317500"/>
                <a:gd name="connsiteY3" fmla="*/ 317500 h 317500"/>
                <a:gd name="connsiteX4" fmla="*/ 0 w 317500"/>
                <a:gd name="connsiteY4" fmla="*/ 0 h 317500"/>
                <a:gd name="connsiteX0" fmla="*/ 0 w 317500"/>
                <a:gd name="connsiteY0" fmla="*/ 317500 h 408940"/>
                <a:gd name="connsiteX1" fmla="*/ 0 w 317500"/>
                <a:gd name="connsiteY1" fmla="*/ 0 h 408940"/>
                <a:gd name="connsiteX2" fmla="*/ 317500 w 317500"/>
                <a:gd name="connsiteY2" fmla="*/ 0 h 408940"/>
                <a:gd name="connsiteX3" fmla="*/ 317500 w 317500"/>
                <a:gd name="connsiteY3" fmla="*/ 317500 h 408940"/>
                <a:gd name="connsiteX4" fmla="*/ 91440 w 317500"/>
                <a:gd name="connsiteY4" fmla="*/ 408940 h 408940"/>
                <a:gd name="connsiteX0" fmla="*/ 0 w 317500"/>
                <a:gd name="connsiteY0" fmla="*/ 317500 h 317500"/>
                <a:gd name="connsiteX1" fmla="*/ 0 w 317500"/>
                <a:gd name="connsiteY1" fmla="*/ 0 h 317500"/>
                <a:gd name="connsiteX2" fmla="*/ 317500 w 317500"/>
                <a:gd name="connsiteY2" fmla="*/ 0 h 317500"/>
                <a:gd name="connsiteX3" fmla="*/ 317500 w 317500"/>
                <a:gd name="connsiteY3" fmla="*/ 317500 h 317500"/>
                <a:gd name="connsiteX0" fmla="*/ 0 w 317500"/>
                <a:gd name="connsiteY0" fmla="*/ 0 h 317500"/>
                <a:gd name="connsiteX1" fmla="*/ 317500 w 317500"/>
                <a:gd name="connsiteY1" fmla="*/ 0 h 317500"/>
                <a:gd name="connsiteX2" fmla="*/ 317500 w 317500"/>
                <a:gd name="connsiteY2" fmla="*/ 317500 h 317500"/>
              </a:gdLst>
              <a:ahLst/>
              <a:cxnLst>
                <a:cxn ang="0">
                  <a:pos x="connsiteX0" y="connsiteY0"/>
                </a:cxn>
                <a:cxn ang="0">
                  <a:pos x="connsiteX1" y="connsiteY1"/>
                </a:cxn>
                <a:cxn ang="0">
                  <a:pos x="connsiteX2" y="connsiteY2"/>
                </a:cxn>
              </a:cxnLst>
              <a:rect l="l" t="t" r="r" b="b"/>
              <a:pathLst>
                <a:path w="317500" h="317500">
                  <a:moveTo>
                    <a:pt x="0" y="0"/>
                  </a:moveTo>
                  <a:lnTo>
                    <a:pt x="317500" y="0"/>
                  </a:lnTo>
                  <a:lnTo>
                    <a:pt x="317500" y="317500"/>
                  </a:lnTo>
                </a:path>
              </a:pathLst>
            </a:custGeom>
            <a:ln w="15875" cap="rnd">
              <a:gradFill flip="none" rotWithShape="1">
                <a:gsLst>
                  <a:gs pos="0">
                    <a:srgbClr val="0078D4"/>
                  </a:gs>
                  <a:gs pos="100000">
                    <a:schemeClr val="accent3"/>
                  </a:gs>
                </a:gsLst>
                <a:lin ang="0" scaled="1"/>
                <a:tileRect/>
              </a:gradFill>
              <a:headEnd type="none" w="lg" len="med"/>
              <a:tailEnd type="none" w="lg" len="med"/>
            </a:ln>
            <a:effectLst>
              <a:outerShdw blurRad="127000" algn="ctr" rotWithShape="0">
                <a:prstClr val="black">
                  <a:alpha val="15000"/>
                </a:prstClr>
              </a:outerShdw>
            </a:effectLst>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0" cap="none" spc="0" normalizeH="0" baseline="0" noProof="0">
                <a:ln>
                  <a:noFill/>
                </a:ln>
                <a:solidFill>
                  <a:srgbClr val="FFFFFF"/>
                </a:solidFill>
                <a:effectLst/>
                <a:uLnTx/>
                <a:uFillTx/>
                <a:latin typeface="Segoe UI"/>
                <a:ea typeface="+mn-ea"/>
                <a:cs typeface="Segoe UI" pitchFamily="34" charset="0"/>
              </a:endParaRPr>
            </a:p>
          </p:txBody>
        </p:sp>
      </p:grpSp>
      <p:sp>
        <p:nvSpPr>
          <p:cNvPr id="95" name="Step 1 TItle">
            <a:extLst>
              <a:ext uri="{FF2B5EF4-FFF2-40B4-BE49-F238E27FC236}">
                <a16:creationId xmlns:a16="http://schemas.microsoft.com/office/drawing/2014/main" id="{545F2FD2-44C5-DA9F-8E2B-13D6C03793D7}"/>
              </a:ext>
            </a:extLst>
          </p:cNvPr>
          <p:cNvSpPr>
            <a:spLocks noGrp="1"/>
          </p:cNvSpPr>
          <p:nvPr>
            <p:ph type="body" sz="quarter" idx="11" hasCustomPrompt="1"/>
          </p:nvPr>
        </p:nvSpPr>
        <p:spPr>
          <a:xfrm>
            <a:off x="584200" y="1593881"/>
            <a:ext cx="976461" cy="345600"/>
          </a:xfrm>
          <a:prstGeom prst="roundRect">
            <a:avLst>
              <a:gd name="adj" fmla="val 50000"/>
            </a:avLst>
          </a:prstGeom>
          <a:gradFill flip="none" rotWithShape="1">
            <a:gsLst>
              <a:gs pos="35000">
                <a:srgbClr val="0078D4"/>
              </a:gs>
              <a:gs pos="0">
                <a:srgbClr val="C03BC4"/>
              </a:gs>
            </a:gsLst>
            <a:path path="circle">
              <a:fillToRect l="100000" t="100000"/>
            </a:path>
            <a:tileRect r="-100000" b="-100000"/>
          </a:gradFill>
          <a:effectLst>
            <a:outerShdw blurRad="63500" dist="63500" dir="2700000" algn="tl" rotWithShape="0">
              <a:srgbClr val="454142">
                <a:alpha val="20000"/>
              </a:srgbClr>
            </a:outerShdw>
          </a:effectLst>
        </p:spPr>
        <p:txBody>
          <a:bodyPr anchor="ctr" anchorCtr="0">
            <a:noAutofit/>
          </a:bodyPr>
          <a:lstStyle>
            <a:lvl1pPr marL="0" indent="0" algn="ctr">
              <a:buNone/>
              <a:defRPr sz="1200" b="1" i="0">
                <a:solidFill>
                  <a:srgbClr val="FFFFFF"/>
                </a:solidFill>
                <a:latin typeface="Segoe UI Semibold" panose="020B0502040204020203" pitchFamily="34" charset="0"/>
                <a:cs typeface="Segoe UI Semibold" panose="020B0502040204020203" pitchFamily="34" charset="0"/>
              </a:defRPr>
            </a:lvl1pPr>
          </a:lstStyle>
          <a:p>
            <a:pPr lvl="0"/>
            <a:r>
              <a:rPr lang="en-US"/>
              <a:t>00:00am</a:t>
            </a:r>
          </a:p>
        </p:txBody>
      </p:sp>
      <p:sp>
        <p:nvSpPr>
          <p:cNvPr id="106" name="Step 1 Top">
            <a:extLst>
              <a:ext uri="{FF2B5EF4-FFF2-40B4-BE49-F238E27FC236}">
                <a16:creationId xmlns:a16="http://schemas.microsoft.com/office/drawing/2014/main" id="{433B73A7-DB5C-AF5A-B12A-70E655D0C55D}"/>
              </a:ext>
            </a:extLst>
          </p:cNvPr>
          <p:cNvSpPr>
            <a:spLocks noGrp="1"/>
          </p:cNvSpPr>
          <p:nvPr>
            <p:ph type="body" sz="quarter" idx="18"/>
          </p:nvPr>
        </p:nvSpPr>
        <p:spPr>
          <a:xfrm>
            <a:off x="584200" y="2032188"/>
            <a:ext cx="2808000" cy="626701"/>
          </a:xfrm>
        </p:spPr>
        <p:txBody>
          <a:bodyPr lIns="90000" tIns="36000" rIns="90000" bIns="36000">
            <a:normAutofit/>
          </a:bodyPr>
          <a:lstStyle>
            <a:lvl1pPr marL="0" indent="0">
              <a:spcBef>
                <a:spcPts val="0"/>
              </a:spcBef>
              <a:buNone/>
              <a:defRPr sz="900"/>
            </a:lvl1pPr>
          </a:lstStyle>
          <a:p>
            <a:pPr lvl="0"/>
            <a:r>
              <a:rPr lang="en-US"/>
              <a:t>Click to edit Master text styles</a:t>
            </a:r>
          </a:p>
        </p:txBody>
      </p:sp>
      <p:sp>
        <p:nvSpPr>
          <p:cNvPr id="109" name="Step 1 Bottom">
            <a:extLst>
              <a:ext uri="{FF2B5EF4-FFF2-40B4-BE49-F238E27FC236}">
                <a16:creationId xmlns:a16="http://schemas.microsoft.com/office/drawing/2014/main" id="{C966B391-3BF4-A5FB-4F8A-8B4B54689661}"/>
              </a:ext>
            </a:extLst>
          </p:cNvPr>
          <p:cNvSpPr>
            <a:spLocks noGrp="1"/>
          </p:cNvSpPr>
          <p:nvPr>
            <p:ph type="body" sz="quarter" idx="21"/>
          </p:nvPr>
        </p:nvSpPr>
        <p:spPr>
          <a:xfrm>
            <a:off x="584200" y="3208260"/>
            <a:ext cx="2808000" cy="626701"/>
          </a:xfrm>
          <a:prstGeom prst="roundRect">
            <a:avLst>
              <a:gd name="adj" fmla="val 10035"/>
            </a:avLst>
          </a:prstGeom>
          <a:solidFill>
            <a:srgbClr val="FFFFFF">
              <a:alpha val="70046"/>
            </a:srgbClr>
          </a:solidFill>
          <a:ln w="12700">
            <a:solidFill>
              <a:schemeClr val="bg1"/>
            </a:solidFill>
          </a:ln>
        </p:spPr>
        <p:txBody>
          <a:bodyPr lIns="90000" tIns="36000" rIns="90000" bIns="36000" anchor="ctr" anchorCtr="0">
            <a:normAutofit/>
          </a:bodyPr>
          <a:lstStyle>
            <a:lvl1pPr marL="0" indent="0">
              <a:buFont typeface="Arial" panose="020B0604020202020204" pitchFamily="34" charset="0"/>
              <a:buNone/>
              <a:defRPr sz="900"/>
            </a:lvl1pPr>
            <a:lvl2pPr marL="0" indent="0">
              <a:spcBef>
                <a:spcPts val="0"/>
              </a:spcBef>
              <a:buNone/>
              <a:defRPr sz="900" b="1" i="0">
                <a:latin typeface="Segoe UI" panose="020B0502040204020203" pitchFamily="34" charset="0"/>
                <a:cs typeface="Segoe UI" panose="020B0502040204020203" pitchFamily="34" charset="0"/>
              </a:defRPr>
            </a:lvl2pPr>
          </a:lstStyle>
          <a:p>
            <a:pPr lvl="0"/>
            <a:r>
              <a:rPr lang="en-US"/>
              <a:t>Click to edit Master text styles</a:t>
            </a:r>
          </a:p>
          <a:p>
            <a:pPr lvl="1"/>
            <a:r>
              <a:rPr lang="en-US"/>
              <a:t>Level 2</a:t>
            </a:r>
          </a:p>
        </p:txBody>
      </p:sp>
      <p:sp>
        <p:nvSpPr>
          <p:cNvPr id="183" name="Step 2 Title">
            <a:extLst>
              <a:ext uri="{FF2B5EF4-FFF2-40B4-BE49-F238E27FC236}">
                <a16:creationId xmlns:a16="http://schemas.microsoft.com/office/drawing/2014/main" id="{DF1E6E41-3DB3-84EB-984F-CCB9167D5657}"/>
              </a:ext>
            </a:extLst>
          </p:cNvPr>
          <p:cNvSpPr>
            <a:spLocks noGrp="1"/>
          </p:cNvSpPr>
          <p:nvPr>
            <p:ph type="body" sz="quarter" idx="22" hasCustomPrompt="1"/>
          </p:nvPr>
        </p:nvSpPr>
        <p:spPr>
          <a:xfrm>
            <a:off x="3776898" y="1593881"/>
            <a:ext cx="976461" cy="345600"/>
          </a:xfrm>
          <a:prstGeom prst="roundRect">
            <a:avLst>
              <a:gd name="adj" fmla="val 50000"/>
            </a:avLst>
          </a:prstGeom>
          <a:gradFill flip="none" rotWithShape="1">
            <a:gsLst>
              <a:gs pos="35000">
                <a:srgbClr val="0078D4"/>
              </a:gs>
              <a:gs pos="0">
                <a:srgbClr val="C03BC4"/>
              </a:gs>
            </a:gsLst>
            <a:path path="circle">
              <a:fillToRect l="100000" t="100000"/>
            </a:path>
            <a:tileRect r="-100000" b="-100000"/>
          </a:gradFill>
          <a:effectLst>
            <a:outerShdw blurRad="63500" dist="63500" dir="2700000" algn="tl" rotWithShape="0">
              <a:srgbClr val="454142">
                <a:alpha val="20000"/>
              </a:srgbClr>
            </a:outerShdw>
          </a:effectLst>
        </p:spPr>
        <p:txBody>
          <a:bodyPr anchor="ctr" anchorCtr="0">
            <a:noAutofit/>
          </a:bodyPr>
          <a:lstStyle>
            <a:lvl1pPr marL="0" indent="0" algn="ctr">
              <a:buNone/>
              <a:defRPr sz="1200" b="1" i="0">
                <a:solidFill>
                  <a:srgbClr val="FFFFFF"/>
                </a:solidFill>
                <a:latin typeface="Segoe UI Semibold" panose="020B0502040204020203" pitchFamily="34" charset="0"/>
                <a:cs typeface="Segoe UI Semibold" panose="020B0502040204020203" pitchFamily="34" charset="0"/>
              </a:defRPr>
            </a:lvl1pPr>
          </a:lstStyle>
          <a:p>
            <a:pPr lvl="0"/>
            <a:r>
              <a:rPr lang="en-US"/>
              <a:t>00:00am</a:t>
            </a:r>
          </a:p>
        </p:txBody>
      </p:sp>
      <p:sp>
        <p:nvSpPr>
          <p:cNvPr id="184" name="Step 2 Top">
            <a:extLst>
              <a:ext uri="{FF2B5EF4-FFF2-40B4-BE49-F238E27FC236}">
                <a16:creationId xmlns:a16="http://schemas.microsoft.com/office/drawing/2014/main" id="{6E6ACE10-8248-C360-0E35-7598E8EC8281}"/>
              </a:ext>
            </a:extLst>
          </p:cNvPr>
          <p:cNvSpPr>
            <a:spLocks noGrp="1"/>
          </p:cNvSpPr>
          <p:nvPr>
            <p:ph type="body" sz="quarter" idx="23"/>
          </p:nvPr>
        </p:nvSpPr>
        <p:spPr>
          <a:xfrm>
            <a:off x="3776898" y="2032188"/>
            <a:ext cx="2808000" cy="626701"/>
          </a:xfrm>
        </p:spPr>
        <p:txBody>
          <a:bodyPr lIns="90000" tIns="36000" rIns="90000" bIns="36000">
            <a:normAutofit/>
          </a:bodyPr>
          <a:lstStyle>
            <a:lvl1pPr marL="0" indent="0">
              <a:spcBef>
                <a:spcPts val="0"/>
              </a:spcBef>
              <a:buNone/>
              <a:defRPr sz="900"/>
            </a:lvl1pPr>
          </a:lstStyle>
          <a:p>
            <a:pPr lvl="0"/>
            <a:r>
              <a:rPr lang="en-US"/>
              <a:t>Click to edit Master text styles</a:t>
            </a:r>
          </a:p>
        </p:txBody>
      </p:sp>
      <p:sp>
        <p:nvSpPr>
          <p:cNvPr id="185" name="Step 2 Bottom">
            <a:extLst>
              <a:ext uri="{FF2B5EF4-FFF2-40B4-BE49-F238E27FC236}">
                <a16:creationId xmlns:a16="http://schemas.microsoft.com/office/drawing/2014/main" id="{55D154DF-71A5-D9D3-0756-AA7208899CFD}"/>
              </a:ext>
            </a:extLst>
          </p:cNvPr>
          <p:cNvSpPr>
            <a:spLocks noGrp="1"/>
          </p:cNvSpPr>
          <p:nvPr>
            <p:ph type="body" sz="quarter" idx="24"/>
          </p:nvPr>
        </p:nvSpPr>
        <p:spPr>
          <a:xfrm>
            <a:off x="3719286" y="3208260"/>
            <a:ext cx="2808000" cy="626701"/>
          </a:xfrm>
          <a:prstGeom prst="roundRect">
            <a:avLst>
              <a:gd name="adj" fmla="val 10035"/>
            </a:avLst>
          </a:prstGeom>
          <a:solidFill>
            <a:srgbClr val="FFFFFF">
              <a:alpha val="70046"/>
            </a:srgbClr>
          </a:solidFill>
          <a:ln w="12700">
            <a:solidFill>
              <a:schemeClr val="bg1"/>
            </a:solidFill>
          </a:ln>
        </p:spPr>
        <p:txBody>
          <a:bodyPr lIns="90000" tIns="36000" rIns="90000" bIns="36000" anchor="ctr" anchorCtr="0">
            <a:normAutofit/>
          </a:bodyPr>
          <a:lstStyle>
            <a:lvl1pPr marL="0" indent="0">
              <a:buFont typeface="Arial" panose="020B0604020202020204" pitchFamily="34" charset="0"/>
              <a:buNone/>
              <a:defRPr sz="900"/>
            </a:lvl1pPr>
            <a:lvl2pPr marL="0" indent="0">
              <a:spcBef>
                <a:spcPts val="0"/>
              </a:spcBef>
              <a:buNone/>
              <a:defRPr sz="900" b="1" i="0">
                <a:latin typeface="Segoe UI" panose="020B0502040204020203" pitchFamily="34" charset="0"/>
                <a:cs typeface="Segoe UI" panose="020B0502040204020203" pitchFamily="34" charset="0"/>
              </a:defRPr>
            </a:lvl2pPr>
          </a:lstStyle>
          <a:p>
            <a:pPr lvl="0"/>
            <a:r>
              <a:rPr lang="en-US"/>
              <a:t>Click to edit Master text styles</a:t>
            </a:r>
          </a:p>
          <a:p>
            <a:pPr lvl="1"/>
            <a:r>
              <a:rPr lang="en-US"/>
              <a:t>Level 2</a:t>
            </a:r>
          </a:p>
        </p:txBody>
      </p:sp>
      <p:sp>
        <p:nvSpPr>
          <p:cNvPr id="186" name="Step 3 Title">
            <a:extLst>
              <a:ext uri="{FF2B5EF4-FFF2-40B4-BE49-F238E27FC236}">
                <a16:creationId xmlns:a16="http://schemas.microsoft.com/office/drawing/2014/main" id="{3BF3353A-2534-A54C-BD30-4DA6ABBA06BA}"/>
              </a:ext>
            </a:extLst>
          </p:cNvPr>
          <p:cNvSpPr>
            <a:spLocks noGrp="1"/>
          </p:cNvSpPr>
          <p:nvPr>
            <p:ph type="body" sz="quarter" idx="25" hasCustomPrompt="1"/>
          </p:nvPr>
        </p:nvSpPr>
        <p:spPr>
          <a:xfrm>
            <a:off x="6969595" y="1593881"/>
            <a:ext cx="976461" cy="345600"/>
          </a:xfrm>
          <a:prstGeom prst="roundRect">
            <a:avLst>
              <a:gd name="adj" fmla="val 50000"/>
            </a:avLst>
          </a:prstGeom>
          <a:gradFill flip="none" rotWithShape="1">
            <a:gsLst>
              <a:gs pos="35000">
                <a:srgbClr val="0078D4"/>
              </a:gs>
              <a:gs pos="0">
                <a:srgbClr val="C03BC4"/>
              </a:gs>
            </a:gsLst>
            <a:path path="circle">
              <a:fillToRect l="100000" t="100000"/>
            </a:path>
            <a:tileRect r="-100000" b="-100000"/>
          </a:gradFill>
          <a:effectLst>
            <a:outerShdw blurRad="63500" dist="63500" dir="2700000" algn="tl" rotWithShape="0">
              <a:srgbClr val="454142">
                <a:alpha val="20000"/>
              </a:srgbClr>
            </a:outerShdw>
          </a:effectLst>
        </p:spPr>
        <p:txBody>
          <a:bodyPr anchor="ctr" anchorCtr="0">
            <a:noAutofit/>
          </a:bodyPr>
          <a:lstStyle>
            <a:lvl1pPr marL="0" indent="0" algn="ctr">
              <a:buNone/>
              <a:defRPr sz="1200" b="1" i="0">
                <a:solidFill>
                  <a:srgbClr val="FFFFFF"/>
                </a:solidFill>
                <a:latin typeface="Segoe UI Semibold" panose="020B0502040204020203" pitchFamily="34" charset="0"/>
                <a:cs typeface="Segoe UI Semibold" panose="020B0502040204020203" pitchFamily="34" charset="0"/>
              </a:defRPr>
            </a:lvl1pPr>
          </a:lstStyle>
          <a:p>
            <a:pPr lvl="0"/>
            <a:r>
              <a:rPr lang="en-US"/>
              <a:t>00:00am</a:t>
            </a:r>
          </a:p>
        </p:txBody>
      </p:sp>
      <p:sp>
        <p:nvSpPr>
          <p:cNvPr id="187" name="Step 3 Top">
            <a:extLst>
              <a:ext uri="{FF2B5EF4-FFF2-40B4-BE49-F238E27FC236}">
                <a16:creationId xmlns:a16="http://schemas.microsoft.com/office/drawing/2014/main" id="{F8FA69C0-B798-B0EF-B064-997FF774E8E9}"/>
              </a:ext>
            </a:extLst>
          </p:cNvPr>
          <p:cNvSpPr>
            <a:spLocks noGrp="1"/>
          </p:cNvSpPr>
          <p:nvPr>
            <p:ph type="body" sz="quarter" idx="26"/>
          </p:nvPr>
        </p:nvSpPr>
        <p:spPr>
          <a:xfrm>
            <a:off x="6969595" y="2032188"/>
            <a:ext cx="2808000" cy="626701"/>
          </a:xfrm>
        </p:spPr>
        <p:txBody>
          <a:bodyPr lIns="90000" tIns="36000" rIns="90000" bIns="36000">
            <a:normAutofit/>
          </a:bodyPr>
          <a:lstStyle>
            <a:lvl1pPr marL="0" indent="0">
              <a:spcBef>
                <a:spcPts val="0"/>
              </a:spcBef>
              <a:buNone/>
              <a:defRPr sz="900"/>
            </a:lvl1pPr>
          </a:lstStyle>
          <a:p>
            <a:pPr lvl="0"/>
            <a:r>
              <a:rPr lang="en-US"/>
              <a:t>Click to edit Master text styles</a:t>
            </a:r>
          </a:p>
        </p:txBody>
      </p:sp>
      <p:sp>
        <p:nvSpPr>
          <p:cNvPr id="188" name="Step 3 Bottom">
            <a:extLst>
              <a:ext uri="{FF2B5EF4-FFF2-40B4-BE49-F238E27FC236}">
                <a16:creationId xmlns:a16="http://schemas.microsoft.com/office/drawing/2014/main" id="{FFA3E6BA-ECB6-F78C-CF22-7B05706020E3}"/>
              </a:ext>
            </a:extLst>
          </p:cNvPr>
          <p:cNvSpPr>
            <a:spLocks noGrp="1"/>
          </p:cNvSpPr>
          <p:nvPr>
            <p:ph type="body" sz="quarter" idx="27"/>
          </p:nvPr>
        </p:nvSpPr>
        <p:spPr>
          <a:xfrm>
            <a:off x="6969595" y="3208260"/>
            <a:ext cx="2808000" cy="626701"/>
          </a:xfrm>
          <a:prstGeom prst="roundRect">
            <a:avLst>
              <a:gd name="adj" fmla="val 10035"/>
            </a:avLst>
          </a:prstGeom>
          <a:solidFill>
            <a:srgbClr val="FFFFFF">
              <a:alpha val="70046"/>
            </a:srgbClr>
          </a:solidFill>
          <a:ln w="12700">
            <a:solidFill>
              <a:schemeClr val="bg1"/>
            </a:solidFill>
          </a:ln>
        </p:spPr>
        <p:txBody>
          <a:bodyPr lIns="90000" tIns="36000" rIns="90000" bIns="36000" anchor="ctr" anchorCtr="0">
            <a:normAutofit/>
          </a:bodyPr>
          <a:lstStyle>
            <a:lvl1pPr marL="0" indent="0">
              <a:buFont typeface="Arial" panose="020B0604020202020204" pitchFamily="34" charset="0"/>
              <a:buNone/>
              <a:defRPr sz="900"/>
            </a:lvl1pPr>
            <a:lvl2pPr marL="0" indent="0">
              <a:spcBef>
                <a:spcPts val="0"/>
              </a:spcBef>
              <a:buNone/>
              <a:defRPr sz="900" b="1" i="0">
                <a:latin typeface="Segoe UI" panose="020B0502040204020203" pitchFamily="34" charset="0"/>
                <a:cs typeface="Segoe UI" panose="020B0502040204020203" pitchFamily="34" charset="0"/>
              </a:defRPr>
            </a:lvl2pPr>
          </a:lstStyle>
          <a:p>
            <a:pPr lvl="0"/>
            <a:r>
              <a:rPr lang="en-US"/>
              <a:t>Click to edit Master text styles</a:t>
            </a:r>
          </a:p>
          <a:p>
            <a:pPr lvl="1"/>
            <a:r>
              <a:rPr lang="en-US"/>
              <a:t>Level 2</a:t>
            </a:r>
          </a:p>
        </p:txBody>
      </p:sp>
      <p:sp>
        <p:nvSpPr>
          <p:cNvPr id="195" name="Step 4 Title">
            <a:extLst>
              <a:ext uri="{FF2B5EF4-FFF2-40B4-BE49-F238E27FC236}">
                <a16:creationId xmlns:a16="http://schemas.microsoft.com/office/drawing/2014/main" id="{4411A19D-5600-3582-7891-BEECA6B3C921}"/>
              </a:ext>
            </a:extLst>
          </p:cNvPr>
          <p:cNvSpPr>
            <a:spLocks noGrp="1"/>
          </p:cNvSpPr>
          <p:nvPr>
            <p:ph type="body" sz="quarter" idx="34" hasCustomPrompt="1"/>
          </p:nvPr>
        </p:nvSpPr>
        <p:spPr>
          <a:xfrm>
            <a:off x="6969595" y="4053821"/>
            <a:ext cx="976461" cy="345600"/>
          </a:xfrm>
          <a:prstGeom prst="roundRect">
            <a:avLst>
              <a:gd name="adj" fmla="val 50000"/>
            </a:avLst>
          </a:prstGeom>
          <a:gradFill flip="none" rotWithShape="1">
            <a:gsLst>
              <a:gs pos="35000">
                <a:srgbClr val="0078D4"/>
              </a:gs>
              <a:gs pos="0">
                <a:srgbClr val="C03BC4"/>
              </a:gs>
            </a:gsLst>
            <a:path path="circle">
              <a:fillToRect l="100000" t="100000"/>
            </a:path>
            <a:tileRect r="-100000" b="-100000"/>
          </a:gradFill>
          <a:effectLst>
            <a:outerShdw blurRad="63500" dist="63500" dir="2700000" algn="tl" rotWithShape="0">
              <a:srgbClr val="454142">
                <a:alpha val="20000"/>
              </a:srgbClr>
            </a:outerShdw>
          </a:effectLst>
        </p:spPr>
        <p:txBody>
          <a:bodyPr anchor="ctr" anchorCtr="0">
            <a:noAutofit/>
          </a:bodyPr>
          <a:lstStyle>
            <a:lvl1pPr marL="0" indent="0" algn="ctr">
              <a:buNone/>
              <a:defRPr sz="1200" b="1" i="0">
                <a:solidFill>
                  <a:srgbClr val="FFFFFF"/>
                </a:solidFill>
                <a:latin typeface="Segoe UI Semibold" panose="020B0502040204020203" pitchFamily="34" charset="0"/>
                <a:cs typeface="Segoe UI Semibold" panose="020B0502040204020203" pitchFamily="34" charset="0"/>
              </a:defRPr>
            </a:lvl1pPr>
          </a:lstStyle>
          <a:p>
            <a:pPr lvl="0"/>
            <a:r>
              <a:rPr lang="en-US"/>
              <a:t>00:00am</a:t>
            </a:r>
          </a:p>
        </p:txBody>
      </p:sp>
      <p:sp>
        <p:nvSpPr>
          <p:cNvPr id="196" name="Step 4 Top">
            <a:extLst>
              <a:ext uri="{FF2B5EF4-FFF2-40B4-BE49-F238E27FC236}">
                <a16:creationId xmlns:a16="http://schemas.microsoft.com/office/drawing/2014/main" id="{E6756EC6-5C62-CCBD-6970-540F4E463C66}"/>
              </a:ext>
            </a:extLst>
          </p:cNvPr>
          <p:cNvSpPr>
            <a:spLocks noGrp="1"/>
          </p:cNvSpPr>
          <p:nvPr>
            <p:ph type="body" sz="quarter" idx="35"/>
          </p:nvPr>
        </p:nvSpPr>
        <p:spPr>
          <a:xfrm>
            <a:off x="6969595" y="4488366"/>
            <a:ext cx="2808000" cy="626701"/>
          </a:xfrm>
        </p:spPr>
        <p:txBody>
          <a:bodyPr lIns="90000" tIns="36000" rIns="90000" bIns="36000">
            <a:normAutofit/>
          </a:bodyPr>
          <a:lstStyle>
            <a:lvl1pPr marL="0" indent="0">
              <a:spcBef>
                <a:spcPts val="0"/>
              </a:spcBef>
              <a:buNone/>
              <a:defRPr sz="900"/>
            </a:lvl1pPr>
          </a:lstStyle>
          <a:p>
            <a:pPr lvl="0"/>
            <a:r>
              <a:rPr lang="en-US"/>
              <a:t>Click to edit Master text styles</a:t>
            </a:r>
          </a:p>
        </p:txBody>
      </p:sp>
      <p:sp>
        <p:nvSpPr>
          <p:cNvPr id="197" name="Step 4 Bottom">
            <a:extLst>
              <a:ext uri="{FF2B5EF4-FFF2-40B4-BE49-F238E27FC236}">
                <a16:creationId xmlns:a16="http://schemas.microsoft.com/office/drawing/2014/main" id="{56520A8E-9E5D-0840-1CB1-35762F47BF5D}"/>
              </a:ext>
            </a:extLst>
          </p:cNvPr>
          <p:cNvSpPr>
            <a:spLocks noGrp="1"/>
          </p:cNvSpPr>
          <p:nvPr>
            <p:ph type="body" sz="quarter" idx="36"/>
          </p:nvPr>
        </p:nvSpPr>
        <p:spPr>
          <a:xfrm>
            <a:off x="6969595" y="5641938"/>
            <a:ext cx="2808000" cy="626701"/>
          </a:xfrm>
          <a:prstGeom prst="roundRect">
            <a:avLst>
              <a:gd name="adj" fmla="val 10035"/>
            </a:avLst>
          </a:prstGeom>
          <a:solidFill>
            <a:srgbClr val="FFFFFF">
              <a:alpha val="70046"/>
            </a:srgbClr>
          </a:solidFill>
          <a:ln w="12700">
            <a:solidFill>
              <a:schemeClr val="bg1"/>
            </a:solidFill>
          </a:ln>
        </p:spPr>
        <p:txBody>
          <a:bodyPr lIns="90000" tIns="36000" rIns="90000" bIns="36000" anchor="ctr" anchorCtr="0">
            <a:normAutofit/>
          </a:bodyPr>
          <a:lstStyle>
            <a:lvl1pPr marL="0" indent="0">
              <a:buFont typeface="Arial" panose="020B0604020202020204" pitchFamily="34" charset="0"/>
              <a:buNone/>
              <a:defRPr sz="900"/>
            </a:lvl1pPr>
            <a:lvl2pPr marL="0" indent="0">
              <a:spcBef>
                <a:spcPts val="0"/>
              </a:spcBef>
              <a:buNone/>
              <a:defRPr sz="900" b="1" i="0">
                <a:latin typeface="Segoe UI" panose="020B0502040204020203" pitchFamily="34" charset="0"/>
                <a:cs typeface="Segoe UI" panose="020B0502040204020203" pitchFamily="34" charset="0"/>
              </a:defRPr>
            </a:lvl2pPr>
          </a:lstStyle>
          <a:p>
            <a:pPr lvl="0"/>
            <a:r>
              <a:rPr lang="en-US"/>
              <a:t>Click to edit Master text styles</a:t>
            </a:r>
          </a:p>
          <a:p>
            <a:pPr lvl="1"/>
            <a:r>
              <a:rPr lang="en-US"/>
              <a:t>Level 2</a:t>
            </a:r>
          </a:p>
        </p:txBody>
      </p:sp>
      <p:sp>
        <p:nvSpPr>
          <p:cNvPr id="192" name="Step 5 Title">
            <a:extLst>
              <a:ext uri="{FF2B5EF4-FFF2-40B4-BE49-F238E27FC236}">
                <a16:creationId xmlns:a16="http://schemas.microsoft.com/office/drawing/2014/main" id="{D8F51403-DA8F-C60A-932D-8B8817FDA751}"/>
              </a:ext>
            </a:extLst>
          </p:cNvPr>
          <p:cNvSpPr>
            <a:spLocks noGrp="1"/>
          </p:cNvSpPr>
          <p:nvPr>
            <p:ph type="body" sz="quarter" idx="31" hasCustomPrompt="1"/>
          </p:nvPr>
        </p:nvSpPr>
        <p:spPr>
          <a:xfrm>
            <a:off x="3776898" y="4053821"/>
            <a:ext cx="976461" cy="345600"/>
          </a:xfrm>
          <a:prstGeom prst="roundRect">
            <a:avLst>
              <a:gd name="adj" fmla="val 50000"/>
            </a:avLst>
          </a:prstGeom>
          <a:gradFill flip="none" rotWithShape="1">
            <a:gsLst>
              <a:gs pos="35000">
                <a:srgbClr val="0078D4"/>
              </a:gs>
              <a:gs pos="0">
                <a:srgbClr val="C03BC4"/>
              </a:gs>
            </a:gsLst>
            <a:path path="circle">
              <a:fillToRect l="100000" t="100000"/>
            </a:path>
            <a:tileRect r="-100000" b="-100000"/>
          </a:gradFill>
          <a:effectLst>
            <a:outerShdw blurRad="63500" dist="63500" dir="2700000" algn="tl" rotWithShape="0">
              <a:srgbClr val="454142">
                <a:alpha val="20000"/>
              </a:srgbClr>
            </a:outerShdw>
          </a:effectLst>
        </p:spPr>
        <p:txBody>
          <a:bodyPr anchor="ctr" anchorCtr="0">
            <a:noAutofit/>
          </a:bodyPr>
          <a:lstStyle>
            <a:lvl1pPr marL="0" indent="0" algn="ctr">
              <a:buNone/>
              <a:defRPr sz="1200" b="1" i="0">
                <a:solidFill>
                  <a:srgbClr val="FFFFFF"/>
                </a:solidFill>
                <a:latin typeface="Segoe UI Semibold" panose="020B0502040204020203" pitchFamily="34" charset="0"/>
                <a:cs typeface="Segoe UI Semibold" panose="020B0502040204020203" pitchFamily="34" charset="0"/>
              </a:defRPr>
            </a:lvl1pPr>
          </a:lstStyle>
          <a:p>
            <a:pPr lvl="0"/>
            <a:r>
              <a:rPr lang="en-US"/>
              <a:t>00:00am</a:t>
            </a:r>
          </a:p>
        </p:txBody>
      </p:sp>
      <p:sp>
        <p:nvSpPr>
          <p:cNvPr id="193" name="Step 5 Top">
            <a:extLst>
              <a:ext uri="{FF2B5EF4-FFF2-40B4-BE49-F238E27FC236}">
                <a16:creationId xmlns:a16="http://schemas.microsoft.com/office/drawing/2014/main" id="{1D287AE8-D07F-849B-E6F1-1AC629E8FB32}"/>
              </a:ext>
            </a:extLst>
          </p:cNvPr>
          <p:cNvSpPr>
            <a:spLocks noGrp="1"/>
          </p:cNvSpPr>
          <p:nvPr>
            <p:ph type="body" sz="quarter" idx="32"/>
          </p:nvPr>
        </p:nvSpPr>
        <p:spPr>
          <a:xfrm>
            <a:off x="3776898" y="4488366"/>
            <a:ext cx="2808000" cy="626701"/>
          </a:xfrm>
        </p:spPr>
        <p:txBody>
          <a:bodyPr lIns="90000" tIns="36000" rIns="90000" bIns="36000">
            <a:normAutofit/>
          </a:bodyPr>
          <a:lstStyle>
            <a:lvl1pPr marL="0" indent="0">
              <a:spcBef>
                <a:spcPts val="0"/>
              </a:spcBef>
              <a:buNone/>
              <a:defRPr sz="900"/>
            </a:lvl1pPr>
          </a:lstStyle>
          <a:p>
            <a:pPr lvl="0"/>
            <a:r>
              <a:rPr lang="en-US"/>
              <a:t>Click to edit Master text styles</a:t>
            </a:r>
          </a:p>
        </p:txBody>
      </p:sp>
      <p:sp>
        <p:nvSpPr>
          <p:cNvPr id="194" name="Step 5 Bottom">
            <a:extLst>
              <a:ext uri="{FF2B5EF4-FFF2-40B4-BE49-F238E27FC236}">
                <a16:creationId xmlns:a16="http://schemas.microsoft.com/office/drawing/2014/main" id="{D79AB424-C959-FD9F-0942-4B657234F221}"/>
              </a:ext>
            </a:extLst>
          </p:cNvPr>
          <p:cNvSpPr>
            <a:spLocks noGrp="1"/>
          </p:cNvSpPr>
          <p:nvPr>
            <p:ph type="body" sz="quarter" idx="33"/>
          </p:nvPr>
        </p:nvSpPr>
        <p:spPr>
          <a:xfrm>
            <a:off x="3719286" y="5641938"/>
            <a:ext cx="2808000" cy="626701"/>
          </a:xfrm>
          <a:prstGeom prst="roundRect">
            <a:avLst>
              <a:gd name="adj" fmla="val 10035"/>
            </a:avLst>
          </a:prstGeom>
          <a:solidFill>
            <a:srgbClr val="FFFFFF">
              <a:alpha val="70046"/>
            </a:srgbClr>
          </a:solidFill>
          <a:ln w="12700">
            <a:solidFill>
              <a:schemeClr val="bg1"/>
            </a:solidFill>
          </a:ln>
        </p:spPr>
        <p:txBody>
          <a:bodyPr lIns="90000" tIns="36000" rIns="90000" bIns="36000" anchor="ctr" anchorCtr="0">
            <a:normAutofit/>
          </a:bodyPr>
          <a:lstStyle>
            <a:lvl1pPr marL="0" indent="0">
              <a:buFont typeface="Arial" panose="020B0604020202020204" pitchFamily="34" charset="0"/>
              <a:buNone/>
              <a:defRPr sz="900"/>
            </a:lvl1pPr>
            <a:lvl2pPr marL="0" indent="0">
              <a:spcBef>
                <a:spcPts val="0"/>
              </a:spcBef>
              <a:buNone/>
              <a:defRPr sz="900" b="1" i="0">
                <a:latin typeface="Segoe UI" panose="020B0502040204020203" pitchFamily="34" charset="0"/>
                <a:cs typeface="Segoe UI" panose="020B0502040204020203" pitchFamily="34" charset="0"/>
              </a:defRPr>
            </a:lvl2pPr>
          </a:lstStyle>
          <a:p>
            <a:pPr lvl="0"/>
            <a:r>
              <a:rPr lang="en-US"/>
              <a:t>Click to edit Master text styles</a:t>
            </a:r>
          </a:p>
          <a:p>
            <a:pPr lvl="1"/>
            <a:r>
              <a:rPr lang="en-US"/>
              <a:t>Level 2</a:t>
            </a:r>
          </a:p>
        </p:txBody>
      </p:sp>
      <p:sp>
        <p:nvSpPr>
          <p:cNvPr id="189" name="Step 6 Title">
            <a:extLst>
              <a:ext uri="{FF2B5EF4-FFF2-40B4-BE49-F238E27FC236}">
                <a16:creationId xmlns:a16="http://schemas.microsoft.com/office/drawing/2014/main" id="{E07EBCA7-C1BD-E0AD-6403-14224CB1B5C6}"/>
              </a:ext>
            </a:extLst>
          </p:cNvPr>
          <p:cNvSpPr>
            <a:spLocks noGrp="1"/>
          </p:cNvSpPr>
          <p:nvPr>
            <p:ph type="body" sz="quarter" idx="28" hasCustomPrompt="1"/>
          </p:nvPr>
        </p:nvSpPr>
        <p:spPr>
          <a:xfrm>
            <a:off x="584200" y="4053821"/>
            <a:ext cx="976461" cy="345600"/>
          </a:xfrm>
          <a:prstGeom prst="roundRect">
            <a:avLst>
              <a:gd name="adj" fmla="val 50000"/>
            </a:avLst>
          </a:prstGeom>
          <a:gradFill flip="none" rotWithShape="1">
            <a:gsLst>
              <a:gs pos="35000">
                <a:srgbClr val="0078D4"/>
              </a:gs>
              <a:gs pos="0">
                <a:srgbClr val="C03BC4"/>
              </a:gs>
            </a:gsLst>
            <a:path path="circle">
              <a:fillToRect l="100000" t="100000"/>
            </a:path>
            <a:tileRect r="-100000" b="-100000"/>
          </a:gradFill>
          <a:effectLst>
            <a:outerShdw blurRad="63500" dist="63500" dir="2700000" algn="tl" rotWithShape="0">
              <a:srgbClr val="454142">
                <a:alpha val="20000"/>
              </a:srgbClr>
            </a:outerShdw>
          </a:effectLst>
        </p:spPr>
        <p:txBody>
          <a:bodyPr anchor="ctr" anchorCtr="0">
            <a:noAutofit/>
          </a:bodyPr>
          <a:lstStyle>
            <a:lvl1pPr marL="0" indent="0" algn="ctr">
              <a:buNone/>
              <a:defRPr sz="1200" b="1" i="0">
                <a:solidFill>
                  <a:srgbClr val="FFFFFF"/>
                </a:solidFill>
                <a:latin typeface="Segoe UI Semibold" panose="020B0502040204020203" pitchFamily="34" charset="0"/>
                <a:cs typeface="Segoe UI Semibold" panose="020B0502040204020203" pitchFamily="34" charset="0"/>
              </a:defRPr>
            </a:lvl1pPr>
          </a:lstStyle>
          <a:p>
            <a:pPr lvl="0"/>
            <a:r>
              <a:rPr lang="en-US"/>
              <a:t>00:00am</a:t>
            </a:r>
          </a:p>
        </p:txBody>
      </p:sp>
      <p:sp>
        <p:nvSpPr>
          <p:cNvPr id="190" name="Step 6 Top">
            <a:extLst>
              <a:ext uri="{FF2B5EF4-FFF2-40B4-BE49-F238E27FC236}">
                <a16:creationId xmlns:a16="http://schemas.microsoft.com/office/drawing/2014/main" id="{880DDDC9-1973-AB6B-84B0-8402F7E57DD6}"/>
              </a:ext>
            </a:extLst>
          </p:cNvPr>
          <p:cNvSpPr>
            <a:spLocks noGrp="1"/>
          </p:cNvSpPr>
          <p:nvPr>
            <p:ph type="body" sz="quarter" idx="29"/>
          </p:nvPr>
        </p:nvSpPr>
        <p:spPr>
          <a:xfrm>
            <a:off x="584200" y="4488366"/>
            <a:ext cx="2808000" cy="626701"/>
          </a:xfrm>
        </p:spPr>
        <p:txBody>
          <a:bodyPr lIns="90000" tIns="36000" rIns="90000" bIns="36000">
            <a:normAutofit/>
          </a:bodyPr>
          <a:lstStyle>
            <a:lvl1pPr marL="0" indent="0">
              <a:spcBef>
                <a:spcPts val="0"/>
              </a:spcBef>
              <a:buNone/>
              <a:defRPr sz="900"/>
            </a:lvl1pPr>
          </a:lstStyle>
          <a:p>
            <a:pPr lvl="0"/>
            <a:r>
              <a:rPr lang="en-US"/>
              <a:t>Click to edit Master text styles</a:t>
            </a:r>
          </a:p>
        </p:txBody>
      </p:sp>
      <p:sp>
        <p:nvSpPr>
          <p:cNvPr id="191" name="Step 6 Bottom">
            <a:extLst>
              <a:ext uri="{FF2B5EF4-FFF2-40B4-BE49-F238E27FC236}">
                <a16:creationId xmlns:a16="http://schemas.microsoft.com/office/drawing/2014/main" id="{779BA1D8-105C-B66F-63AF-84DC7F622456}"/>
              </a:ext>
            </a:extLst>
          </p:cNvPr>
          <p:cNvSpPr>
            <a:spLocks noGrp="1"/>
          </p:cNvSpPr>
          <p:nvPr>
            <p:ph type="body" sz="quarter" idx="30"/>
          </p:nvPr>
        </p:nvSpPr>
        <p:spPr>
          <a:xfrm>
            <a:off x="584200" y="5641938"/>
            <a:ext cx="2808000" cy="626701"/>
          </a:xfrm>
          <a:prstGeom prst="roundRect">
            <a:avLst>
              <a:gd name="adj" fmla="val 10035"/>
            </a:avLst>
          </a:prstGeom>
          <a:solidFill>
            <a:srgbClr val="FFFFFF">
              <a:alpha val="70046"/>
            </a:srgbClr>
          </a:solidFill>
          <a:ln w="12700">
            <a:solidFill>
              <a:schemeClr val="bg1"/>
            </a:solidFill>
          </a:ln>
        </p:spPr>
        <p:txBody>
          <a:bodyPr lIns="90000" tIns="36000" rIns="90000" bIns="36000" anchor="ctr" anchorCtr="0">
            <a:normAutofit/>
          </a:bodyPr>
          <a:lstStyle>
            <a:lvl1pPr marL="0" indent="0">
              <a:buFont typeface="Arial" panose="020B0604020202020204" pitchFamily="34" charset="0"/>
              <a:buNone/>
              <a:defRPr sz="900"/>
            </a:lvl1pPr>
            <a:lvl2pPr marL="0" indent="0">
              <a:spcBef>
                <a:spcPts val="0"/>
              </a:spcBef>
              <a:buNone/>
              <a:defRPr sz="900" b="1" i="0">
                <a:latin typeface="Segoe UI" panose="020B0502040204020203" pitchFamily="34" charset="0"/>
                <a:cs typeface="Segoe UI" panose="020B0502040204020203" pitchFamily="34" charset="0"/>
              </a:defRPr>
            </a:lvl2pPr>
          </a:lstStyle>
          <a:p>
            <a:pPr lvl="0"/>
            <a:r>
              <a:rPr lang="en-US"/>
              <a:t>Click to edit Master text styles</a:t>
            </a:r>
          </a:p>
          <a:p>
            <a:pPr lvl="1"/>
            <a:r>
              <a:rPr lang="en-US"/>
              <a:t>Level 2</a:t>
            </a:r>
          </a:p>
        </p:txBody>
      </p:sp>
      <p:sp>
        <p:nvSpPr>
          <p:cNvPr id="4" name="Circle 1">
            <a:extLst>
              <a:ext uri="{FF2B5EF4-FFF2-40B4-BE49-F238E27FC236}">
                <a16:creationId xmlns:a16="http://schemas.microsoft.com/office/drawing/2014/main" id="{07FB0D44-B2FC-AD50-89A4-2016469B01D6}"/>
              </a:ext>
            </a:extLst>
          </p:cNvPr>
          <p:cNvSpPr>
            <a:spLocks noGrp="1"/>
          </p:cNvSpPr>
          <p:nvPr>
            <p:ph type="body" sz="quarter" idx="38" hasCustomPrompt="1"/>
          </p:nvPr>
        </p:nvSpPr>
        <p:spPr>
          <a:xfrm>
            <a:off x="11417128" y="357645"/>
            <a:ext cx="127000" cy="125999"/>
          </a:xfrm>
          <a:prstGeom prst="ellipse">
            <a:avLst/>
          </a:prstGeom>
          <a:solidFill>
            <a:srgbClr val="B1B3B3"/>
          </a:solidFill>
        </p:spPr>
        <p:txBody>
          <a:bodyPr>
            <a:noAutofit/>
          </a:bodyPr>
          <a:lstStyle>
            <a:lvl1pPr marL="0" indent="0">
              <a:buFontTx/>
              <a:buNone/>
              <a:defRPr sz="100">
                <a:noFill/>
              </a:defRPr>
            </a:lvl1pPr>
            <a:lvl2pPr marL="228600" indent="0">
              <a:buFontTx/>
              <a:buNone/>
              <a:defRPr sz="100">
                <a:noFill/>
              </a:defRPr>
            </a:lvl2pPr>
            <a:lvl3pPr marL="457200" indent="0">
              <a:buFontTx/>
              <a:buNone/>
              <a:defRPr sz="100">
                <a:noFill/>
              </a:defRPr>
            </a:lvl3pPr>
            <a:lvl4pPr marL="661988" indent="0">
              <a:buFontTx/>
              <a:buNone/>
              <a:defRPr sz="100">
                <a:noFill/>
              </a:defRPr>
            </a:lvl4pPr>
            <a:lvl5pPr marL="855663" indent="0">
              <a:buFontTx/>
              <a:buNone/>
              <a:defRPr sz="100">
                <a:noFill/>
              </a:defRPr>
            </a:lvl5pPr>
          </a:lstStyle>
          <a:p>
            <a:pPr lvl="0"/>
            <a:r>
              <a:rPr lang="en-US"/>
              <a:t>a</a:t>
            </a:r>
          </a:p>
        </p:txBody>
      </p:sp>
      <p:sp>
        <p:nvSpPr>
          <p:cNvPr id="6" name="Circle 2">
            <a:extLst>
              <a:ext uri="{FF2B5EF4-FFF2-40B4-BE49-F238E27FC236}">
                <a16:creationId xmlns:a16="http://schemas.microsoft.com/office/drawing/2014/main" id="{4A5639CF-B5E7-20B0-D289-A990965914E6}"/>
              </a:ext>
            </a:extLst>
          </p:cNvPr>
          <p:cNvSpPr>
            <a:spLocks noGrp="1"/>
          </p:cNvSpPr>
          <p:nvPr>
            <p:ph type="body" sz="quarter" idx="39" hasCustomPrompt="1"/>
          </p:nvPr>
        </p:nvSpPr>
        <p:spPr>
          <a:xfrm>
            <a:off x="11588664" y="357645"/>
            <a:ext cx="127000" cy="125999"/>
          </a:xfrm>
          <a:prstGeom prst="ellipse">
            <a:avLst/>
          </a:prstGeom>
          <a:solidFill>
            <a:srgbClr val="B1B3B3"/>
          </a:solidFill>
        </p:spPr>
        <p:txBody>
          <a:bodyPr>
            <a:noAutofit/>
          </a:bodyPr>
          <a:lstStyle>
            <a:lvl1pPr marL="0" indent="0">
              <a:buFontTx/>
              <a:buNone/>
              <a:defRPr sz="100">
                <a:noFill/>
              </a:defRPr>
            </a:lvl1pPr>
            <a:lvl2pPr marL="228600" indent="0">
              <a:buFontTx/>
              <a:buNone/>
              <a:defRPr sz="100">
                <a:noFill/>
              </a:defRPr>
            </a:lvl2pPr>
            <a:lvl3pPr marL="457200" indent="0">
              <a:buFontTx/>
              <a:buNone/>
              <a:defRPr sz="100">
                <a:noFill/>
              </a:defRPr>
            </a:lvl3pPr>
            <a:lvl4pPr marL="661988" indent="0">
              <a:buFontTx/>
              <a:buNone/>
              <a:defRPr sz="100">
                <a:noFill/>
              </a:defRPr>
            </a:lvl4pPr>
            <a:lvl5pPr marL="855663" indent="0">
              <a:buFontTx/>
              <a:buNone/>
              <a:defRPr sz="100">
                <a:noFill/>
              </a:defRPr>
            </a:lvl5pPr>
          </a:lstStyle>
          <a:p>
            <a:pPr lvl="0"/>
            <a:r>
              <a:rPr lang="en-US"/>
              <a:t>a</a:t>
            </a:r>
          </a:p>
        </p:txBody>
      </p:sp>
      <p:sp>
        <p:nvSpPr>
          <p:cNvPr id="7" name="Circle 3">
            <a:extLst>
              <a:ext uri="{FF2B5EF4-FFF2-40B4-BE49-F238E27FC236}">
                <a16:creationId xmlns:a16="http://schemas.microsoft.com/office/drawing/2014/main" id="{8C6AE7B5-FABD-E95D-A0C4-FEA8F2FE8010}"/>
              </a:ext>
            </a:extLst>
          </p:cNvPr>
          <p:cNvSpPr>
            <a:spLocks noGrp="1"/>
          </p:cNvSpPr>
          <p:nvPr>
            <p:ph type="body" sz="quarter" idx="40" hasCustomPrompt="1"/>
          </p:nvPr>
        </p:nvSpPr>
        <p:spPr>
          <a:xfrm>
            <a:off x="11760200" y="357645"/>
            <a:ext cx="127000" cy="125999"/>
          </a:xfrm>
          <a:prstGeom prst="ellipse">
            <a:avLst/>
          </a:prstGeom>
          <a:solidFill>
            <a:srgbClr val="B1B3B3"/>
          </a:solidFill>
        </p:spPr>
        <p:txBody>
          <a:bodyPr>
            <a:noAutofit/>
          </a:bodyPr>
          <a:lstStyle>
            <a:lvl1pPr marL="0" indent="0">
              <a:buFontTx/>
              <a:buNone/>
              <a:defRPr sz="100">
                <a:noFill/>
              </a:defRPr>
            </a:lvl1pPr>
            <a:lvl2pPr marL="228600" indent="0">
              <a:buFontTx/>
              <a:buNone/>
              <a:defRPr sz="100">
                <a:noFill/>
              </a:defRPr>
            </a:lvl2pPr>
            <a:lvl3pPr marL="457200" indent="0">
              <a:buFontTx/>
              <a:buNone/>
              <a:defRPr sz="100">
                <a:noFill/>
              </a:defRPr>
            </a:lvl3pPr>
            <a:lvl4pPr marL="661988" indent="0">
              <a:buFontTx/>
              <a:buNone/>
              <a:defRPr sz="100">
                <a:noFill/>
              </a:defRPr>
            </a:lvl4pPr>
            <a:lvl5pPr marL="855663" indent="0">
              <a:buFontTx/>
              <a:buNone/>
              <a:defRPr sz="100">
                <a:noFill/>
              </a:defRPr>
            </a:lvl5pPr>
          </a:lstStyle>
          <a:p>
            <a:pPr lvl="0"/>
            <a:r>
              <a:rPr lang="en-US"/>
              <a:t>a</a:t>
            </a:r>
          </a:p>
        </p:txBody>
      </p:sp>
      <p:sp>
        <p:nvSpPr>
          <p:cNvPr id="5" name="Footnote">
            <a:extLst>
              <a:ext uri="{FF2B5EF4-FFF2-40B4-BE49-F238E27FC236}">
                <a16:creationId xmlns:a16="http://schemas.microsoft.com/office/drawing/2014/main" id="{31EB8337-5CD4-C7D9-AFCA-89AFAC81CFF8}"/>
              </a:ext>
            </a:extLst>
          </p:cNvPr>
          <p:cNvSpPr txBox="1">
            <a:spLocks/>
          </p:cNvSpPr>
          <p:nvPr userDrawn="1"/>
        </p:nvSpPr>
        <p:spPr>
          <a:xfrm>
            <a:off x="653131" y="6406129"/>
            <a:ext cx="9597418" cy="430887"/>
          </a:xfrm>
          <a:prstGeom prst="rect">
            <a:avLst/>
          </a:prstGeom>
        </p:spPr>
        <p:txBody>
          <a:bodyPr vert="horz" wrap="square" lIns="0" tIns="0" rIns="0" bIns="0" rtlCol="0">
            <a:spAutoFit/>
          </a:bodyPr>
          <a:lstStyle>
            <a:lvl1pPr marL="0" marR="0" indent="0" algn="l" defTabSz="932742" rtl="0" eaLnBrk="1" fontAlgn="auto" latinLnBrk="0" hangingPunct="1">
              <a:lnSpc>
                <a:spcPct val="100000"/>
              </a:lnSpc>
              <a:spcBef>
                <a:spcPts val="0"/>
              </a:spcBef>
              <a:spcAft>
                <a:spcPts val="0"/>
              </a:spcAft>
              <a:buClrTx/>
              <a:buSzPct val="90000"/>
              <a:buFont typeface="Wingdings" panose="05000000000000000000" pitchFamily="2" charset="2"/>
              <a:buNone/>
              <a:tabLst/>
              <a:defRPr sz="700" kern="1200" spc="0" baseline="0">
                <a:solidFill>
                  <a:schemeClr val="tx1"/>
                </a:solidFill>
                <a:latin typeface="+mn-lt"/>
                <a:ea typeface="+mn-ea"/>
                <a:cs typeface="Segoe UI" panose="020B0502040204020203" pitchFamily="34" charset="0"/>
              </a:defRPr>
            </a:lvl1pPr>
            <a:lvl2pPr marL="457200" marR="0" indent="-228600" algn="l" defTabSz="932742" rtl="0" eaLnBrk="1" fontAlgn="auto" latinLnBrk="0" hangingPunct="1">
              <a:lnSpc>
                <a:spcPct val="100000"/>
              </a:lnSpc>
              <a:spcBef>
                <a:spcPct val="20000"/>
              </a:spcBef>
              <a:spcAft>
                <a:spcPts val="0"/>
              </a:spcAft>
              <a:buClrTx/>
              <a:buSzPct val="90000"/>
              <a:buFont typeface="Wingdings" panose="05000000000000000000" pitchFamily="2" charset="2"/>
              <a:buChar char=""/>
              <a:tabLst/>
              <a:defRPr sz="2000" kern="1200" spc="0" baseline="0">
                <a:solidFill>
                  <a:schemeClr val="tx1"/>
                </a:solidFill>
                <a:latin typeface="+mn-lt"/>
                <a:ea typeface="+mn-ea"/>
                <a:cs typeface="+mn-cs"/>
              </a:defRPr>
            </a:lvl2pPr>
            <a:lvl3pPr marL="657225" marR="0" indent="-200025" algn="l" defTabSz="932742" rtl="0" eaLnBrk="1" fontAlgn="auto" latinLnBrk="0" hangingPunct="1">
              <a:lnSpc>
                <a:spcPct val="100000"/>
              </a:lnSpc>
              <a:spcBef>
                <a:spcPct val="20000"/>
              </a:spcBef>
              <a:spcAft>
                <a:spcPts val="0"/>
              </a:spcAft>
              <a:buClrTx/>
              <a:buSzPct val="90000"/>
              <a:buFont typeface="Wingdings" panose="05000000000000000000" pitchFamily="2" charset="2"/>
              <a:buChar char=""/>
              <a:tabLst/>
              <a:defRPr sz="1600" kern="1200" spc="0" baseline="0">
                <a:solidFill>
                  <a:schemeClr val="tx1"/>
                </a:solidFill>
                <a:latin typeface="+mn-lt"/>
                <a:ea typeface="+mn-ea"/>
                <a:cs typeface="+mn-cs"/>
              </a:defRPr>
            </a:lvl3pPr>
            <a:lvl4pPr marL="842963" marR="0" indent="-180975" algn="l" defTabSz="932742" rtl="0" eaLnBrk="1" fontAlgn="auto" latinLnBrk="0" hangingPunct="1">
              <a:lnSpc>
                <a:spcPct val="100000"/>
              </a:lnSpc>
              <a:spcBef>
                <a:spcPct val="20000"/>
              </a:spcBef>
              <a:spcAft>
                <a:spcPts val="0"/>
              </a:spcAft>
              <a:buClrTx/>
              <a:buSzPct val="90000"/>
              <a:buFont typeface="Wingdings" panose="05000000000000000000" pitchFamily="2" charset="2"/>
              <a:buChar char=""/>
              <a:tabLst/>
              <a:defRPr sz="1400" kern="1200" spc="0" baseline="0">
                <a:solidFill>
                  <a:schemeClr val="tx1"/>
                </a:solidFill>
                <a:latin typeface="+mn-lt"/>
                <a:ea typeface="+mn-ea"/>
                <a:cs typeface="+mn-cs"/>
              </a:defRPr>
            </a:lvl4pPr>
            <a:lvl5pPr marL="1023938" marR="0" indent="-168275" algn="l" defTabSz="932742" rtl="0" eaLnBrk="1" fontAlgn="auto" latinLnBrk="0" hangingPunct="1">
              <a:lnSpc>
                <a:spcPct val="100000"/>
              </a:lnSpc>
              <a:spcBef>
                <a:spcPct val="20000"/>
              </a:spcBef>
              <a:spcAft>
                <a:spcPts val="0"/>
              </a:spcAft>
              <a:buClrTx/>
              <a:buSzPct val="90000"/>
              <a:buFont typeface="Wingdings" panose="05000000000000000000" pitchFamily="2" charset="2"/>
              <a:buChar char=""/>
              <a:tabLst/>
              <a:defRPr sz="1400" kern="1200" spc="0" baseline="0">
                <a:solidFill>
                  <a:schemeClr val="tx1"/>
                </a:solidFill>
                <a:latin typeface="+mn-lt"/>
                <a:ea typeface="+mn-ea"/>
                <a:cs typeface="+mn-cs"/>
              </a:defRPr>
            </a:lvl5pPr>
            <a:lvl6pPr marL="2565040" indent="-233186" algn="l" defTabSz="932742"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3031412" indent="-233186" algn="l" defTabSz="932742"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97783" indent="-233186" algn="l" defTabSz="932742"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964155" indent="-233186" algn="l" defTabSz="932742"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baseline="30000" noProof="0" dirty="0"/>
              <a:t>1</a:t>
            </a:r>
            <a:r>
              <a:rPr lang="en-US" noProof="0" dirty="0"/>
              <a:t>Access M365 Copilot Chat at </a:t>
            </a:r>
            <a:r>
              <a:rPr lang="en-US" noProof="0" dirty="0">
                <a:hlinkClick r:id="rId2"/>
              </a:rPr>
              <a:t>m365copilot.com </a:t>
            </a:r>
            <a:r>
              <a:rPr lang="en-US" noProof="0" dirty="0"/>
              <a:t>or the Microsoft 365 Copilot Chat mobile app and set toggle to “Web”.</a:t>
            </a:r>
          </a:p>
          <a:p>
            <a:r>
              <a:rPr lang="en-US" baseline="30000" noProof="0" dirty="0"/>
              <a:t>2</a:t>
            </a:r>
            <a:r>
              <a:rPr lang="en-US" noProof="0" dirty="0"/>
              <a:t>Access M365 Copilot Chat at </a:t>
            </a:r>
            <a:r>
              <a:rPr lang="en-US" noProof="0" dirty="0">
                <a:hlinkClick r:id="rId2"/>
              </a:rPr>
              <a:t>m365copilot.com</a:t>
            </a:r>
            <a:r>
              <a:rPr lang="en-US" noProof="0" dirty="0"/>
              <a:t>, the Microsoft 365 Copilot Chat mobile app, or the M365 Copilot Chat app in Teams, and set toggle to “Work”.</a:t>
            </a:r>
          </a:p>
          <a:p>
            <a:r>
              <a:rPr lang="en-US" baseline="30000" noProof="0" dirty="0"/>
              <a:t>3</a:t>
            </a:r>
            <a:r>
              <a:rPr lang="en-US" noProof="0" dirty="0"/>
              <a:t>Copilot agents allow Copilot to access your organization-specific apps. In the past this would have required an API call to get data from a system of record.</a:t>
            </a:r>
          </a:p>
          <a:p>
            <a:r>
              <a:rPr kumimoji="0" lang="en-US" sz="700" b="0" i="0" u="none" strike="noStrike" kern="1200" cap="none" spc="0" normalizeH="0" baseline="0" noProof="0" dirty="0">
                <a:ln>
                  <a:noFill/>
                </a:ln>
                <a:solidFill>
                  <a:srgbClr val="000000"/>
                </a:solidFill>
                <a:effectLst/>
                <a:uLnTx/>
                <a:uFillTx/>
                <a:latin typeface="Segoe UI"/>
                <a:ea typeface="+mn-ea"/>
                <a:cs typeface="Segoe UI" panose="020B0502040204020203" pitchFamily="34" charset="0"/>
              </a:rPr>
              <a:t>The content in this example scenario is for demonstration purposes only. You should evaluate how Copilot aligns with your organization’s business processes, regulatory requirements, and responsible AI principles.</a:t>
            </a:r>
          </a:p>
        </p:txBody>
      </p:sp>
    </p:spTree>
    <p:extLst>
      <p:ext uri="{BB962C8B-B14F-4D97-AF65-F5344CB8AC3E}">
        <p14:creationId xmlns:p14="http://schemas.microsoft.com/office/powerpoint/2010/main" val="4066855235"/>
      </p:ext>
    </p:extLst>
  </p:cSld>
  <p:clrMapOvr>
    <a:masterClrMapping/>
  </p:clrMapOvr>
  <p:transition>
    <p:fade/>
  </p:transition>
  <p:extLst>
    <p:ext uri="{DCECCB84-F9BA-43D5-87BE-67443E8EF086}">
      <p15:sldGuideLst xmlns:p15="http://schemas.microsoft.com/office/powerpoint/2012/main">
        <p15:guide id="6" pos="779">
          <p15:clr>
            <a:srgbClr val="A4A3A4"/>
          </p15:clr>
        </p15:guide>
        <p15:guide id="7" pos="962">
          <p15:clr>
            <a:srgbClr val="A4A3A4"/>
          </p15:clr>
        </p15:guide>
        <p15:guide id="8" pos="1373">
          <p15:clr>
            <a:srgbClr val="A4A3A4"/>
          </p15:clr>
        </p15:guide>
        <p15:guide id="9" pos="1556">
          <p15:clr>
            <a:srgbClr val="A4A3A4"/>
          </p15:clr>
        </p15:guide>
        <p15:guide id="10" pos="1967">
          <p15:clr>
            <a:srgbClr val="A4A3A4"/>
          </p15:clr>
        </p15:guide>
        <p15:guide id="11" pos="2150">
          <p15:clr>
            <a:srgbClr val="A4A3A4"/>
          </p15:clr>
        </p15:guide>
        <p15:guide id="12" pos="2561">
          <p15:clr>
            <a:srgbClr val="A4A3A4"/>
          </p15:clr>
        </p15:guide>
        <p15:guide id="13" pos="2744">
          <p15:clr>
            <a:srgbClr val="A4A3A4"/>
          </p15:clr>
        </p15:guide>
        <p15:guide id="14" pos="3155">
          <p15:clr>
            <a:srgbClr val="A4A3A4"/>
          </p15:clr>
        </p15:guide>
        <p15:guide id="15" pos="3352">
          <p15:clr>
            <a:srgbClr val="A4A3A4"/>
          </p15:clr>
        </p15:guide>
        <p15:guide id="16" pos="3749">
          <p15:clr>
            <a:srgbClr val="A4A3A4"/>
          </p15:clr>
        </p15:guide>
        <p15:guide id="17" pos="3932">
          <p15:clr>
            <a:srgbClr val="A4A3A4"/>
          </p15:clr>
        </p15:guide>
        <p15:guide id="18" pos="4343">
          <p15:clr>
            <a:srgbClr val="A4A3A4"/>
          </p15:clr>
        </p15:guide>
        <p15:guide id="19" pos="4526">
          <p15:clr>
            <a:srgbClr val="A4A3A4"/>
          </p15:clr>
        </p15:guide>
        <p15:guide id="20" pos="4937">
          <p15:clr>
            <a:srgbClr val="A4A3A4"/>
          </p15:clr>
        </p15:guide>
        <p15:guide id="21" pos="5120">
          <p15:clr>
            <a:srgbClr val="A4A3A4"/>
          </p15:clr>
        </p15:guide>
        <p15:guide id="22" pos="5529">
          <p15:clr>
            <a:srgbClr val="A4A3A4"/>
          </p15:clr>
        </p15:guide>
        <p15:guide id="23" pos="5714">
          <p15:clr>
            <a:srgbClr val="A4A3A4"/>
          </p15:clr>
        </p15:guide>
        <p15:guide id="24" pos="6123">
          <p15:clr>
            <a:srgbClr val="A4A3A4"/>
          </p15:clr>
        </p15:guide>
        <p15:guide id="25" pos="6308">
          <p15:clr>
            <a:srgbClr val="A4A3A4"/>
          </p15:clr>
        </p15:guide>
        <p15:guide id="26" pos="6717">
          <p15:clr>
            <a:srgbClr val="A4A3A4"/>
          </p15:clr>
        </p15:guide>
        <p15:guide id="27" pos="6900">
          <p15:clr>
            <a:srgbClr val="A4A3A4"/>
          </p15:clr>
        </p15:guide>
        <p15:guide id="28" orient="horz" pos="905">
          <p15:clr>
            <a:srgbClr val="5ACBF0"/>
          </p15:clr>
        </p15:guide>
        <p15:guide id="29" orient="horz" pos="1271">
          <p15:clr>
            <a:srgbClr val="5ACBF0"/>
          </p15:clr>
        </p15:guide>
        <p15:guide id="30" orient="horz" pos="288">
          <p15:clr>
            <a:srgbClr val="5ACBF0"/>
          </p15:clr>
        </p15:guide>
        <p15:guide id="31" pos="3840">
          <p15:clr>
            <a:srgbClr val="5ACBF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2.svg"/><Relationship Id="rId4" Type="http://schemas.openxmlformats.org/officeDocument/2006/relationships/slideLayout" Target="../slideLayouts/slideLayout4.xml"/><Relationship Id="rId9"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bwMode="blackWhite">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8263" y="457200"/>
            <a:ext cx="11018520" cy="553998"/>
          </a:xfrm>
          <a:prstGeom prst="rect">
            <a:avLst/>
          </a:prstGeom>
        </p:spPr>
        <p:txBody>
          <a:bodyPr vert="horz" wrap="square" lIns="0" tIns="0" rIns="0" bIns="0" rtlCol="0" anchor="t">
            <a:spAutoFit/>
          </a:bodyPr>
          <a:lstStyle/>
          <a:p>
            <a:r>
              <a:rPr lang="en-US"/>
              <a:t>Click to edit Master title style</a:t>
            </a:r>
          </a:p>
        </p:txBody>
      </p:sp>
      <p:sp>
        <p:nvSpPr>
          <p:cNvPr id="4" name="Text Placeholder 3"/>
          <p:cNvSpPr>
            <a:spLocks noGrp="1"/>
          </p:cNvSpPr>
          <p:nvPr>
            <p:ph type="body" idx="1"/>
          </p:nvPr>
        </p:nvSpPr>
        <p:spPr>
          <a:xfrm>
            <a:off x="584200" y="1435503"/>
            <a:ext cx="11018520" cy="1612749"/>
          </a:xfrm>
          <a:prstGeom prst="rect">
            <a:avLst/>
          </a:prstGeom>
        </p:spPr>
        <p:txBody>
          <a:bodyPr vert="horz" wrap="square" lIns="0" tIns="0" rIns="0" bIns="0" rtlCol="0">
            <a:sp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grpSp>
        <p:nvGrpSpPr>
          <p:cNvPr id="47" name="GRID" hidden="1">
            <a:extLst>
              <a:ext uri="{FF2B5EF4-FFF2-40B4-BE49-F238E27FC236}">
                <a16:creationId xmlns:a16="http://schemas.microsoft.com/office/drawing/2014/main" id="{32B5FFBF-552A-4973-B5B3-9EE3A765185F}"/>
              </a:ext>
            </a:extLst>
          </p:cNvPr>
          <p:cNvGrpSpPr/>
          <p:nvPr/>
        </p:nvGrpSpPr>
        <p:grpSpPr>
          <a:xfrm>
            <a:off x="0" y="0"/>
            <a:ext cx="12192000" cy="6858000"/>
            <a:chOff x="0" y="0"/>
            <a:chExt cx="12192000" cy="6858000"/>
          </a:xfrm>
        </p:grpSpPr>
        <p:cxnSp>
          <p:nvCxnSpPr>
            <p:cNvPr id="7" name="Straight Connector 6">
              <a:extLst>
                <a:ext uri="{FF2B5EF4-FFF2-40B4-BE49-F238E27FC236}">
                  <a16:creationId xmlns:a16="http://schemas.microsoft.com/office/drawing/2014/main" id="{5CD412E5-2492-4063-96AB-C451FC39F2B6}"/>
                </a:ext>
              </a:extLst>
            </p:cNvPr>
            <p:cNvCxnSpPr/>
            <p:nvPr/>
          </p:nvCxnSpPr>
          <p:spPr>
            <a:xfrm>
              <a:off x="0" y="0"/>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D25E7FAE-6A98-413B-871E-10F8DF6FF1E3}"/>
                </a:ext>
              </a:extLst>
            </p:cNvPr>
            <p:cNvCxnSpPr/>
            <p:nvPr/>
          </p:nvCxnSpPr>
          <p:spPr>
            <a:xfrm>
              <a:off x="0" y="292608"/>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EF42BDE7-00A0-446E-9CEE-23DDF6A13E6E}"/>
                </a:ext>
              </a:extLst>
            </p:cNvPr>
            <p:cNvCxnSpPr/>
            <p:nvPr/>
          </p:nvCxnSpPr>
          <p:spPr>
            <a:xfrm>
              <a:off x="0" y="585216"/>
              <a:ext cx="12188952" cy="0"/>
            </a:xfrm>
            <a:prstGeom prst="line">
              <a:avLst/>
            </a:prstGeom>
            <a:ln w="3175">
              <a:solidFill>
                <a:srgbClr val="DF45D4"/>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AD48FF31-9C6A-4C0C-AB96-ED556488A1BA}"/>
                </a:ext>
              </a:extLst>
            </p:cNvPr>
            <p:cNvCxnSpPr/>
            <p:nvPr/>
          </p:nvCxnSpPr>
          <p:spPr>
            <a:xfrm>
              <a:off x="0" y="6272784"/>
              <a:ext cx="12188952" cy="0"/>
            </a:xfrm>
            <a:prstGeom prst="line">
              <a:avLst/>
            </a:prstGeom>
            <a:ln w="3175">
              <a:solidFill>
                <a:srgbClr val="DF45D4"/>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28D811B2-F122-4FF3-A4F6-E7291A5152BB}"/>
                </a:ext>
              </a:extLst>
            </p:cNvPr>
            <p:cNvCxnSpPr/>
            <p:nvPr/>
          </p:nvCxnSpPr>
          <p:spPr>
            <a:xfrm>
              <a:off x="0" y="6565392"/>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A2029335-BA6E-4B6F-B752-D02603169DE6}"/>
                </a:ext>
              </a:extLst>
            </p:cNvPr>
            <p:cNvCxnSpPr/>
            <p:nvPr/>
          </p:nvCxnSpPr>
          <p:spPr>
            <a:xfrm>
              <a:off x="0" y="6858000"/>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708D55A0-D16C-4191-B9F9-C95B51610B5E}"/>
                </a:ext>
              </a:extLst>
            </p:cNvPr>
            <p:cNvCxnSpPr/>
            <p:nvPr/>
          </p:nvCxnSpPr>
          <p:spPr>
            <a:xfrm>
              <a:off x="0" y="877824"/>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DA3FCB58-9F61-404B-A493-7860A942FCC2}"/>
                </a:ext>
              </a:extLst>
            </p:cNvPr>
            <p:cNvCxnSpPr/>
            <p:nvPr/>
          </p:nvCxnSpPr>
          <p:spPr>
            <a:xfrm>
              <a:off x="0" y="1170432"/>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0EFD38DF-4402-499A-B7B2-D5BBF3AD467C}"/>
                </a:ext>
              </a:extLst>
            </p:cNvPr>
            <p:cNvCxnSpPr/>
            <p:nvPr/>
          </p:nvCxnSpPr>
          <p:spPr>
            <a:xfrm>
              <a:off x="0" y="1463040"/>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26DFD209-A624-4FEA-8F60-067FBF0CC1E8}"/>
                </a:ext>
              </a:extLst>
            </p:cNvPr>
            <p:cNvCxnSpPr/>
            <p:nvPr/>
          </p:nvCxnSpPr>
          <p:spPr>
            <a:xfrm>
              <a:off x="0" y="0"/>
              <a:ext cx="0" cy="685800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F1B8ED61-88C3-48AA-91A7-BFD779B3B3BA}"/>
                </a:ext>
              </a:extLst>
            </p:cNvPr>
            <p:cNvCxnSpPr/>
            <p:nvPr/>
          </p:nvCxnSpPr>
          <p:spPr>
            <a:xfrm>
              <a:off x="585216" y="0"/>
              <a:ext cx="0" cy="6858000"/>
            </a:xfrm>
            <a:prstGeom prst="line">
              <a:avLst/>
            </a:prstGeom>
            <a:ln w="3175">
              <a:solidFill>
                <a:srgbClr val="DF45D4"/>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822AC47D-49D2-4B9E-B580-53A7922E5654}"/>
                </a:ext>
              </a:extLst>
            </p:cNvPr>
            <p:cNvCxnSpPr/>
            <p:nvPr/>
          </p:nvCxnSpPr>
          <p:spPr>
            <a:xfrm>
              <a:off x="292608" y="0"/>
              <a:ext cx="0" cy="685800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20D7A2DB-4310-49CD-83F6-55B33BE76665}"/>
                </a:ext>
              </a:extLst>
            </p:cNvPr>
            <p:cNvCxnSpPr/>
            <p:nvPr/>
          </p:nvCxnSpPr>
          <p:spPr>
            <a:xfrm>
              <a:off x="877824" y="0"/>
              <a:ext cx="0" cy="685800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21" name="Straight Connector 20">
              <a:extLst>
                <a:ext uri="{FF2B5EF4-FFF2-40B4-BE49-F238E27FC236}">
                  <a16:creationId xmlns:a16="http://schemas.microsoft.com/office/drawing/2014/main" id="{20C40071-7BC6-4682-9CD1-0631E07C9F11}"/>
                </a:ext>
              </a:extLst>
            </p:cNvPr>
            <p:cNvCxnSpPr/>
            <p:nvPr/>
          </p:nvCxnSpPr>
          <p:spPr>
            <a:xfrm>
              <a:off x="1170432" y="0"/>
              <a:ext cx="0" cy="685800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a16="http://schemas.microsoft.com/office/drawing/2014/main" id="{EE0ACFAA-26E9-44D2-BEF0-E02CAE93F397}"/>
                </a:ext>
              </a:extLst>
            </p:cNvPr>
            <p:cNvCxnSpPr/>
            <p:nvPr/>
          </p:nvCxnSpPr>
          <p:spPr>
            <a:xfrm>
              <a:off x="11021568" y="0"/>
              <a:ext cx="0" cy="685800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id="{385D1186-93AE-4B67-8544-763E0B213AAC}"/>
                </a:ext>
              </a:extLst>
            </p:cNvPr>
            <p:cNvCxnSpPr/>
            <p:nvPr/>
          </p:nvCxnSpPr>
          <p:spPr>
            <a:xfrm>
              <a:off x="11606784" y="0"/>
              <a:ext cx="0" cy="6858000"/>
            </a:xfrm>
            <a:prstGeom prst="line">
              <a:avLst/>
            </a:prstGeom>
            <a:ln w="3175">
              <a:solidFill>
                <a:srgbClr val="DF45D4"/>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CB1D45AE-FC53-4BB4-A9CD-C563C03A1195}"/>
                </a:ext>
              </a:extLst>
            </p:cNvPr>
            <p:cNvCxnSpPr/>
            <p:nvPr/>
          </p:nvCxnSpPr>
          <p:spPr>
            <a:xfrm>
              <a:off x="11314176" y="0"/>
              <a:ext cx="0" cy="685800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25" name="Straight Connector 24">
              <a:extLst>
                <a:ext uri="{FF2B5EF4-FFF2-40B4-BE49-F238E27FC236}">
                  <a16:creationId xmlns:a16="http://schemas.microsoft.com/office/drawing/2014/main" id="{8325177A-06D9-4C2A-B7EF-984A90245BF7}"/>
                </a:ext>
              </a:extLst>
            </p:cNvPr>
            <p:cNvCxnSpPr/>
            <p:nvPr/>
          </p:nvCxnSpPr>
          <p:spPr>
            <a:xfrm>
              <a:off x="11899392" y="0"/>
              <a:ext cx="0" cy="685800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26" name="Straight Connector 25">
              <a:extLst>
                <a:ext uri="{FF2B5EF4-FFF2-40B4-BE49-F238E27FC236}">
                  <a16:creationId xmlns:a16="http://schemas.microsoft.com/office/drawing/2014/main" id="{D2B67796-DF72-4C3B-A79D-7534FD3084C9}"/>
                </a:ext>
              </a:extLst>
            </p:cNvPr>
            <p:cNvCxnSpPr/>
            <p:nvPr/>
          </p:nvCxnSpPr>
          <p:spPr>
            <a:xfrm>
              <a:off x="12192000" y="0"/>
              <a:ext cx="0" cy="685800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27" name="Straight Connector 26">
              <a:extLst>
                <a:ext uri="{FF2B5EF4-FFF2-40B4-BE49-F238E27FC236}">
                  <a16:creationId xmlns:a16="http://schemas.microsoft.com/office/drawing/2014/main" id="{C8B2C409-2FF7-4120-9E48-02A446B82DD6}"/>
                </a:ext>
              </a:extLst>
            </p:cNvPr>
            <p:cNvCxnSpPr/>
            <p:nvPr/>
          </p:nvCxnSpPr>
          <p:spPr>
            <a:xfrm>
              <a:off x="0" y="1755648"/>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28" name="Straight Connector 27">
              <a:extLst>
                <a:ext uri="{FF2B5EF4-FFF2-40B4-BE49-F238E27FC236}">
                  <a16:creationId xmlns:a16="http://schemas.microsoft.com/office/drawing/2014/main" id="{F3E0130A-B11A-42AB-8439-3CB0569F1C08}"/>
                </a:ext>
              </a:extLst>
            </p:cNvPr>
            <p:cNvCxnSpPr/>
            <p:nvPr/>
          </p:nvCxnSpPr>
          <p:spPr>
            <a:xfrm>
              <a:off x="0" y="2048256"/>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29" name="Straight Connector 28">
              <a:extLst>
                <a:ext uri="{FF2B5EF4-FFF2-40B4-BE49-F238E27FC236}">
                  <a16:creationId xmlns:a16="http://schemas.microsoft.com/office/drawing/2014/main" id="{0840B631-CB23-44B8-823B-56619D54F0E4}"/>
                </a:ext>
              </a:extLst>
            </p:cNvPr>
            <p:cNvCxnSpPr/>
            <p:nvPr/>
          </p:nvCxnSpPr>
          <p:spPr>
            <a:xfrm>
              <a:off x="0" y="2340864"/>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30" name="Straight Connector 29">
              <a:extLst>
                <a:ext uri="{FF2B5EF4-FFF2-40B4-BE49-F238E27FC236}">
                  <a16:creationId xmlns:a16="http://schemas.microsoft.com/office/drawing/2014/main" id="{C7DD460B-BBE5-43D6-95DF-C1C1CC6239C6}"/>
                </a:ext>
              </a:extLst>
            </p:cNvPr>
            <p:cNvCxnSpPr/>
            <p:nvPr/>
          </p:nvCxnSpPr>
          <p:spPr>
            <a:xfrm>
              <a:off x="0" y="2633472"/>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31" name="Straight Connector 30">
              <a:extLst>
                <a:ext uri="{FF2B5EF4-FFF2-40B4-BE49-F238E27FC236}">
                  <a16:creationId xmlns:a16="http://schemas.microsoft.com/office/drawing/2014/main" id="{7F5BEEB4-62B8-420A-9489-8319B9432C34}"/>
                </a:ext>
              </a:extLst>
            </p:cNvPr>
            <p:cNvCxnSpPr/>
            <p:nvPr/>
          </p:nvCxnSpPr>
          <p:spPr>
            <a:xfrm>
              <a:off x="0" y="2926080"/>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32" name="Straight Connector 31">
              <a:extLst>
                <a:ext uri="{FF2B5EF4-FFF2-40B4-BE49-F238E27FC236}">
                  <a16:creationId xmlns:a16="http://schemas.microsoft.com/office/drawing/2014/main" id="{79242164-82A4-4DA9-B78C-33430C241872}"/>
                </a:ext>
              </a:extLst>
            </p:cNvPr>
            <p:cNvCxnSpPr/>
            <p:nvPr/>
          </p:nvCxnSpPr>
          <p:spPr>
            <a:xfrm>
              <a:off x="0" y="3218688"/>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33" name="Straight Connector 32">
              <a:extLst>
                <a:ext uri="{FF2B5EF4-FFF2-40B4-BE49-F238E27FC236}">
                  <a16:creationId xmlns:a16="http://schemas.microsoft.com/office/drawing/2014/main" id="{1D8767DD-4892-4904-AE72-87087DD9CCC2}"/>
                </a:ext>
              </a:extLst>
            </p:cNvPr>
            <p:cNvCxnSpPr/>
            <p:nvPr/>
          </p:nvCxnSpPr>
          <p:spPr>
            <a:xfrm>
              <a:off x="0" y="3511296"/>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39" name="Straight Connector 38">
              <a:extLst>
                <a:ext uri="{FF2B5EF4-FFF2-40B4-BE49-F238E27FC236}">
                  <a16:creationId xmlns:a16="http://schemas.microsoft.com/office/drawing/2014/main" id="{245FC793-2AD0-4021-B3FB-391EDDE6CB63}"/>
                </a:ext>
              </a:extLst>
            </p:cNvPr>
            <p:cNvCxnSpPr/>
            <p:nvPr/>
          </p:nvCxnSpPr>
          <p:spPr>
            <a:xfrm>
              <a:off x="0" y="3803904"/>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40" name="Straight Connector 39">
              <a:extLst>
                <a:ext uri="{FF2B5EF4-FFF2-40B4-BE49-F238E27FC236}">
                  <a16:creationId xmlns:a16="http://schemas.microsoft.com/office/drawing/2014/main" id="{8091C6C8-296D-4AA9-8F03-7DEA5FA7D71A}"/>
                </a:ext>
              </a:extLst>
            </p:cNvPr>
            <p:cNvCxnSpPr/>
            <p:nvPr/>
          </p:nvCxnSpPr>
          <p:spPr>
            <a:xfrm>
              <a:off x="0" y="4096512"/>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41" name="Straight Connector 40">
              <a:extLst>
                <a:ext uri="{FF2B5EF4-FFF2-40B4-BE49-F238E27FC236}">
                  <a16:creationId xmlns:a16="http://schemas.microsoft.com/office/drawing/2014/main" id="{71CBDA8A-698A-4B1C-BC41-CD72C2900FE8}"/>
                </a:ext>
              </a:extLst>
            </p:cNvPr>
            <p:cNvCxnSpPr/>
            <p:nvPr/>
          </p:nvCxnSpPr>
          <p:spPr>
            <a:xfrm>
              <a:off x="0" y="4389120"/>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42" name="Straight Connector 41">
              <a:extLst>
                <a:ext uri="{FF2B5EF4-FFF2-40B4-BE49-F238E27FC236}">
                  <a16:creationId xmlns:a16="http://schemas.microsoft.com/office/drawing/2014/main" id="{F0780C82-EF19-43A2-BF1B-31FDFBA092CA}"/>
                </a:ext>
              </a:extLst>
            </p:cNvPr>
            <p:cNvCxnSpPr/>
            <p:nvPr/>
          </p:nvCxnSpPr>
          <p:spPr>
            <a:xfrm>
              <a:off x="0" y="4681728"/>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43" name="Straight Connector 42">
              <a:extLst>
                <a:ext uri="{FF2B5EF4-FFF2-40B4-BE49-F238E27FC236}">
                  <a16:creationId xmlns:a16="http://schemas.microsoft.com/office/drawing/2014/main" id="{13492339-9370-44E2-8C4D-414393DEB764}"/>
                </a:ext>
              </a:extLst>
            </p:cNvPr>
            <p:cNvCxnSpPr/>
            <p:nvPr/>
          </p:nvCxnSpPr>
          <p:spPr>
            <a:xfrm>
              <a:off x="0" y="4974336"/>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44" name="Straight Connector 43">
              <a:extLst>
                <a:ext uri="{FF2B5EF4-FFF2-40B4-BE49-F238E27FC236}">
                  <a16:creationId xmlns:a16="http://schemas.microsoft.com/office/drawing/2014/main" id="{EBF7CE2A-C0A7-4C6F-88B8-E40107AE34E8}"/>
                </a:ext>
              </a:extLst>
            </p:cNvPr>
            <p:cNvCxnSpPr/>
            <p:nvPr/>
          </p:nvCxnSpPr>
          <p:spPr>
            <a:xfrm>
              <a:off x="0" y="5266944"/>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45" name="Straight Connector 44">
              <a:extLst>
                <a:ext uri="{FF2B5EF4-FFF2-40B4-BE49-F238E27FC236}">
                  <a16:creationId xmlns:a16="http://schemas.microsoft.com/office/drawing/2014/main" id="{CCD7A1D0-B060-4037-BFAE-80FAF89CC35F}"/>
                </a:ext>
              </a:extLst>
            </p:cNvPr>
            <p:cNvCxnSpPr/>
            <p:nvPr/>
          </p:nvCxnSpPr>
          <p:spPr>
            <a:xfrm>
              <a:off x="0" y="5559552"/>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46" name="Straight Connector 45">
              <a:extLst>
                <a:ext uri="{FF2B5EF4-FFF2-40B4-BE49-F238E27FC236}">
                  <a16:creationId xmlns:a16="http://schemas.microsoft.com/office/drawing/2014/main" id="{2A121C21-7F60-43D7-B9B4-682B9D22E24D}"/>
                </a:ext>
              </a:extLst>
            </p:cNvPr>
            <p:cNvCxnSpPr/>
            <p:nvPr/>
          </p:nvCxnSpPr>
          <p:spPr>
            <a:xfrm>
              <a:off x="0" y="5852160"/>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grpSp>
      <p:sp>
        <p:nvSpPr>
          <p:cNvPr id="3" name=".64 square" hidden="1">
            <a:extLst>
              <a:ext uri="{FF2B5EF4-FFF2-40B4-BE49-F238E27FC236}">
                <a16:creationId xmlns:a16="http://schemas.microsoft.com/office/drawing/2014/main" id="{90E0CE0A-15D7-405F-8DFA-B7F5AF47B03C}"/>
              </a:ext>
            </a:extLst>
          </p:cNvPr>
          <p:cNvSpPr/>
          <p:nvPr/>
        </p:nvSpPr>
        <p:spPr bwMode="auto">
          <a:xfrm>
            <a:off x="0" y="0"/>
            <a:ext cx="585216" cy="585216"/>
          </a:xfrm>
          <a:prstGeom prst="rect">
            <a:avLst/>
          </a:prstGeom>
          <a:solidFill>
            <a:schemeClr val="tx1">
              <a:alpha val="17000"/>
            </a:schemeClr>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algn="ctr" defTabSz="932472" fontAlgn="base">
              <a:lnSpc>
                <a:spcPct val="90000"/>
              </a:lnSpc>
              <a:spcBef>
                <a:spcPct val="0"/>
              </a:spcBef>
              <a:spcAft>
                <a:spcPct val="0"/>
              </a:spcAft>
            </a:pPr>
            <a:endParaRPr lang="en-US" sz="2400">
              <a:gradFill>
                <a:gsLst>
                  <a:gs pos="0">
                    <a:srgbClr val="FFFFFF"/>
                  </a:gs>
                  <a:gs pos="100000">
                    <a:srgbClr val="FFFFFF"/>
                  </a:gs>
                </a:gsLst>
                <a:lin ang="5400000" scaled="0"/>
              </a:gradFill>
              <a:ea typeface="Segoe UI" pitchFamily="34" charset="0"/>
              <a:cs typeface="Segoe UI" pitchFamily="34" charset="0"/>
            </a:endParaRPr>
          </a:p>
        </p:txBody>
      </p:sp>
      <p:sp>
        <p:nvSpPr>
          <p:cNvPr id="35" name=".32 square" hidden="1">
            <a:extLst>
              <a:ext uri="{FF2B5EF4-FFF2-40B4-BE49-F238E27FC236}">
                <a16:creationId xmlns:a16="http://schemas.microsoft.com/office/drawing/2014/main" id="{09835393-211C-428D-B22F-51EE7A413599}"/>
              </a:ext>
            </a:extLst>
          </p:cNvPr>
          <p:cNvSpPr/>
          <p:nvPr/>
        </p:nvSpPr>
        <p:spPr bwMode="auto">
          <a:xfrm>
            <a:off x="0" y="0"/>
            <a:ext cx="292608" cy="292608"/>
          </a:xfrm>
          <a:prstGeom prst="rect">
            <a:avLst/>
          </a:prstGeom>
          <a:solidFill>
            <a:schemeClr val="tx1">
              <a:alpha val="17000"/>
            </a:schemeClr>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algn="ctr" defTabSz="932472" fontAlgn="base">
              <a:lnSpc>
                <a:spcPct val="90000"/>
              </a:lnSpc>
              <a:spcBef>
                <a:spcPct val="0"/>
              </a:spcBef>
              <a:spcAft>
                <a:spcPct val="0"/>
              </a:spcAft>
            </a:pPr>
            <a:endParaRPr lang="en-US" sz="2400">
              <a:gradFill>
                <a:gsLst>
                  <a:gs pos="0">
                    <a:srgbClr val="FFFFFF"/>
                  </a:gs>
                  <a:gs pos="100000">
                    <a:srgbClr val="FFFFFF"/>
                  </a:gs>
                </a:gsLst>
                <a:lin ang="5400000" scaled="0"/>
              </a:gradFill>
              <a:ea typeface="Segoe UI" pitchFamily="34" charset="0"/>
              <a:cs typeface="Segoe UI" pitchFamily="34" charset="0"/>
            </a:endParaRPr>
          </a:p>
        </p:txBody>
      </p:sp>
      <p:pic>
        <p:nvPicPr>
          <p:cNvPr id="144" name="Graphic 143">
            <a:extLst>
              <a:ext uri="{FF2B5EF4-FFF2-40B4-BE49-F238E27FC236}">
                <a16:creationId xmlns:a16="http://schemas.microsoft.com/office/drawing/2014/main" id="{55FCE7D5-5796-0746-3173-EB75FBE85E45}"/>
              </a:ext>
            </a:extLst>
          </p:cNvPr>
          <p:cNvPicPr>
            <a:picLocks noChangeAspect="1"/>
          </p:cNvPicPr>
          <p:nvPr/>
        </p:nvPicPr>
        <p:blipFill>
          <a:blip r:embed="rId9">
            <a:extLst>
              <a:ext uri="{28A0092B-C50C-407E-A947-70E740481C1C}">
                <a14:useLocalDpi xmlns:a14="http://schemas.microsoft.com/office/drawing/2010/main"/>
              </a:ext>
              <a:ext uri="{96DAC541-7B7A-43D3-8B79-37D633B846F1}">
                <asvg:svgBlip xmlns:asvg="http://schemas.microsoft.com/office/drawing/2016/SVG/main" r:embed="rId10"/>
              </a:ext>
            </a:extLst>
          </a:blip>
          <a:srcRect/>
          <a:stretch/>
        </p:blipFill>
        <p:spPr>
          <a:xfrm rot="5400000">
            <a:off x="9509919" y="2743200"/>
            <a:ext cx="6858000" cy="1371600"/>
          </a:xfrm>
          <a:prstGeom prst="rect">
            <a:avLst/>
          </a:prstGeom>
        </p:spPr>
      </p:pic>
    </p:spTree>
    <p:extLst>
      <p:ext uri="{BB962C8B-B14F-4D97-AF65-F5344CB8AC3E}">
        <p14:creationId xmlns:p14="http://schemas.microsoft.com/office/powerpoint/2010/main" val="3166420605"/>
      </p:ext>
    </p:extLst>
  </p:cSld>
  <p:clrMap bg1="lt1" tx1="dk1" bg2="lt2" tx2="dk2" accent1="accent1" accent2="accent2" accent3="accent3" accent4="accent4" accent5="accent5" accent6="accent6" hlink="hlink" folHlink="folHlink"/>
  <p:sldLayoutIdLst>
    <p:sldLayoutId id="2147483710" r:id="rId1"/>
    <p:sldLayoutId id="2147483674" r:id="rId2"/>
    <p:sldLayoutId id="2147483835" r:id="rId3"/>
    <p:sldLayoutId id="2147483675" r:id="rId4"/>
    <p:sldLayoutId id="2147483676" r:id="rId5"/>
    <p:sldLayoutId id="2147483813" r:id="rId6"/>
    <p:sldLayoutId id="2147483816" r:id="rId7"/>
  </p:sldLayoutIdLst>
  <p:transition>
    <p:fade/>
  </p:transition>
  <p:hf sldNum="0" hdr="0" ftr="0" dt="0"/>
  <p:txStyles>
    <p:titleStyle>
      <a:lvl1pPr algn="l" defTabSz="932742" rtl="0" eaLnBrk="1" latinLnBrk="0" hangingPunct="1">
        <a:lnSpc>
          <a:spcPct val="100000"/>
        </a:lnSpc>
        <a:spcBef>
          <a:spcPct val="0"/>
        </a:spcBef>
        <a:buNone/>
        <a:defRPr lang="en-US" sz="3600" b="0" kern="1200" cap="none" spc="-50" baseline="0" dirty="0" smtClean="0">
          <a:ln w="3175">
            <a:noFill/>
          </a:ln>
          <a:solidFill>
            <a:schemeClr val="tx1"/>
          </a:solidFill>
          <a:effectLst/>
          <a:latin typeface="+mj-lt"/>
          <a:ea typeface="+mn-ea"/>
          <a:cs typeface="Segoe UI" pitchFamily="34" charset="0"/>
        </a:defRPr>
      </a:lvl1pPr>
    </p:titleStyle>
    <p:bodyStyle>
      <a:lvl1pPr marL="228600" marR="0" indent="-228600" algn="l" defTabSz="932742" rtl="0" eaLnBrk="1" fontAlgn="auto" latinLnBrk="0" hangingPunct="1">
        <a:lnSpc>
          <a:spcPct val="100000"/>
        </a:lnSpc>
        <a:spcBef>
          <a:spcPct val="20000"/>
        </a:spcBef>
        <a:spcAft>
          <a:spcPts val="0"/>
        </a:spcAft>
        <a:buClrTx/>
        <a:buSzPct val="90000"/>
        <a:buFont typeface="Wingdings" panose="05000000000000000000" pitchFamily="2" charset="2"/>
        <a:buChar char=""/>
        <a:tabLst/>
        <a:defRPr sz="2800" kern="1200" spc="0" baseline="0">
          <a:solidFill>
            <a:schemeClr val="tx1"/>
          </a:solidFill>
          <a:latin typeface="+mn-lt"/>
          <a:ea typeface="+mn-ea"/>
          <a:cs typeface="Segoe UI" panose="020B0502040204020203" pitchFamily="34" charset="0"/>
        </a:defRPr>
      </a:lvl1pPr>
      <a:lvl2pPr marL="457200" marR="0" indent="-228600" algn="l" defTabSz="932742" rtl="0" eaLnBrk="1" fontAlgn="auto" latinLnBrk="0" hangingPunct="1">
        <a:lnSpc>
          <a:spcPct val="100000"/>
        </a:lnSpc>
        <a:spcBef>
          <a:spcPct val="20000"/>
        </a:spcBef>
        <a:spcAft>
          <a:spcPts val="0"/>
        </a:spcAft>
        <a:buClrTx/>
        <a:buSzPct val="90000"/>
        <a:buFont typeface="Wingdings" panose="05000000000000000000" pitchFamily="2" charset="2"/>
        <a:buChar char=""/>
        <a:tabLst/>
        <a:defRPr sz="2000" kern="1200" spc="0" baseline="0">
          <a:solidFill>
            <a:schemeClr val="tx1"/>
          </a:solidFill>
          <a:latin typeface="+mn-lt"/>
          <a:ea typeface="+mn-ea"/>
          <a:cs typeface="+mn-cs"/>
        </a:defRPr>
      </a:lvl2pPr>
      <a:lvl3pPr marL="657225" marR="0" indent="-200025" algn="l" defTabSz="932742" rtl="0" eaLnBrk="1" fontAlgn="auto" latinLnBrk="0" hangingPunct="1">
        <a:lnSpc>
          <a:spcPct val="100000"/>
        </a:lnSpc>
        <a:spcBef>
          <a:spcPct val="20000"/>
        </a:spcBef>
        <a:spcAft>
          <a:spcPts val="0"/>
        </a:spcAft>
        <a:buClrTx/>
        <a:buSzPct val="90000"/>
        <a:buFont typeface="Wingdings" panose="05000000000000000000" pitchFamily="2" charset="2"/>
        <a:buChar char=""/>
        <a:tabLst/>
        <a:defRPr sz="1600" kern="1200" spc="0" baseline="0">
          <a:solidFill>
            <a:schemeClr val="tx1"/>
          </a:solidFill>
          <a:latin typeface="+mn-lt"/>
          <a:ea typeface="+mn-ea"/>
          <a:cs typeface="+mn-cs"/>
        </a:defRPr>
      </a:lvl3pPr>
      <a:lvl4pPr marL="842963" marR="0" indent="-180975" algn="l" defTabSz="932742" rtl="0" eaLnBrk="1" fontAlgn="auto" latinLnBrk="0" hangingPunct="1">
        <a:lnSpc>
          <a:spcPct val="100000"/>
        </a:lnSpc>
        <a:spcBef>
          <a:spcPct val="20000"/>
        </a:spcBef>
        <a:spcAft>
          <a:spcPts val="0"/>
        </a:spcAft>
        <a:buClrTx/>
        <a:buSzPct val="90000"/>
        <a:buFont typeface="Wingdings" panose="05000000000000000000" pitchFamily="2" charset="2"/>
        <a:buChar char=""/>
        <a:tabLst/>
        <a:defRPr sz="1400" kern="1200" spc="0" baseline="0">
          <a:solidFill>
            <a:schemeClr val="tx1"/>
          </a:solidFill>
          <a:latin typeface="+mn-lt"/>
          <a:ea typeface="+mn-ea"/>
          <a:cs typeface="+mn-cs"/>
        </a:defRPr>
      </a:lvl4pPr>
      <a:lvl5pPr marL="1023938" marR="0" indent="-168275" algn="l" defTabSz="932742" rtl="0" eaLnBrk="1" fontAlgn="auto" latinLnBrk="0" hangingPunct="1">
        <a:lnSpc>
          <a:spcPct val="100000"/>
        </a:lnSpc>
        <a:spcBef>
          <a:spcPct val="20000"/>
        </a:spcBef>
        <a:spcAft>
          <a:spcPts val="0"/>
        </a:spcAft>
        <a:buClrTx/>
        <a:buSzPct val="90000"/>
        <a:buFont typeface="Wingdings" panose="05000000000000000000" pitchFamily="2" charset="2"/>
        <a:buChar char=""/>
        <a:tabLst/>
        <a:defRPr sz="1400" kern="1200" spc="0" baseline="0">
          <a:solidFill>
            <a:schemeClr val="tx1"/>
          </a:solidFill>
          <a:latin typeface="+mn-lt"/>
          <a:ea typeface="+mn-ea"/>
          <a:cs typeface="+mn-cs"/>
        </a:defRPr>
      </a:lvl5pPr>
      <a:lvl6pPr marL="2565040" indent="-233186" algn="l" defTabSz="932742"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3031412" indent="-233186" algn="l" defTabSz="932742"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97783" indent="-233186" algn="l" defTabSz="932742"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964155" indent="-233186" algn="l" defTabSz="932742"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32742" rtl="0" eaLnBrk="1" latinLnBrk="0" hangingPunct="1">
        <a:defRPr sz="1800" kern="1200">
          <a:solidFill>
            <a:schemeClr val="tx1"/>
          </a:solidFill>
          <a:latin typeface="+mn-lt"/>
          <a:ea typeface="+mn-ea"/>
          <a:cs typeface="+mn-cs"/>
        </a:defRPr>
      </a:lvl1pPr>
      <a:lvl2pPr marL="466371" algn="l" defTabSz="932742" rtl="0" eaLnBrk="1" latinLnBrk="0" hangingPunct="1">
        <a:defRPr sz="1800" kern="1200">
          <a:solidFill>
            <a:schemeClr val="tx1"/>
          </a:solidFill>
          <a:latin typeface="+mn-lt"/>
          <a:ea typeface="+mn-ea"/>
          <a:cs typeface="+mn-cs"/>
        </a:defRPr>
      </a:lvl2pPr>
      <a:lvl3pPr marL="932742" algn="l" defTabSz="932742" rtl="0" eaLnBrk="1" latinLnBrk="0" hangingPunct="1">
        <a:defRPr sz="1800" kern="1200">
          <a:solidFill>
            <a:schemeClr val="tx1"/>
          </a:solidFill>
          <a:latin typeface="+mn-lt"/>
          <a:ea typeface="+mn-ea"/>
          <a:cs typeface="+mn-cs"/>
        </a:defRPr>
      </a:lvl3pPr>
      <a:lvl4pPr marL="1399113" algn="l" defTabSz="932742" rtl="0" eaLnBrk="1" latinLnBrk="0" hangingPunct="1">
        <a:defRPr sz="1800" kern="1200">
          <a:solidFill>
            <a:schemeClr val="tx1"/>
          </a:solidFill>
          <a:latin typeface="+mn-lt"/>
          <a:ea typeface="+mn-ea"/>
          <a:cs typeface="+mn-cs"/>
        </a:defRPr>
      </a:lvl4pPr>
      <a:lvl5pPr marL="1865484" algn="l" defTabSz="932742" rtl="0" eaLnBrk="1" latinLnBrk="0" hangingPunct="1">
        <a:defRPr sz="1800" kern="1200">
          <a:solidFill>
            <a:schemeClr val="tx1"/>
          </a:solidFill>
          <a:latin typeface="+mn-lt"/>
          <a:ea typeface="+mn-ea"/>
          <a:cs typeface="+mn-cs"/>
        </a:defRPr>
      </a:lvl5pPr>
      <a:lvl6pPr marL="2331856" algn="l" defTabSz="932742" rtl="0" eaLnBrk="1" latinLnBrk="0" hangingPunct="1">
        <a:defRPr sz="1800" kern="1200">
          <a:solidFill>
            <a:schemeClr val="tx1"/>
          </a:solidFill>
          <a:latin typeface="+mn-lt"/>
          <a:ea typeface="+mn-ea"/>
          <a:cs typeface="+mn-cs"/>
        </a:defRPr>
      </a:lvl6pPr>
      <a:lvl7pPr marL="2798226" algn="l" defTabSz="932742" rtl="0" eaLnBrk="1" latinLnBrk="0" hangingPunct="1">
        <a:defRPr sz="1800" kern="1200">
          <a:solidFill>
            <a:schemeClr val="tx1"/>
          </a:solidFill>
          <a:latin typeface="+mn-lt"/>
          <a:ea typeface="+mn-ea"/>
          <a:cs typeface="+mn-cs"/>
        </a:defRPr>
      </a:lvl7pPr>
      <a:lvl8pPr marL="3264597" algn="l" defTabSz="932742" rtl="0" eaLnBrk="1" latinLnBrk="0" hangingPunct="1">
        <a:defRPr sz="1800" kern="1200">
          <a:solidFill>
            <a:schemeClr val="tx1"/>
          </a:solidFill>
          <a:latin typeface="+mn-lt"/>
          <a:ea typeface="+mn-ea"/>
          <a:cs typeface="+mn-cs"/>
        </a:defRPr>
      </a:lvl8pPr>
      <a:lvl9pPr marL="3730969" algn="l" defTabSz="932742"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6" pos="360">
          <p15:clr>
            <a:srgbClr val="C35EA4"/>
          </p15:clr>
        </p15:guide>
        <p15:guide id="17" pos="7320">
          <p15:clr>
            <a:srgbClr val="C35EA4"/>
          </p15:clr>
        </p15:guide>
        <p15:guide id="25" orient="horz" pos="369">
          <p15:clr>
            <a:srgbClr val="C35EA4"/>
          </p15:clr>
        </p15:guide>
        <p15:guide id="26" orient="horz" pos="3949">
          <p15:clr>
            <a:srgbClr val="C35EA4"/>
          </p15:clr>
        </p15:guide>
        <p15:guide id="27" orient="horz" pos="184">
          <p15:clr>
            <a:srgbClr val="A4A3A4"/>
          </p15:clr>
        </p15:guide>
        <p15:guide id="28" pos="192">
          <p15:clr>
            <a:srgbClr val="A4A3A4"/>
          </p15:clr>
        </p15:guide>
        <p15:guide id="29" orient="horz" pos="4135">
          <p15:clr>
            <a:srgbClr val="A4A3A4"/>
          </p15:clr>
        </p15:guide>
        <p15:guide id="30" pos="7488">
          <p15:clr>
            <a:srgbClr val="A4A3A4"/>
          </p15:clr>
        </p15:guide>
        <p15:guide id="31" orient="horz" pos="4008">
          <p15:clr>
            <a:srgbClr val="F26B43"/>
          </p15:clr>
        </p15:guide>
      </p15:sldGuideLst>
    </p:ext>
  </p:extLst>
</p:sldMaster>
</file>

<file path=ppt/slides/_rels/slide1.xml.rels><?xml version="1.0" encoding="UTF-8" standalone="yes"?>
<Relationships xmlns="http://schemas.openxmlformats.org/package/2006/relationships"><Relationship Id="rId8" Type="http://schemas.openxmlformats.org/officeDocument/2006/relationships/image" Target="../media/image13.png"/><Relationship Id="rId13" Type="http://schemas.openxmlformats.org/officeDocument/2006/relationships/image" Target="../media/image16.png"/><Relationship Id="rId3" Type="http://schemas.openxmlformats.org/officeDocument/2006/relationships/image" Target="../media/image8.svg"/><Relationship Id="rId7" Type="http://schemas.openxmlformats.org/officeDocument/2006/relationships/image" Target="../media/image12.svg"/><Relationship Id="rId12" Type="http://schemas.openxmlformats.org/officeDocument/2006/relationships/hyperlink" Target="https://support.microsoft.com/en-us/topic/overview-of-microsoft-365-chat-preview-5b00a52d-7296-48ee-b938-b95b7209f737" TargetMode="External"/><Relationship Id="rId17" Type="http://schemas.openxmlformats.org/officeDocument/2006/relationships/image" Target="../media/image20.png"/><Relationship Id="rId2" Type="http://schemas.openxmlformats.org/officeDocument/2006/relationships/image" Target="../media/image7.png"/><Relationship Id="rId16" Type="http://schemas.openxmlformats.org/officeDocument/2006/relationships/image" Target="../media/image19.png"/><Relationship Id="rId1" Type="http://schemas.openxmlformats.org/officeDocument/2006/relationships/slideLayout" Target="../slideLayouts/slideLayout7.xml"/><Relationship Id="rId6" Type="http://schemas.openxmlformats.org/officeDocument/2006/relationships/image" Target="../media/image11.png"/><Relationship Id="rId11" Type="http://schemas.microsoft.com/office/2007/relationships/hdphoto" Target="../media/hdphoto1.wdp"/><Relationship Id="rId5" Type="http://schemas.openxmlformats.org/officeDocument/2006/relationships/image" Target="../media/image10.svg"/><Relationship Id="rId15" Type="http://schemas.openxmlformats.org/officeDocument/2006/relationships/image" Target="../media/image18.png"/><Relationship Id="rId10" Type="http://schemas.openxmlformats.org/officeDocument/2006/relationships/image" Target="../media/image15.png"/><Relationship Id="rId4" Type="http://schemas.openxmlformats.org/officeDocument/2006/relationships/image" Target="../media/image9.png"/><Relationship Id="rId9" Type="http://schemas.openxmlformats.org/officeDocument/2006/relationships/image" Target="../media/image14.svg"/><Relationship Id="rId14" Type="http://schemas.openxmlformats.org/officeDocument/2006/relationships/image" Target="../media/image17.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20E140-0F0E-9F70-207F-E4006CAC450C}"/>
              </a:ext>
            </a:extLst>
          </p:cNvPr>
          <p:cNvSpPr>
            <a:spLocks noGrp="1"/>
          </p:cNvSpPr>
          <p:nvPr>
            <p:ph type="title"/>
          </p:nvPr>
        </p:nvSpPr>
        <p:spPr>
          <a:xfrm>
            <a:off x="584199" y="387766"/>
            <a:ext cx="7045647" cy="526298"/>
          </a:xfrm>
        </p:spPr>
        <p:txBody>
          <a:bodyPr/>
          <a:lstStyle/>
          <a:p>
            <a:r>
              <a:rPr lang="en-US" sz="1800" noProof="0">
                <a:ln w="3175">
                  <a:noFill/>
                </a:ln>
                <a:ea typeface="+mn-ea"/>
                <a:cs typeface="Segoe UI" panose="020B0502040204020203" pitchFamily="34" charset="0"/>
              </a:rPr>
              <a:t>A </a:t>
            </a:r>
            <a:r>
              <a:rPr lang="en-US" noProof="0"/>
              <a:t>day in the life of a Product Marketing Manager at Microsoft</a:t>
            </a:r>
          </a:p>
        </p:txBody>
      </p:sp>
      <p:sp>
        <p:nvSpPr>
          <p:cNvPr id="4" name="Text Placeholder 3">
            <a:extLst>
              <a:ext uri="{FF2B5EF4-FFF2-40B4-BE49-F238E27FC236}">
                <a16:creationId xmlns:a16="http://schemas.microsoft.com/office/drawing/2014/main" id="{41E34FAD-277C-0AB1-C2CA-975598249DFB}"/>
              </a:ext>
            </a:extLst>
          </p:cNvPr>
          <p:cNvSpPr>
            <a:spLocks noGrp="1"/>
          </p:cNvSpPr>
          <p:nvPr>
            <p:ph type="body" sz="quarter" idx="17"/>
          </p:nvPr>
        </p:nvSpPr>
        <p:spPr>
          <a:xfrm>
            <a:off x="6519107" y="521099"/>
            <a:ext cx="3599821" cy="169277"/>
          </a:xfrm>
        </p:spPr>
        <p:txBody>
          <a:bodyPr/>
          <a:lstStyle/>
          <a:p>
            <a:pPr lvl="0"/>
            <a:r>
              <a:rPr lang="en-US" noProof="0"/>
              <a:t>  Microsoft 365 Copilot</a:t>
            </a:r>
          </a:p>
        </p:txBody>
      </p:sp>
      <p:sp>
        <p:nvSpPr>
          <p:cNvPr id="5" name="Text Placeholder 4">
            <a:extLst>
              <a:ext uri="{FF2B5EF4-FFF2-40B4-BE49-F238E27FC236}">
                <a16:creationId xmlns:a16="http://schemas.microsoft.com/office/drawing/2014/main" id="{DB84011F-6CC7-AEEA-7D02-BC20B8462017}"/>
              </a:ext>
            </a:extLst>
          </p:cNvPr>
          <p:cNvSpPr>
            <a:spLocks noGrp="1"/>
          </p:cNvSpPr>
          <p:nvPr>
            <p:ph type="body" sz="quarter" idx="11"/>
          </p:nvPr>
        </p:nvSpPr>
        <p:spPr>
          <a:xfrm>
            <a:off x="584200" y="1593881"/>
            <a:ext cx="976461" cy="345600"/>
          </a:xfrm>
        </p:spPr>
        <p:txBody>
          <a:bodyPr/>
          <a:lstStyle/>
          <a:p>
            <a:r>
              <a:rPr lang="en-US" noProof="0"/>
              <a:t>8:00 am</a:t>
            </a:r>
          </a:p>
        </p:txBody>
      </p:sp>
      <p:sp>
        <p:nvSpPr>
          <p:cNvPr id="6" name="Text Placeholder 5">
            <a:extLst>
              <a:ext uri="{FF2B5EF4-FFF2-40B4-BE49-F238E27FC236}">
                <a16:creationId xmlns:a16="http://schemas.microsoft.com/office/drawing/2014/main" id="{C84806D1-10C5-C9F7-A1B7-194AE94C0D35}"/>
              </a:ext>
            </a:extLst>
          </p:cNvPr>
          <p:cNvSpPr>
            <a:spLocks noGrp="1"/>
          </p:cNvSpPr>
          <p:nvPr>
            <p:ph type="body" sz="quarter" idx="18"/>
          </p:nvPr>
        </p:nvSpPr>
        <p:spPr>
          <a:xfrm>
            <a:off x="584200" y="2032188"/>
            <a:ext cx="2808000" cy="626701"/>
          </a:xfrm>
        </p:spPr>
        <p:txBody>
          <a:bodyPr>
            <a:normAutofit lnSpcReduction="10000"/>
          </a:bodyPr>
          <a:lstStyle/>
          <a:p>
            <a:pPr marL="0" marR="0" lvl="0" indent="0" algn="l" defTabSz="914400" rtl="0" eaLnBrk="1" fontAlgn="auto" latinLnBrk="0" hangingPunct="1">
              <a:lnSpc>
                <a:spcPct val="110000"/>
              </a:lnSpc>
              <a:spcBef>
                <a:spcPts val="0"/>
              </a:spcBef>
              <a:spcAft>
                <a:spcPts val="0"/>
              </a:spcAft>
              <a:buClrTx/>
              <a:buSzTx/>
              <a:buFontTx/>
              <a:buNone/>
              <a:tabLst/>
              <a:defRPr/>
            </a:pPr>
            <a:r>
              <a:rPr kumimoji="0" lang="en-US" sz="900" b="0" i="0" u="none" strike="noStrike" kern="1200" cap="none" spc="0" normalizeH="0" baseline="0" noProof="0">
                <a:ln>
                  <a:noFill/>
                </a:ln>
                <a:solidFill>
                  <a:srgbClr val="1A1A1A"/>
                </a:solidFill>
                <a:effectLst/>
                <a:uLnTx/>
                <a:uFillTx/>
                <a:latin typeface="Segoe UI"/>
                <a:ea typeface="Segoe UI" pitchFamily="34" charset="0"/>
                <a:cs typeface="Segoe UI" pitchFamily="34" charset="0"/>
              </a:rPr>
              <a:t>Andrea uses Copilot to catch up on unread email and chat messages. Copilot surfaces an ask from her communications lead for her to draft an announcement blog for the upcoming event.</a:t>
            </a:r>
          </a:p>
        </p:txBody>
      </p:sp>
      <p:sp>
        <p:nvSpPr>
          <p:cNvPr id="7" name="Text Placeholder 6">
            <a:extLst>
              <a:ext uri="{FF2B5EF4-FFF2-40B4-BE49-F238E27FC236}">
                <a16:creationId xmlns:a16="http://schemas.microsoft.com/office/drawing/2014/main" id="{C687A251-B0CC-E4BD-3E9B-4E53880DA2CB}"/>
              </a:ext>
            </a:extLst>
          </p:cNvPr>
          <p:cNvSpPr>
            <a:spLocks noGrp="1"/>
          </p:cNvSpPr>
          <p:nvPr>
            <p:ph type="body" sz="quarter" idx="21"/>
          </p:nvPr>
        </p:nvSpPr>
        <p:spPr>
          <a:xfrm>
            <a:off x="584200" y="3208260"/>
            <a:ext cx="2808000" cy="626701"/>
          </a:xfrm>
        </p:spPr>
        <p:txBody>
          <a:bodyPr/>
          <a:lstStyle/>
          <a:p>
            <a:pPr marL="0" marR="0" lvl="0" indent="0" algn="l" defTabSz="932472" rtl="0" eaLnBrk="1" fontAlgn="base" latinLnBrk="0" hangingPunct="1">
              <a:lnSpc>
                <a:spcPct val="110000"/>
              </a:lnSpc>
              <a:spcBef>
                <a:spcPct val="0"/>
              </a:spcBef>
              <a:spcAft>
                <a:spcPct val="0"/>
              </a:spcAft>
              <a:buClrTx/>
              <a:buSzTx/>
              <a:buFontTx/>
              <a:buNone/>
              <a:tabLst/>
              <a:defRPr/>
            </a:pPr>
            <a:r>
              <a:rPr lang="en-US" kern="0" noProof="0">
                <a:solidFill>
                  <a:srgbClr val="1A1A1A"/>
                </a:solidFill>
                <a:latin typeface="Segoe UI"/>
                <a:cs typeface="+mn-cs"/>
              </a:rPr>
              <a:t>Example prompt: </a:t>
            </a:r>
            <a:r>
              <a:rPr kumimoji="0" lang="en-US" sz="900" b="1" i="0" u="none" strike="noStrike" kern="0" cap="none" spc="0" normalizeH="0" baseline="0" noProof="0">
                <a:ln>
                  <a:noFill/>
                </a:ln>
                <a:solidFill>
                  <a:srgbClr val="1A1A1A"/>
                </a:solidFill>
                <a:effectLst/>
                <a:uLnTx/>
                <a:uFillTx/>
                <a:latin typeface="Segoe UI"/>
                <a:ea typeface="+mn-ea"/>
                <a:cs typeface="+mn-cs"/>
              </a:rPr>
              <a:t>Catch up </a:t>
            </a:r>
            <a:r>
              <a:rPr kumimoji="0" lang="en-US" sz="900" b="0" i="0" u="none" strike="noStrike" kern="0" cap="none" spc="0" normalizeH="0" baseline="0" noProof="0">
                <a:ln>
                  <a:noFill/>
                </a:ln>
                <a:solidFill>
                  <a:srgbClr val="1A1A1A"/>
                </a:solidFill>
                <a:effectLst/>
                <a:uLnTx/>
                <a:uFillTx/>
                <a:latin typeface="Segoe UI"/>
                <a:ea typeface="+mn-ea"/>
                <a:cs typeface="+mn-cs"/>
              </a:rPr>
              <a:t>on email and Teams chats from the past day, highlighting the primary asks and open items.</a:t>
            </a:r>
          </a:p>
        </p:txBody>
      </p:sp>
      <p:sp>
        <p:nvSpPr>
          <p:cNvPr id="8" name="Text Placeholder 7">
            <a:extLst>
              <a:ext uri="{FF2B5EF4-FFF2-40B4-BE49-F238E27FC236}">
                <a16:creationId xmlns:a16="http://schemas.microsoft.com/office/drawing/2014/main" id="{76D781FE-7B0D-9625-9217-1EC856B25584}"/>
              </a:ext>
            </a:extLst>
          </p:cNvPr>
          <p:cNvSpPr>
            <a:spLocks noGrp="1"/>
          </p:cNvSpPr>
          <p:nvPr>
            <p:ph type="body" sz="quarter" idx="22"/>
          </p:nvPr>
        </p:nvSpPr>
        <p:spPr>
          <a:xfrm>
            <a:off x="3776898" y="1593881"/>
            <a:ext cx="976461" cy="345600"/>
          </a:xfrm>
        </p:spPr>
        <p:txBody>
          <a:bodyPr/>
          <a:lstStyle/>
          <a:p>
            <a:r>
              <a:rPr lang="en-US" noProof="0"/>
              <a:t>8:15 am</a:t>
            </a:r>
          </a:p>
        </p:txBody>
      </p:sp>
      <p:sp>
        <p:nvSpPr>
          <p:cNvPr id="9" name="Text Placeholder 8">
            <a:extLst>
              <a:ext uri="{FF2B5EF4-FFF2-40B4-BE49-F238E27FC236}">
                <a16:creationId xmlns:a16="http://schemas.microsoft.com/office/drawing/2014/main" id="{58B5340B-8964-2A5D-17CE-D6FA69C6B969}"/>
              </a:ext>
            </a:extLst>
          </p:cNvPr>
          <p:cNvSpPr>
            <a:spLocks noGrp="1"/>
          </p:cNvSpPr>
          <p:nvPr>
            <p:ph type="body" sz="quarter" idx="23"/>
          </p:nvPr>
        </p:nvSpPr>
        <p:spPr>
          <a:xfrm>
            <a:off x="3776898" y="2032188"/>
            <a:ext cx="2808000" cy="626701"/>
          </a:xfrm>
        </p:spPr>
        <p:txBody>
          <a:bodyPr>
            <a:normAutofit lnSpcReduction="10000"/>
          </a:bodyPr>
          <a:lstStyle/>
          <a:p>
            <a:pPr marL="0" marR="0" lvl="0" indent="0" algn="l" defTabSz="914400" rtl="0" eaLnBrk="1" fontAlgn="auto" latinLnBrk="0" hangingPunct="1">
              <a:lnSpc>
                <a:spcPct val="110000"/>
              </a:lnSpc>
              <a:spcBef>
                <a:spcPts val="0"/>
              </a:spcBef>
              <a:spcAft>
                <a:spcPts val="0"/>
              </a:spcAft>
              <a:buClrTx/>
              <a:buSzTx/>
              <a:buFontTx/>
              <a:buNone/>
              <a:tabLst/>
              <a:defRPr/>
            </a:pPr>
            <a:r>
              <a:rPr kumimoji="0" lang="en-US" sz="900" b="0" i="0" u="none" strike="noStrike" kern="1200" cap="none" spc="0" normalizeH="0" baseline="0" noProof="0">
                <a:ln>
                  <a:noFill/>
                </a:ln>
                <a:solidFill>
                  <a:srgbClr val="1A1A1A"/>
                </a:solidFill>
                <a:effectLst/>
                <a:uLnTx/>
                <a:uFillTx/>
                <a:latin typeface="Segoe UI"/>
                <a:ea typeface="Segoe UI" pitchFamily="34" charset="0"/>
                <a:cs typeface="Segoe UI" pitchFamily="34" charset="0"/>
              </a:rPr>
              <a:t>Andrea</a:t>
            </a:r>
            <a:r>
              <a:rPr kumimoji="0" lang="en-US" sz="900" b="0" i="0" u="none" strike="noStrike" kern="0" cap="none" spc="0" normalizeH="0" baseline="0" noProof="0">
                <a:ln>
                  <a:noFill/>
                </a:ln>
                <a:solidFill>
                  <a:srgbClr val="1A1A1A"/>
                </a:solidFill>
                <a:effectLst/>
                <a:uLnTx/>
                <a:uFillTx/>
                <a:latin typeface="Segoe UI"/>
                <a:cs typeface="Segoe UI" pitchFamily="34" charset="0"/>
              </a:rPr>
              <a:t> receives the latest product planning deck from her engineering colleague. She opens the deck and uses Copilot in PowerPoint to summarize key points.</a:t>
            </a:r>
          </a:p>
        </p:txBody>
      </p:sp>
      <p:sp>
        <p:nvSpPr>
          <p:cNvPr id="10" name="Text Placeholder 9">
            <a:extLst>
              <a:ext uri="{FF2B5EF4-FFF2-40B4-BE49-F238E27FC236}">
                <a16:creationId xmlns:a16="http://schemas.microsoft.com/office/drawing/2014/main" id="{1CB6F861-A7AE-83CA-D021-797618667D30}"/>
              </a:ext>
            </a:extLst>
          </p:cNvPr>
          <p:cNvSpPr>
            <a:spLocks noGrp="1"/>
          </p:cNvSpPr>
          <p:nvPr>
            <p:ph type="body" sz="quarter" idx="24"/>
          </p:nvPr>
        </p:nvSpPr>
        <p:spPr>
          <a:xfrm>
            <a:off x="3719286" y="3208260"/>
            <a:ext cx="2808000" cy="626701"/>
          </a:xfrm>
        </p:spPr>
        <p:txBody>
          <a:bodyPr>
            <a:normAutofit/>
          </a:bodyPr>
          <a:lstStyle/>
          <a:p>
            <a:pPr marL="0" marR="0" lvl="0" indent="0" algn="l" defTabSz="932472" rtl="0" eaLnBrk="1" fontAlgn="base" latinLnBrk="0" hangingPunct="1">
              <a:lnSpc>
                <a:spcPct val="110000"/>
              </a:lnSpc>
              <a:spcBef>
                <a:spcPct val="0"/>
              </a:spcBef>
              <a:spcAft>
                <a:spcPct val="0"/>
              </a:spcAft>
              <a:buClrTx/>
              <a:buSzTx/>
              <a:buFontTx/>
              <a:buNone/>
              <a:tabLst/>
              <a:defRPr/>
            </a:pPr>
            <a:r>
              <a:rPr lang="en-US" kern="0" noProof="0">
                <a:solidFill>
                  <a:srgbClr val="1A1A1A"/>
                </a:solidFill>
                <a:latin typeface="Segoe UI"/>
                <a:cs typeface="+mn-cs"/>
              </a:rPr>
              <a:t>Example prompt: </a:t>
            </a:r>
            <a:r>
              <a:rPr kumimoji="0" lang="en-US" sz="900" b="1" i="0" u="none" strike="noStrike" kern="0" cap="none" spc="0" normalizeH="0" baseline="0" noProof="0">
                <a:ln>
                  <a:noFill/>
                </a:ln>
                <a:solidFill>
                  <a:srgbClr val="1A1A1A"/>
                </a:solidFill>
                <a:effectLst/>
                <a:uLnTx/>
                <a:uFillTx/>
                <a:latin typeface="Segoe UI"/>
                <a:ea typeface="+mn-ea"/>
                <a:cs typeface="+mn-cs"/>
              </a:rPr>
              <a:t>Summarize</a:t>
            </a:r>
            <a:r>
              <a:rPr kumimoji="0" lang="en-US" sz="900" b="0" i="0" u="none" strike="noStrike" kern="0" cap="none" spc="0" normalizeH="0" baseline="0" noProof="0">
                <a:ln>
                  <a:noFill/>
                </a:ln>
                <a:solidFill>
                  <a:srgbClr val="1A1A1A"/>
                </a:solidFill>
                <a:effectLst/>
                <a:uLnTx/>
                <a:uFillTx/>
                <a:latin typeface="Segoe UI"/>
                <a:ea typeface="+mn-ea"/>
                <a:cs typeface="+mn-cs"/>
              </a:rPr>
              <a:t> this presentation, highlighting upcoming product changes in the next few months.</a:t>
            </a:r>
            <a:endParaRPr kumimoji="0" lang="en-US" sz="900" b="1" i="0" u="none" strike="noStrike" kern="0" cap="none" spc="0" normalizeH="0" baseline="0" noProof="0">
              <a:ln>
                <a:noFill/>
              </a:ln>
              <a:solidFill>
                <a:srgbClr val="1A1A1A"/>
              </a:solidFill>
              <a:effectLst/>
              <a:uLnTx/>
              <a:uFillTx/>
              <a:latin typeface="Segoe UI"/>
              <a:ea typeface="+mn-ea"/>
              <a:cs typeface="+mn-cs"/>
            </a:endParaRPr>
          </a:p>
        </p:txBody>
      </p:sp>
      <p:sp>
        <p:nvSpPr>
          <p:cNvPr id="11" name="Text Placeholder 10">
            <a:extLst>
              <a:ext uri="{FF2B5EF4-FFF2-40B4-BE49-F238E27FC236}">
                <a16:creationId xmlns:a16="http://schemas.microsoft.com/office/drawing/2014/main" id="{7C5E5A53-5FC5-84B7-F63D-9CCDAE6001AF}"/>
              </a:ext>
            </a:extLst>
          </p:cNvPr>
          <p:cNvSpPr>
            <a:spLocks noGrp="1"/>
          </p:cNvSpPr>
          <p:nvPr>
            <p:ph type="body" sz="quarter" idx="25"/>
          </p:nvPr>
        </p:nvSpPr>
        <p:spPr>
          <a:xfrm>
            <a:off x="6969595" y="1593881"/>
            <a:ext cx="976461" cy="345600"/>
          </a:xfrm>
        </p:spPr>
        <p:txBody>
          <a:bodyPr/>
          <a:lstStyle/>
          <a:p>
            <a:r>
              <a:rPr lang="en-US" noProof="0"/>
              <a:t>9:00 am</a:t>
            </a:r>
          </a:p>
        </p:txBody>
      </p:sp>
      <p:sp>
        <p:nvSpPr>
          <p:cNvPr id="12" name="Text Placeholder 11">
            <a:extLst>
              <a:ext uri="{FF2B5EF4-FFF2-40B4-BE49-F238E27FC236}">
                <a16:creationId xmlns:a16="http://schemas.microsoft.com/office/drawing/2014/main" id="{C5356587-5632-3C87-24A0-D6740A691E70}"/>
              </a:ext>
            </a:extLst>
          </p:cNvPr>
          <p:cNvSpPr>
            <a:spLocks noGrp="1"/>
          </p:cNvSpPr>
          <p:nvPr>
            <p:ph type="body" sz="quarter" idx="26"/>
          </p:nvPr>
        </p:nvSpPr>
        <p:spPr>
          <a:xfrm>
            <a:off x="6969595" y="2032188"/>
            <a:ext cx="2808000" cy="626701"/>
          </a:xfrm>
        </p:spPr>
        <p:txBody>
          <a:bodyPr>
            <a:normAutofit lnSpcReduction="10000"/>
          </a:bodyPr>
          <a:lstStyle/>
          <a:p>
            <a:pPr marL="0" marR="0" lvl="0" indent="0" algn="l" defTabSz="914400" rtl="0" eaLnBrk="1" fontAlgn="auto" latinLnBrk="0" hangingPunct="1">
              <a:lnSpc>
                <a:spcPct val="110000"/>
              </a:lnSpc>
              <a:spcBef>
                <a:spcPts val="0"/>
              </a:spcBef>
              <a:spcAft>
                <a:spcPts val="0"/>
              </a:spcAft>
              <a:buClrTx/>
              <a:buSzTx/>
              <a:buFontTx/>
              <a:buNone/>
              <a:tabLst/>
              <a:defRPr/>
            </a:pPr>
            <a:r>
              <a:rPr kumimoji="0" lang="en-US" sz="900" b="0" i="0" u="none" strike="noStrike" kern="0" cap="none" spc="0" normalizeH="0" baseline="0" noProof="0">
                <a:ln>
                  <a:noFill/>
                </a:ln>
                <a:solidFill>
                  <a:srgbClr val="1A1A1A"/>
                </a:solidFill>
                <a:effectLst/>
                <a:uLnTx/>
                <a:uFillTx/>
                <a:latin typeface="Segoe UI"/>
                <a:cs typeface="Segoe UI" pitchFamily="34" charset="0"/>
              </a:rPr>
              <a:t>Now that she’s digested the technical details, </a:t>
            </a:r>
            <a:r>
              <a:rPr kumimoji="0" lang="en-US" sz="900" b="0" i="0" u="none" strike="noStrike" kern="1200" cap="none" spc="0" normalizeH="0" baseline="0" noProof="0">
                <a:ln>
                  <a:noFill/>
                </a:ln>
                <a:solidFill>
                  <a:srgbClr val="1A1A1A"/>
                </a:solidFill>
                <a:effectLst/>
                <a:uLnTx/>
                <a:uFillTx/>
                <a:latin typeface="Segoe UI"/>
                <a:ea typeface="Segoe UI" pitchFamily="34" charset="0"/>
                <a:cs typeface="Segoe UI" pitchFamily="34" charset="0"/>
              </a:rPr>
              <a:t>Andrea</a:t>
            </a:r>
            <a:r>
              <a:rPr kumimoji="0" lang="en-US" sz="900" b="0" i="0" u="none" strike="noStrike" kern="0" cap="none" spc="0" normalizeH="0" baseline="0" noProof="0">
                <a:ln>
                  <a:noFill/>
                </a:ln>
                <a:solidFill>
                  <a:srgbClr val="1A1A1A"/>
                </a:solidFill>
                <a:effectLst/>
                <a:uLnTx/>
                <a:uFillTx/>
                <a:latin typeface="Segoe UI"/>
                <a:cs typeface="Segoe UI" pitchFamily="34" charset="0"/>
              </a:rPr>
              <a:t> opens Word and uses Copilot in Word to draft an announcement blog, using the product planning deck as a source file.</a:t>
            </a:r>
          </a:p>
        </p:txBody>
      </p:sp>
      <p:sp>
        <p:nvSpPr>
          <p:cNvPr id="13" name="Text Placeholder 12">
            <a:extLst>
              <a:ext uri="{FF2B5EF4-FFF2-40B4-BE49-F238E27FC236}">
                <a16:creationId xmlns:a16="http://schemas.microsoft.com/office/drawing/2014/main" id="{F8A68087-4C2A-8C80-1B2F-D5B414A8C063}"/>
              </a:ext>
            </a:extLst>
          </p:cNvPr>
          <p:cNvSpPr>
            <a:spLocks noGrp="1"/>
          </p:cNvSpPr>
          <p:nvPr>
            <p:ph type="body" sz="quarter" idx="27"/>
          </p:nvPr>
        </p:nvSpPr>
        <p:spPr>
          <a:xfrm>
            <a:off x="6969595" y="3208260"/>
            <a:ext cx="2808000" cy="792441"/>
          </a:xfrm>
        </p:spPr>
        <p:txBody>
          <a:bodyPr>
            <a:normAutofit/>
          </a:bodyPr>
          <a:lstStyle/>
          <a:p>
            <a:pPr marL="0" marR="0" lvl="0" indent="0" algn="l" defTabSz="932472" rtl="0" eaLnBrk="1" fontAlgn="base" latinLnBrk="0" hangingPunct="1">
              <a:lnSpc>
                <a:spcPct val="110000"/>
              </a:lnSpc>
              <a:spcBef>
                <a:spcPct val="0"/>
              </a:spcBef>
              <a:spcAft>
                <a:spcPct val="0"/>
              </a:spcAft>
              <a:buClrTx/>
              <a:buSzTx/>
              <a:buFontTx/>
              <a:buNone/>
              <a:tabLst/>
              <a:defRPr/>
            </a:pPr>
            <a:r>
              <a:rPr lang="en-US" kern="0" noProof="0">
                <a:solidFill>
                  <a:srgbClr val="1A1A1A"/>
                </a:solidFill>
                <a:latin typeface="Segoe UI"/>
                <a:cs typeface="+mn-cs"/>
              </a:rPr>
              <a:t>Example prompt: </a:t>
            </a:r>
            <a:r>
              <a:rPr kumimoji="0" lang="en-US" sz="900" b="1" i="0" u="none" strike="noStrike" kern="0" cap="none" spc="0" normalizeH="0" baseline="0" noProof="0">
                <a:ln>
                  <a:noFill/>
                </a:ln>
                <a:solidFill>
                  <a:srgbClr val="1A1A1A"/>
                </a:solidFill>
                <a:effectLst/>
                <a:uLnTx/>
                <a:uFillTx/>
                <a:latin typeface="Segoe UI"/>
                <a:ea typeface="+mn-ea"/>
                <a:cs typeface="+mn-cs"/>
              </a:rPr>
              <a:t>Draft an announcement blog</a:t>
            </a:r>
            <a:r>
              <a:rPr kumimoji="0" lang="en-US" sz="900" b="0" i="0" u="none" strike="noStrike" kern="0" cap="none" spc="0" normalizeH="0" baseline="0" noProof="0">
                <a:ln>
                  <a:noFill/>
                </a:ln>
                <a:solidFill>
                  <a:srgbClr val="1A1A1A"/>
                </a:solidFill>
                <a:effectLst/>
                <a:uLnTx/>
                <a:uFillTx/>
                <a:latin typeface="Segoe UI"/>
                <a:ea typeface="+mn-ea"/>
                <a:cs typeface="+mn-cs"/>
              </a:rPr>
              <a:t> with an introduction explaining the product, middle explaining new features, and conclusion based on [Q3CopilotPlanning].</a:t>
            </a:r>
            <a:endParaRPr kumimoji="0" lang="en-US" sz="900" b="1" i="0" u="none" strike="noStrike" kern="0" cap="none" spc="0" normalizeH="0" baseline="0" noProof="0">
              <a:ln>
                <a:noFill/>
              </a:ln>
              <a:solidFill>
                <a:srgbClr val="1A1A1A"/>
              </a:solidFill>
              <a:effectLst/>
              <a:uLnTx/>
              <a:uFillTx/>
              <a:latin typeface="Segoe UI"/>
              <a:ea typeface="+mn-ea"/>
              <a:cs typeface="+mn-cs"/>
            </a:endParaRPr>
          </a:p>
        </p:txBody>
      </p:sp>
      <p:sp>
        <p:nvSpPr>
          <p:cNvPr id="14" name="Text Placeholder 13">
            <a:extLst>
              <a:ext uri="{FF2B5EF4-FFF2-40B4-BE49-F238E27FC236}">
                <a16:creationId xmlns:a16="http://schemas.microsoft.com/office/drawing/2014/main" id="{13B24DC0-4EA0-DCEE-301E-D6C7802C41CA}"/>
              </a:ext>
            </a:extLst>
          </p:cNvPr>
          <p:cNvSpPr>
            <a:spLocks noGrp="1"/>
          </p:cNvSpPr>
          <p:nvPr>
            <p:ph type="body" sz="quarter" idx="28"/>
          </p:nvPr>
        </p:nvSpPr>
        <p:spPr>
          <a:xfrm>
            <a:off x="584200" y="4053821"/>
            <a:ext cx="976461" cy="345600"/>
          </a:xfrm>
        </p:spPr>
        <p:txBody>
          <a:bodyPr/>
          <a:lstStyle/>
          <a:p>
            <a:r>
              <a:rPr lang="en-US" noProof="0"/>
              <a:t>4:00 am</a:t>
            </a:r>
          </a:p>
        </p:txBody>
      </p:sp>
      <p:sp>
        <p:nvSpPr>
          <p:cNvPr id="15" name="Text Placeholder 14">
            <a:extLst>
              <a:ext uri="{FF2B5EF4-FFF2-40B4-BE49-F238E27FC236}">
                <a16:creationId xmlns:a16="http://schemas.microsoft.com/office/drawing/2014/main" id="{DBA11F43-EE75-972A-7DBC-CDFD294A4C87}"/>
              </a:ext>
            </a:extLst>
          </p:cNvPr>
          <p:cNvSpPr>
            <a:spLocks noGrp="1"/>
          </p:cNvSpPr>
          <p:nvPr>
            <p:ph type="body" sz="quarter" idx="29"/>
          </p:nvPr>
        </p:nvSpPr>
        <p:spPr>
          <a:xfrm>
            <a:off x="584200" y="4488366"/>
            <a:ext cx="2808000" cy="626701"/>
          </a:xfrm>
        </p:spPr>
        <p:txBody>
          <a:bodyPr>
            <a:normAutofit lnSpcReduction="10000"/>
          </a:bodyPr>
          <a:lstStyle/>
          <a:p>
            <a:pPr marL="0" marR="0" lvl="0" indent="0" algn="l" defTabSz="914400" rtl="0" eaLnBrk="1" fontAlgn="auto" latinLnBrk="0" hangingPunct="1">
              <a:lnSpc>
                <a:spcPct val="110000"/>
              </a:lnSpc>
              <a:spcBef>
                <a:spcPts val="0"/>
              </a:spcBef>
              <a:spcAft>
                <a:spcPts val="0"/>
              </a:spcAft>
              <a:buClrTx/>
              <a:buSzTx/>
              <a:buFontTx/>
              <a:buNone/>
              <a:tabLst/>
              <a:defRPr/>
            </a:pPr>
            <a:r>
              <a:rPr kumimoji="0" lang="en-US" sz="900" b="0" i="0" u="none" strike="noStrike" kern="0" cap="none" spc="0" normalizeH="0" baseline="0" noProof="0">
                <a:ln>
                  <a:noFill/>
                </a:ln>
                <a:solidFill>
                  <a:srgbClr val="1A1A1A"/>
                </a:solidFill>
                <a:effectLst/>
                <a:uLnTx/>
                <a:uFillTx/>
                <a:latin typeface="Segoe UI"/>
                <a:cs typeface="Segoe UI" pitchFamily="34" charset="0"/>
              </a:rPr>
              <a:t>With the announcement blog in good shape, </a:t>
            </a:r>
            <a:r>
              <a:rPr kumimoji="0" lang="en-US" sz="900" b="0" i="0" u="none" strike="noStrike" kern="1200" cap="none" spc="0" normalizeH="0" baseline="0" noProof="0">
                <a:ln>
                  <a:noFill/>
                </a:ln>
                <a:solidFill>
                  <a:srgbClr val="1A1A1A"/>
                </a:solidFill>
                <a:effectLst/>
                <a:uLnTx/>
                <a:uFillTx/>
                <a:latin typeface="Segoe UI"/>
                <a:ea typeface="Segoe UI" pitchFamily="34" charset="0"/>
                <a:cs typeface="Segoe UI" pitchFamily="34" charset="0"/>
              </a:rPr>
              <a:t>Andrea</a:t>
            </a:r>
            <a:r>
              <a:rPr kumimoji="0" lang="en-US" sz="900" b="0" i="0" u="none" strike="noStrike" kern="0" cap="none" spc="0" normalizeH="0" baseline="0" noProof="0">
                <a:ln>
                  <a:noFill/>
                </a:ln>
                <a:solidFill>
                  <a:srgbClr val="1A1A1A"/>
                </a:solidFill>
                <a:effectLst/>
                <a:uLnTx/>
                <a:uFillTx/>
                <a:latin typeface="Segoe UI"/>
                <a:cs typeface="Segoe UI" pitchFamily="34" charset="0"/>
              </a:rPr>
              <a:t> uses Copilot in Outlook to draft an email to her product, communications, and marketing stakeholders to review the announcement blog.</a:t>
            </a:r>
          </a:p>
        </p:txBody>
      </p:sp>
      <p:sp>
        <p:nvSpPr>
          <p:cNvPr id="16" name="Text Placeholder 15">
            <a:extLst>
              <a:ext uri="{FF2B5EF4-FFF2-40B4-BE49-F238E27FC236}">
                <a16:creationId xmlns:a16="http://schemas.microsoft.com/office/drawing/2014/main" id="{7C82C93F-78CD-75BA-9984-F25F8AB015A0}"/>
              </a:ext>
            </a:extLst>
          </p:cNvPr>
          <p:cNvSpPr>
            <a:spLocks noGrp="1"/>
          </p:cNvSpPr>
          <p:nvPr>
            <p:ph type="body" sz="quarter" idx="30"/>
          </p:nvPr>
        </p:nvSpPr>
        <p:spPr>
          <a:xfrm>
            <a:off x="584200" y="5789421"/>
            <a:ext cx="2808000" cy="626701"/>
          </a:xfrm>
        </p:spPr>
        <p:txBody>
          <a:bodyPr>
            <a:normAutofit/>
          </a:bodyPr>
          <a:lstStyle/>
          <a:p>
            <a:pPr marL="0" marR="0" lvl="0" indent="0" algn="l" defTabSz="932472" rtl="0" eaLnBrk="1" fontAlgn="base" latinLnBrk="0" hangingPunct="1">
              <a:lnSpc>
                <a:spcPct val="110000"/>
              </a:lnSpc>
              <a:spcBef>
                <a:spcPct val="0"/>
              </a:spcBef>
              <a:spcAft>
                <a:spcPct val="0"/>
              </a:spcAft>
              <a:buClrTx/>
              <a:buSzTx/>
              <a:buFontTx/>
              <a:buNone/>
              <a:tabLst/>
              <a:defRPr/>
            </a:pPr>
            <a:r>
              <a:rPr lang="en-US" kern="0" noProof="0">
                <a:solidFill>
                  <a:srgbClr val="1A1A1A"/>
                </a:solidFill>
                <a:latin typeface="Segoe UI"/>
                <a:cs typeface="+mn-cs"/>
              </a:rPr>
              <a:t>Example prompt: </a:t>
            </a:r>
            <a:r>
              <a:rPr kumimoji="0" lang="en-US" sz="900" b="1" i="0" u="none" strike="noStrike" kern="1200" cap="none" spc="0" normalizeH="0" baseline="0" noProof="0">
                <a:ln>
                  <a:noFill/>
                </a:ln>
                <a:solidFill>
                  <a:srgbClr val="000000"/>
                </a:solidFill>
                <a:effectLst/>
                <a:uLnTx/>
                <a:uFillTx/>
                <a:latin typeface="Segoe UI"/>
                <a:ea typeface="+mn-ea"/>
                <a:cs typeface="+mn-cs"/>
              </a:rPr>
              <a:t>Draft an email to my </a:t>
            </a:r>
            <a:r>
              <a:rPr kumimoji="0" lang="en-US" sz="900" b="0" i="0" u="none" strike="noStrike" kern="1200" cap="none" spc="0" normalizeH="0" baseline="0" noProof="0">
                <a:ln>
                  <a:noFill/>
                </a:ln>
                <a:solidFill>
                  <a:srgbClr val="000000"/>
                </a:solidFill>
                <a:effectLst/>
                <a:uLnTx/>
                <a:uFillTx/>
                <a:latin typeface="Segoe UI"/>
                <a:ea typeface="+mn-ea"/>
                <a:cs typeface="+mn-cs"/>
              </a:rPr>
              <a:t>colleagues asking for them to review my draft of the blog for the upcoming event by June 5.</a:t>
            </a:r>
            <a:endParaRPr kumimoji="0" lang="en-US" sz="900" b="0" i="0" u="none" strike="noStrike" kern="0" cap="none" spc="0" normalizeH="0" baseline="0" noProof="0">
              <a:ln>
                <a:noFill/>
              </a:ln>
              <a:solidFill>
                <a:srgbClr val="1A1A1A"/>
              </a:solidFill>
              <a:effectLst/>
              <a:uLnTx/>
              <a:uFillTx/>
              <a:latin typeface="Segoe UI"/>
              <a:ea typeface="+mn-ea"/>
              <a:cs typeface="+mn-cs"/>
            </a:endParaRPr>
          </a:p>
        </p:txBody>
      </p:sp>
      <p:sp>
        <p:nvSpPr>
          <p:cNvPr id="17" name="Text Placeholder 16">
            <a:extLst>
              <a:ext uri="{FF2B5EF4-FFF2-40B4-BE49-F238E27FC236}">
                <a16:creationId xmlns:a16="http://schemas.microsoft.com/office/drawing/2014/main" id="{E49BC632-6598-9727-5555-087785EE84A6}"/>
              </a:ext>
            </a:extLst>
          </p:cNvPr>
          <p:cNvSpPr>
            <a:spLocks noGrp="1"/>
          </p:cNvSpPr>
          <p:nvPr>
            <p:ph type="body" sz="quarter" idx="31"/>
          </p:nvPr>
        </p:nvSpPr>
        <p:spPr>
          <a:xfrm>
            <a:off x="3776898" y="4053821"/>
            <a:ext cx="976461" cy="345600"/>
          </a:xfrm>
        </p:spPr>
        <p:txBody>
          <a:bodyPr/>
          <a:lstStyle/>
          <a:p>
            <a:r>
              <a:rPr lang="en-US" noProof="0"/>
              <a:t>2:00 pm</a:t>
            </a:r>
          </a:p>
        </p:txBody>
      </p:sp>
      <p:sp>
        <p:nvSpPr>
          <p:cNvPr id="18" name="Text Placeholder 17">
            <a:extLst>
              <a:ext uri="{FF2B5EF4-FFF2-40B4-BE49-F238E27FC236}">
                <a16:creationId xmlns:a16="http://schemas.microsoft.com/office/drawing/2014/main" id="{5B4EB007-A763-3282-BF53-A59C8EF071B4}"/>
              </a:ext>
            </a:extLst>
          </p:cNvPr>
          <p:cNvSpPr>
            <a:spLocks noGrp="1"/>
          </p:cNvSpPr>
          <p:nvPr>
            <p:ph type="body" sz="quarter" idx="32"/>
          </p:nvPr>
        </p:nvSpPr>
        <p:spPr>
          <a:xfrm>
            <a:off x="3776898" y="4488366"/>
            <a:ext cx="2808000" cy="626701"/>
          </a:xfrm>
        </p:spPr>
        <p:txBody>
          <a:bodyPr>
            <a:normAutofit lnSpcReduction="10000"/>
          </a:bodyPr>
          <a:lstStyle/>
          <a:p>
            <a:pPr marL="0" marR="0" lvl="0" indent="0" algn="l" defTabSz="914400" rtl="0" eaLnBrk="1" fontAlgn="auto" latinLnBrk="0" hangingPunct="1">
              <a:lnSpc>
                <a:spcPct val="110000"/>
              </a:lnSpc>
              <a:spcBef>
                <a:spcPts val="0"/>
              </a:spcBef>
              <a:spcAft>
                <a:spcPts val="0"/>
              </a:spcAft>
              <a:buClrTx/>
              <a:buSzTx/>
              <a:buFontTx/>
              <a:buNone/>
              <a:tabLst/>
              <a:defRPr/>
            </a:pPr>
            <a:r>
              <a:rPr kumimoji="0" lang="en-US" sz="900" b="0" i="0" u="none" strike="noStrike" kern="0" cap="none" spc="0" normalizeH="0" baseline="0" noProof="0">
                <a:ln>
                  <a:noFill/>
                </a:ln>
                <a:solidFill>
                  <a:srgbClr val="1A1A1A"/>
                </a:solidFill>
                <a:effectLst/>
                <a:uLnTx/>
                <a:uFillTx/>
                <a:latin typeface="Segoe UI"/>
                <a:cs typeface="Segoe UI" pitchFamily="34" charset="0"/>
              </a:rPr>
              <a:t>Switching over to Teams, </a:t>
            </a:r>
            <a:r>
              <a:rPr kumimoji="0" lang="en-US" sz="900" b="0" i="0" u="none" strike="noStrike" kern="1200" cap="none" spc="0" normalizeH="0" baseline="0" noProof="0">
                <a:ln>
                  <a:noFill/>
                </a:ln>
                <a:solidFill>
                  <a:srgbClr val="1A1A1A"/>
                </a:solidFill>
                <a:effectLst/>
                <a:uLnTx/>
                <a:uFillTx/>
                <a:latin typeface="Segoe UI"/>
                <a:ea typeface="Segoe UI" pitchFamily="34" charset="0"/>
                <a:cs typeface="Segoe UI" pitchFamily="34" charset="0"/>
              </a:rPr>
              <a:t>Andrea</a:t>
            </a:r>
            <a:r>
              <a:rPr kumimoji="0" lang="en-US" sz="900" b="0" i="0" u="none" strike="noStrike" kern="0" cap="none" spc="0" normalizeH="0" baseline="0" noProof="0">
                <a:ln>
                  <a:noFill/>
                </a:ln>
                <a:solidFill>
                  <a:srgbClr val="1A1A1A"/>
                </a:solidFill>
                <a:effectLst/>
                <a:uLnTx/>
                <a:uFillTx/>
                <a:latin typeface="Segoe UI"/>
                <a:cs typeface="Segoe UI" pitchFamily="34" charset="0"/>
              </a:rPr>
              <a:t> takes her 1:1 meeting with her manager. Copilot in Teams helps her take meeting notes and record action items so she can focus on her conversation.</a:t>
            </a:r>
          </a:p>
        </p:txBody>
      </p:sp>
      <p:sp>
        <p:nvSpPr>
          <p:cNvPr id="19" name="Text Placeholder 18">
            <a:extLst>
              <a:ext uri="{FF2B5EF4-FFF2-40B4-BE49-F238E27FC236}">
                <a16:creationId xmlns:a16="http://schemas.microsoft.com/office/drawing/2014/main" id="{52409A8B-E4E1-51E3-52CA-788A7DCFCDFB}"/>
              </a:ext>
            </a:extLst>
          </p:cNvPr>
          <p:cNvSpPr>
            <a:spLocks noGrp="1"/>
          </p:cNvSpPr>
          <p:nvPr>
            <p:ph type="body" sz="quarter" idx="33"/>
          </p:nvPr>
        </p:nvSpPr>
        <p:spPr>
          <a:xfrm>
            <a:off x="3719286" y="5789421"/>
            <a:ext cx="2808000" cy="626701"/>
          </a:xfrm>
        </p:spPr>
        <p:txBody>
          <a:bodyPr>
            <a:normAutofit/>
          </a:bodyPr>
          <a:lstStyle/>
          <a:p>
            <a:pPr marL="0" marR="0" lvl="0" indent="0" algn="l" defTabSz="932472" rtl="0" eaLnBrk="1" fontAlgn="base" latinLnBrk="0" hangingPunct="1">
              <a:lnSpc>
                <a:spcPct val="110000"/>
              </a:lnSpc>
              <a:spcBef>
                <a:spcPct val="0"/>
              </a:spcBef>
              <a:spcAft>
                <a:spcPct val="0"/>
              </a:spcAft>
              <a:buClrTx/>
              <a:buSzTx/>
              <a:buFontTx/>
              <a:buNone/>
              <a:tabLst/>
              <a:defRPr/>
            </a:pPr>
            <a:r>
              <a:rPr lang="en-US" kern="0" noProof="0">
                <a:solidFill>
                  <a:srgbClr val="1A1A1A"/>
                </a:solidFill>
                <a:latin typeface="Segoe UI"/>
                <a:cs typeface="+mn-cs"/>
              </a:rPr>
              <a:t>Example prompt: </a:t>
            </a:r>
            <a:r>
              <a:rPr kumimoji="0" lang="en-US" sz="900" b="1" i="0" u="none" strike="noStrike" kern="1200" cap="none" spc="0" normalizeH="0" baseline="0" noProof="0">
                <a:ln>
                  <a:noFill/>
                </a:ln>
                <a:solidFill>
                  <a:srgbClr val="000000"/>
                </a:solidFill>
                <a:effectLst/>
                <a:uLnTx/>
                <a:uFillTx/>
                <a:latin typeface="Segoe UI"/>
                <a:ea typeface="+mn-ea"/>
                <a:cs typeface="+mn-cs"/>
              </a:rPr>
              <a:t>What were the action items </a:t>
            </a:r>
            <a:r>
              <a:rPr kumimoji="0" lang="en-US" sz="900" b="0" i="0" u="none" strike="noStrike" kern="0" cap="none" spc="0" normalizeH="0" baseline="0" noProof="0">
                <a:ln>
                  <a:noFill/>
                </a:ln>
                <a:solidFill>
                  <a:srgbClr val="1A1A1A"/>
                </a:solidFill>
                <a:effectLst/>
                <a:uLnTx/>
                <a:uFillTx/>
                <a:latin typeface="Segoe UI"/>
                <a:ea typeface="+mn-ea"/>
                <a:cs typeface="+mn-cs"/>
              </a:rPr>
              <a:t>from the meeting?</a:t>
            </a:r>
          </a:p>
          <a:p>
            <a:pPr lvl="0"/>
            <a:endParaRPr lang="en-US" noProof="0"/>
          </a:p>
        </p:txBody>
      </p:sp>
      <p:sp>
        <p:nvSpPr>
          <p:cNvPr id="20" name="Text Placeholder 19">
            <a:extLst>
              <a:ext uri="{FF2B5EF4-FFF2-40B4-BE49-F238E27FC236}">
                <a16:creationId xmlns:a16="http://schemas.microsoft.com/office/drawing/2014/main" id="{D6287BFC-5146-4C3B-851A-C64ECE5C841F}"/>
              </a:ext>
            </a:extLst>
          </p:cNvPr>
          <p:cNvSpPr>
            <a:spLocks noGrp="1"/>
          </p:cNvSpPr>
          <p:nvPr>
            <p:ph type="body" sz="quarter" idx="34"/>
          </p:nvPr>
        </p:nvSpPr>
        <p:spPr>
          <a:xfrm>
            <a:off x="6969595" y="4053821"/>
            <a:ext cx="976461" cy="345600"/>
          </a:xfrm>
        </p:spPr>
        <p:txBody>
          <a:bodyPr/>
          <a:lstStyle/>
          <a:p>
            <a:r>
              <a:rPr lang="en-US" noProof="0"/>
              <a:t>11:00 am</a:t>
            </a:r>
          </a:p>
        </p:txBody>
      </p:sp>
      <p:sp>
        <p:nvSpPr>
          <p:cNvPr id="21" name="Text Placeholder 20">
            <a:extLst>
              <a:ext uri="{FF2B5EF4-FFF2-40B4-BE49-F238E27FC236}">
                <a16:creationId xmlns:a16="http://schemas.microsoft.com/office/drawing/2014/main" id="{25BD0FF3-A9AA-30B3-FEE1-50E62B1FEFCC}"/>
              </a:ext>
            </a:extLst>
          </p:cNvPr>
          <p:cNvSpPr>
            <a:spLocks noGrp="1"/>
          </p:cNvSpPr>
          <p:nvPr>
            <p:ph type="body" sz="quarter" idx="35"/>
          </p:nvPr>
        </p:nvSpPr>
        <p:spPr>
          <a:xfrm>
            <a:off x="6969595" y="4488366"/>
            <a:ext cx="2808000" cy="926400"/>
          </a:xfrm>
        </p:spPr>
        <p:txBody>
          <a:bodyPr>
            <a:normAutofit/>
          </a:bodyPr>
          <a:lstStyle/>
          <a:p>
            <a:pPr marL="0" marR="0" lvl="0" indent="0" algn="l" defTabSz="914400" rtl="0" eaLnBrk="1" fontAlgn="auto" latinLnBrk="0" hangingPunct="1">
              <a:lnSpc>
                <a:spcPct val="110000"/>
              </a:lnSpc>
              <a:spcBef>
                <a:spcPts val="0"/>
              </a:spcBef>
              <a:spcAft>
                <a:spcPts val="0"/>
              </a:spcAft>
              <a:buClrTx/>
              <a:buSzTx/>
              <a:buFontTx/>
              <a:buNone/>
              <a:tabLst/>
              <a:defRPr/>
            </a:pPr>
            <a:r>
              <a:rPr kumimoji="0" lang="en-US" sz="900" b="0" i="0" u="none" strike="noStrike" kern="1200" cap="none" spc="0" normalizeH="0" baseline="0" noProof="0">
                <a:ln>
                  <a:noFill/>
                </a:ln>
                <a:solidFill>
                  <a:srgbClr val="1A1A1A"/>
                </a:solidFill>
                <a:effectLst/>
                <a:uLnTx/>
                <a:uFillTx/>
                <a:latin typeface="Segoe UI"/>
                <a:ea typeface="Segoe UI" pitchFamily="34" charset="0"/>
                <a:cs typeface="Segoe UI" pitchFamily="34" charset="0"/>
              </a:rPr>
              <a:t>Andrea</a:t>
            </a:r>
            <a:r>
              <a:rPr kumimoji="0" lang="en-US" sz="900" b="0" i="0" u="none" strike="noStrike" kern="0" cap="none" spc="0" normalizeH="0" baseline="0" noProof="0">
                <a:ln>
                  <a:noFill/>
                </a:ln>
                <a:solidFill>
                  <a:srgbClr val="1A1A1A"/>
                </a:solidFill>
                <a:effectLst/>
                <a:uLnTx/>
                <a:uFillTx/>
                <a:latin typeface="Segoe UI"/>
                <a:cs typeface="Segoe UI" pitchFamily="34" charset="0"/>
              </a:rPr>
              <a:t> wants to add some background information to the blog intro. She prompts Copilot for relevant industry articles from analysts. Copilot summarizes each article and provides links to the sources.</a:t>
            </a:r>
          </a:p>
        </p:txBody>
      </p:sp>
      <p:sp>
        <p:nvSpPr>
          <p:cNvPr id="22" name="Text Placeholder 21">
            <a:extLst>
              <a:ext uri="{FF2B5EF4-FFF2-40B4-BE49-F238E27FC236}">
                <a16:creationId xmlns:a16="http://schemas.microsoft.com/office/drawing/2014/main" id="{07C22E58-BEB4-4F59-5C71-607672B4A5F9}"/>
              </a:ext>
            </a:extLst>
          </p:cNvPr>
          <p:cNvSpPr>
            <a:spLocks noGrp="1"/>
          </p:cNvSpPr>
          <p:nvPr>
            <p:ph type="body" sz="quarter" idx="36"/>
          </p:nvPr>
        </p:nvSpPr>
        <p:spPr>
          <a:xfrm>
            <a:off x="6969595" y="5789421"/>
            <a:ext cx="2808000" cy="626701"/>
          </a:xfrm>
        </p:spPr>
        <p:txBody>
          <a:bodyPr/>
          <a:lstStyle/>
          <a:p>
            <a:pPr marL="0" marR="0" lvl="0" indent="0" algn="l" defTabSz="932472" rtl="0" eaLnBrk="1" fontAlgn="base" latinLnBrk="0" hangingPunct="1">
              <a:lnSpc>
                <a:spcPct val="110000"/>
              </a:lnSpc>
              <a:spcBef>
                <a:spcPct val="0"/>
              </a:spcBef>
              <a:spcAft>
                <a:spcPct val="0"/>
              </a:spcAft>
              <a:buClrTx/>
              <a:buSzTx/>
              <a:buFontTx/>
              <a:buNone/>
              <a:tabLst/>
              <a:defRPr/>
            </a:pPr>
            <a:r>
              <a:rPr lang="en-US" kern="0" noProof="0">
                <a:solidFill>
                  <a:srgbClr val="1A1A1A"/>
                </a:solidFill>
                <a:latin typeface="Segoe UI"/>
                <a:cs typeface="+mn-cs"/>
              </a:rPr>
              <a:t>Example prompt: </a:t>
            </a:r>
            <a:r>
              <a:rPr kumimoji="0" lang="en-US" sz="900" b="1" i="0" u="none" strike="noStrike" kern="1200" cap="none" spc="0" normalizeH="0" baseline="0" noProof="0">
                <a:ln>
                  <a:noFill/>
                </a:ln>
                <a:solidFill>
                  <a:srgbClr val="000000"/>
                </a:solidFill>
                <a:effectLst/>
                <a:uLnTx/>
                <a:uFillTx/>
                <a:latin typeface="Segoe UI"/>
                <a:ea typeface="+mn-ea"/>
                <a:cs typeface="+mn-cs"/>
              </a:rPr>
              <a:t>What are some recent trends </a:t>
            </a:r>
            <a:r>
              <a:rPr kumimoji="0" lang="en-US" sz="900" b="0" i="0" u="none" strike="noStrike" kern="1200" cap="none" spc="0" normalizeH="0" baseline="0" noProof="0">
                <a:ln>
                  <a:noFill/>
                </a:ln>
                <a:solidFill>
                  <a:srgbClr val="000000"/>
                </a:solidFill>
                <a:effectLst/>
                <a:uLnTx/>
                <a:uFillTx/>
                <a:latin typeface="Segoe UI"/>
                <a:ea typeface="+mn-ea"/>
                <a:cs typeface="+mn-cs"/>
              </a:rPr>
              <a:t>on generative AI for work from well known industry analysts and influencers?</a:t>
            </a:r>
            <a:endParaRPr kumimoji="0" lang="en-US" sz="900" b="0" i="0" u="none" strike="noStrike" kern="0" cap="none" spc="0" normalizeH="0" baseline="0" noProof="0">
              <a:ln>
                <a:noFill/>
              </a:ln>
              <a:solidFill>
                <a:srgbClr val="1A1A1A"/>
              </a:solidFill>
              <a:effectLst/>
              <a:uLnTx/>
              <a:uFillTx/>
              <a:latin typeface="Segoe UI"/>
              <a:ea typeface="+mn-ea"/>
              <a:cs typeface="+mn-cs"/>
            </a:endParaRPr>
          </a:p>
        </p:txBody>
      </p:sp>
      <p:sp>
        <p:nvSpPr>
          <p:cNvPr id="127" name="Text Placeholder 126">
            <a:extLst>
              <a:ext uri="{FF2B5EF4-FFF2-40B4-BE49-F238E27FC236}">
                <a16:creationId xmlns:a16="http://schemas.microsoft.com/office/drawing/2014/main" id="{EFA26FAA-3E2E-E62B-DE06-5E3B6C751931}"/>
              </a:ext>
            </a:extLst>
          </p:cNvPr>
          <p:cNvSpPr>
            <a:spLocks noGrp="1"/>
          </p:cNvSpPr>
          <p:nvPr>
            <p:ph type="body" sz="quarter" idx="37"/>
          </p:nvPr>
        </p:nvSpPr>
        <p:spPr>
          <a:xfrm>
            <a:off x="10430234" y="521099"/>
            <a:ext cx="1456966" cy="175614"/>
          </a:xfrm>
        </p:spPr>
        <p:txBody>
          <a:bodyPr/>
          <a:lstStyle/>
          <a:p>
            <a:r>
              <a:rPr lang="en-US" noProof="0"/>
              <a:t>Buy</a:t>
            </a:r>
          </a:p>
        </p:txBody>
      </p:sp>
      <p:sp>
        <p:nvSpPr>
          <p:cNvPr id="78" name="Text Placeholder 77">
            <a:extLst>
              <a:ext uri="{FF2B5EF4-FFF2-40B4-BE49-F238E27FC236}">
                <a16:creationId xmlns:a16="http://schemas.microsoft.com/office/drawing/2014/main" id="{DD28AFAD-B655-1D87-26DF-C110A6E1EDA7}"/>
              </a:ext>
            </a:extLst>
          </p:cNvPr>
          <p:cNvSpPr>
            <a:spLocks noGrp="1"/>
          </p:cNvSpPr>
          <p:nvPr>
            <p:ph type="body" sz="quarter" idx="38"/>
          </p:nvPr>
        </p:nvSpPr>
        <p:spPr>
          <a:solidFill>
            <a:srgbClr val="0078D4"/>
          </a:solidFill>
        </p:spPr>
        <p:txBody>
          <a:bodyPr/>
          <a:lstStyle/>
          <a:p>
            <a:endParaRPr lang="en-US" noProof="0"/>
          </a:p>
        </p:txBody>
      </p:sp>
      <p:sp>
        <p:nvSpPr>
          <p:cNvPr id="79" name="Text Placeholder 78">
            <a:extLst>
              <a:ext uri="{FF2B5EF4-FFF2-40B4-BE49-F238E27FC236}">
                <a16:creationId xmlns:a16="http://schemas.microsoft.com/office/drawing/2014/main" id="{0931AEC8-8035-3ACF-ABBD-964388DFF546}"/>
              </a:ext>
            </a:extLst>
          </p:cNvPr>
          <p:cNvSpPr>
            <a:spLocks noGrp="1"/>
          </p:cNvSpPr>
          <p:nvPr>
            <p:ph type="body" sz="quarter" idx="39"/>
          </p:nvPr>
        </p:nvSpPr>
        <p:spPr>
          <a:solidFill>
            <a:srgbClr val="0078D4"/>
          </a:solidFill>
        </p:spPr>
        <p:txBody>
          <a:bodyPr/>
          <a:lstStyle/>
          <a:p>
            <a:endParaRPr lang="en-US" noProof="0"/>
          </a:p>
        </p:txBody>
      </p:sp>
      <p:sp>
        <p:nvSpPr>
          <p:cNvPr id="80" name="Text Placeholder 79">
            <a:extLst>
              <a:ext uri="{FF2B5EF4-FFF2-40B4-BE49-F238E27FC236}">
                <a16:creationId xmlns:a16="http://schemas.microsoft.com/office/drawing/2014/main" id="{3238A71D-E4A5-76E9-B822-4FAB911F9794}"/>
              </a:ext>
            </a:extLst>
          </p:cNvPr>
          <p:cNvSpPr>
            <a:spLocks noGrp="1"/>
          </p:cNvSpPr>
          <p:nvPr>
            <p:ph type="body" sz="quarter" idx="40"/>
          </p:nvPr>
        </p:nvSpPr>
        <p:spPr/>
        <p:txBody>
          <a:bodyPr/>
          <a:lstStyle/>
          <a:p>
            <a:endParaRPr lang="en-US" noProof="0"/>
          </a:p>
        </p:txBody>
      </p:sp>
      <p:sp>
        <p:nvSpPr>
          <p:cNvPr id="24" name="Rectangle: Rounded Corners 6">
            <a:extLst>
              <a:ext uri="{FF2B5EF4-FFF2-40B4-BE49-F238E27FC236}">
                <a16:creationId xmlns:a16="http://schemas.microsoft.com/office/drawing/2014/main" id="{24C61D65-4D21-3022-59D5-B17174D818BE}"/>
              </a:ext>
              <a:ext uri="{C183D7F6-B498-43B3-948B-1728B52AA6E4}">
                <adec:decorative xmlns:adec="http://schemas.microsoft.com/office/drawing/2017/decorative" val="1"/>
              </a:ext>
            </a:extLst>
          </p:cNvPr>
          <p:cNvSpPr/>
          <p:nvPr/>
        </p:nvSpPr>
        <p:spPr bwMode="auto">
          <a:xfrm>
            <a:off x="576356" y="1134767"/>
            <a:ext cx="659514" cy="216000"/>
          </a:xfrm>
          <a:prstGeom prst="roundRect">
            <a:avLst>
              <a:gd name="adj" fmla="val 50000"/>
            </a:avLst>
          </a:prstGeom>
          <a:solidFill>
            <a:srgbClr val="FFA38B"/>
          </a:solidFill>
          <a:ln w="12700">
            <a:solidFill>
              <a:srgbClr val="FFA38B"/>
            </a:solidFill>
            <a:headEnd type="none" w="med" len="med"/>
            <a:tailEnd type="none" w="med" len="med"/>
          </a:ln>
          <a:effectLst>
            <a:outerShdw blurRad="63500" dist="63500" dir="2700000" rotWithShape="0">
              <a:srgbClr val="454142">
                <a:alpha val="20000"/>
              </a:srgbClr>
            </a:outerShdw>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0" tIns="18288" rIns="0" bIns="36000" numCol="1" spcCol="0" rtlCol="0" fromWordArt="0" anchor="ctr" anchorCtr="0" forceAA="0" compatLnSpc="1">
            <a:prstTxWarp prst="textNoShape">
              <a:avLst/>
            </a:prstTxWarp>
            <a:noAutofit/>
          </a:bodyPr>
          <a:lstStyle/>
          <a:p>
            <a:pPr marL="0" marR="0" lvl="0" indent="0" algn="ctr" defTabSz="932742"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a:ln>
                  <a:noFill/>
                </a:ln>
                <a:solidFill>
                  <a:srgbClr val="000000"/>
                </a:solidFill>
                <a:effectLst/>
                <a:uLnTx/>
                <a:uFillTx/>
                <a:latin typeface="Segoe UI Semibold" panose="020B0702040204020203" pitchFamily="34" charset="0"/>
                <a:ea typeface="+mn-ea"/>
                <a:cs typeface="Segoe UI Semibold" panose="020B0702040204020203" pitchFamily="34" charset="0"/>
              </a:rPr>
              <a:t>Benefits</a:t>
            </a:r>
          </a:p>
        </p:txBody>
      </p:sp>
      <p:grpSp>
        <p:nvGrpSpPr>
          <p:cNvPr id="25" name="Group 24">
            <a:extLst>
              <a:ext uri="{FF2B5EF4-FFF2-40B4-BE49-F238E27FC236}">
                <a16:creationId xmlns:a16="http://schemas.microsoft.com/office/drawing/2014/main" id="{7DAE3C5E-89B5-E636-A20B-FFEE1F732162}"/>
              </a:ext>
            </a:extLst>
          </p:cNvPr>
          <p:cNvGrpSpPr/>
          <p:nvPr/>
        </p:nvGrpSpPr>
        <p:grpSpPr>
          <a:xfrm>
            <a:off x="1286540" y="1134767"/>
            <a:ext cx="1571031" cy="216000"/>
            <a:chOff x="1372194" y="969899"/>
            <a:chExt cx="1571031" cy="216000"/>
          </a:xfrm>
        </p:grpSpPr>
        <p:sp>
          <p:nvSpPr>
            <p:cNvPr id="26" name="Rectangle: Rounded Corners 6">
              <a:extLst>
                <a:ext uri="{FF2B5EF4-FFF2-40B4-BE49-F238E27FC236}">
                  <a16:creationId xmlns:a16="http://schemas.microsoft.com/office/drawing/2014/main" id="{1BB1AFEC-91A3-8183-EB2B-18C2CEB95C34}"/>
                </a:ext>
                <a:ext uri="{C183D7F6-B498-43B3-948B-1728B52AA6E4}">
                  <adec:decorative xmlns:adec="http://schemas.microsoft.com/office/drawing/2017/decorative" val="1"/>
                </a:ext>
              </a:extLst>
            </p:cNvPr>
            <p:cNvSpPr/>
            <p:nvPr/>
          </p:nvSpPr>
          <p:spPr bwMode="auto">
            <a:xfrm>
              <a:off x="1372194" y="969899"/>
              <a:ext cx="1571031" cy="216000"/>
            </a:xfrm>
            <a:prstGeom prst="roundRect">
              <a:avLst>
                <a:gd name="adj" fmla="val 50000"/>
              </a:avLst>
            </a:prstGeom>
            <a:solidFill>
              <a:srgbClr val="FFFFFF"/>
            </a:solidFill>
            <a:ln w="12700">
              <a:solidFill>
                <a:srgbClr val="FFA38B"/>
              </a:solidFill>
              <a:headEnd type="none" w="med" len="med"/>
              <a:tailEnd type="none" w="med" len="med"/>
            </a:ln>
            <a:effectLst>
              <a:outerShdw blurRad="63500" dist="63500" dir="2700000" rotWithShape="0">
                <a:srgbClr val="454142">
                  <a:alpha val="20000"/>
                </a:srgbClr>
              </a:outerShdw>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216000" tIns="18288" rIns="36000" bIns="36000" numCol="1" spcCol="0" rtlCol="0" fromWordArt="0" anchor="ctr" anchorCtr="0" forceAA="0" compatLnSpc="1">
              <a:prstTxWarp prst="textNoShape">
                <a:avLst/>
              </a:prstTxWarp>
              <a:noAutofit/>
            </a:bodyPr>
            <a:lstStyle/>
            <a:p>
              <a:pPr marL="0" marR="0" lvl="0" indent="0" algn="l" defTabSz="932742"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a:ln>
                    <a:noFill/>
                  </a:ln>
                  <a:solidFill>
                    <a:srgbClr val="73391D"/>
                  </a:solidFill>
                  <a:effectLst/>
                  <a:uLnTx/>
                  <a:uFillTx/>
                  <a:latin typeface="Segoe UI Semibold" panose="020B0702040204020203" pitchFamily="34" charset="0"/>
                  <a:ea typeface="+mn-ea"/>
                  <a:cs typeface="Segoe UI Semibold" panose="020B0702040204020203" pitchFamily="34" charset="0"/>
                </a:rPr>
                <a:t>~90 minutes per week</a:t>
              </a:r>
            </a:p>
          </p:txBody>
        </p:sp>
        <p:pic>
          <p:nvPicPr>
            <p:cNvPr id="27" name="Graphic 26">
              <a:extLst>
                <a:ext uri="{FF2B5EF4-FFF2-40B4-BE49-F238E27FC236}">
                  <a16:creationId xmlns:a16="http://schemas.microsoft.com/office/drawing/2014/main" id="{12644B79-A73A-65A9-88DB-F6FB7122F1B8}"/>
                </a:ext>
              </a:extLst>
            </p:cNvPr>
            <p:cNvPicPr>
              <a:picLocks noChangeAspect="1"/>
            </p:cNvPicPr>
            <p:nvPr/>
          </p:nvPicPr>
          <p:blipFill>
            <a:blip r:embed="rId2" cstate="screen">
              <a:extLst>
                <a:ext uri="{28A0092B-C50C-407E-A947-70E740481C1C}">
                  <a14:useLocalDpi xmlns:a14="http://schemas.microsoft.com/office/drawing/2010/main"/>
                </a:ext>
                <a:ext uri="{96DAC541-7B7A-43D3-8B79-37D633B846F1}">
                  <asvg:svgBlip xmlns:asvg="http://schemas.microsoft.com/office/drawing/2016/SVG/main" r:embed="rId3"/>
                </a:ext>
              </a:extLst>
            </a:blip>
            <a:stretch>
              <a:fillRect/>
            </a:stretch>
          </p:blipFill>
          <p:spPr>
            <a:xfrm>
              <a:off x="1421924" y="1005899"/>
              <a:ext cx="144000" cy="144000"/>
            </a:xfrm>
            <a:prstGeom prst="rect">
              <a:avLst/>
            </a:prstGeom>
          </p:spPr>
        </p:pic>
      </p:grpSp>
      <p:grpSp>
        <p:nvGrpSpPr>
          <p:cNvPr id="28" name="Group 27">
            <a:extLst>
              <a:ext uri="{FF2B5EF4-FFF2-40B4-BE49-F238E27FC236}">
                <a16:creationId xmlns:a16="http://schemas.microsoft.com/office/drawing/2014/main" id="{8CD095EB-ECEC-F1B9-6B9B-C0309358F747}"/>
              </a:ext>
            </a:extLst>
          </p:cNvPr>
          <p:cNvGrpSpPr/>
          <p:nvPr/>
        </p:nvGrpSpPr>
        <p:grpSpPr>
          <a:xfrm>
            <a:off x="5754503" y="1134767"/>
            <a:ext cx="2325078" cy="216000"/>
            <a:chOff x="6235579" y="969899"/>
            <a:chExt cx="2325078" cy="216000"/>
          </a:xfrm>
        </p:grpSpPr>
        <p:sp>
          <p:nvSpPr>
            <p:cNvPr id="29" name="Rectangle: Rounded Corners 6">
              <a:extLst>
                <a:ext uri="{FF2B5EF4-FFF2-40B4-BE49-F238E27FC236}">
                  <a16:creationId xmlns:a16="http://schemas.microsoft.com/office/drawing/2014/main" id="{D882300C-8679-FBB3-3D54-95F6DB50F154}"/>
                </a:ext>
                <a:ext uri="{C183D7F6-B498-43B3-948B-1728B52AA6E4}">
                  <adec:decorative xmlns:adec="http://schemas.microsoft.com/office/drawing/2017/decorative" val="1"/>
                </a:ext>
              </a:extLst>
            </p:cNvPr>
            <p:cNvSpPr/>
            <p:nvPr/>
          </p:nvSpPr>
          <p:spPr bwMode="auto">
            <a:xfrm>
              <a:off x="6235579" y="969899"/>
              <a:ext cx="2325078" cy="216000"/>
            </a:xfrm>
            <a:prstGeom prst="roundRect">
              <a:avLst>
                <a:gd name="adj" fmla="val 50000"/>
              </a:avLst>
            </a:prstGeom>
            <a:solidFill>
              <a:srgbClr val="FFFFFF"/>
            </a:solidFill>
            <a:ln w="12700">
              <a:solidFill>
                <a:srgbClr val="FFA38B"/>
              </a:solidFill>
              <a:headEnd type="none" w="med" len="med"/>
              <a:tailEnd type="none" w="med" len="med"/>
            </a:ln>
            <a:effectLst>
              <a:outerShdw blurRad="63500" dist="63500" dir="2700000" rotWithShape="0">
                <a:srgbClr val="454142">
                  <a:alpha val="20000"/>
                </a:srgbClr>
              </a:outerShdw>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216000" tIns="18288" rIns="36000" bIns="36000" numCol="1" spcCol="0" rtlCol="0" fromWordArt="0" anchor="ctr" anchorCtr="0" forceAA="0" compatLnSpc="1">
              <a:prstTxWarp prst="textNoShape">
                <a:avLst/>
              </a:prstTxWarp>
              <a:noAutofit/>
            </a:bodyPr>
            <a:lstStyle/>
            <a:p>
              <a:pPr marL="0" marR="0" lvl="0" indent="0" algn="l" defTabSz="932742"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a:ln>
                    <a:noFill/>
                  </a:ln>
                  <a:solidFill>
                    <a:srgbClr val="73391D"/>
                  </a:solidFill>
                  <a:effectLst/>
                  <a:uLnTx/>
                  <a:uFillTx/>
                  <a:latin typeface="Segoe UI Semibold" panose="020B0702040204020203" pitchFamily="34" charset="0"/>
                  <a:ea typeface="+mn-ea"/>
                  <a:cs typeface="Segoe UI Semibold" panose="020B0702040204020203" pitchFamily="34" charset="0"/>
                </a:rPr>
                <a:t>Job satisfaction and output</a:t>
              </a:r>
            </a:p>
          </p:txBody>
        </p:sp>
        <p:pic>
          <p:nvPicPr>
            <p:cNvPr id="30" name="Graphic 29">
              <a:extLst>
                <a:ext uri="{FF2B5EF4-FFF2-40B4-BE49-F238E27FC236}">
                  <a16:creationId xmlns:a16="http://schemas.microsoft.com/office/drawing/2014/main" id="{29BA9ADA-911E-554A-FE73-A1E4B242CFC9}"/>
                </a:ext>
              </a:extLst>
            </p:cNvPr>
            <p:cNvPicPr>
              <a:picLocks noChangeAspect="1"/>
            </p:cNvPicPr>
            <p:nvPr/>
          </p:nvPicPr>
          <p:blipFill>
            <a:blip r:embed="rId4" cstate="screen">
              <a:extLst>
                <a:ext uri="{28A0092B-C50C-407E-A947-70E740481C1C}">
                  <a14:useLocalDpi xmlns:a14="http://schemas.microsoft.com/office/drawing/2010/main"/>
                </a:ext>
                <a:ext uri="{96DAC541-7B7A-43D3-8B79-37D633B846F1}">
                  <asvg:svgBlip xmlns:asvg="http://schemas.microsoft.com/office/drawing/2016/SVG/main" r:embed="rId5"/>
                </a:ext>
              </a:extLst>
            </a:blip>
            <a:stretch>
              <a:fillRect/>
            </a:stretch>
          </p:blipFill>
          <p:spPr>
            <a:xfrm>
              <a:off x="6282712" y="1005899"/>
              <a:ext cx="144000" cy="144000"/>
            </a:xfrm>
            <a:prstGeom prst="rect">
              <a:avLst/>
            </a:prstGeom>
          </p:spPr>
        </p:pic>
      </p:grpSp>
      <p:grpSp>
        <p:nvGrpSpPr>
          <p:cNvPr id="31" name="Group 30">
            <a:extLst>
              <a:ext uri="{FF2B5EF4-FFF2-40B4-BE49-F238E27FC236}">
                <a16:creationId xmlns:a16="http://schemas.microsoft.com/office/drawing/2014/main" id="{673484B8-92B4-AAA9-6685-5273A4CEA6B5}"/>
              </a:ext>
            </a:extLst>
          </p:cNvPr>
          <p:cNvGrpSpPr/>
          <p:nvPr/>
        </p:nvGrpSpPr>
        <p:grpSpPr>
          <a:xfrm>
            <a:off x="2908241" y="1134767"/>
            <a:ext cx="2795593" cy="216000"/>
            <a:chOff x="3133720" y="969899"/>
            <a:chExt cx="2795593" cy="216000"/>
          </a:xfrm>
        </p:grpSpPr>
        <p:sp>
          <p:nvSpPr>
            <p:cNvPr id="32" name="Rectangle: Rounded Corners 6">
              <a:extLst>
                <a:ext uri="{FF2B5EF4-FFF2-40B4-BE49-F238E27FC236}">
                  <a16:creationId xmlns:a16="http://schemas.microsoft.com/office/drawing/2014/main" id="{8D707D8E-6985-52DF-6D4A-5891B3CD13DC}"/>
                </a:ext>
                <a:ext uri="{C183D7F6-B498-43B3-948B-1728B52AA6E4}">
                  <adec:decorative xmlns:adec="http://schemas.microsoft.com/office/drawing/2017/decorative" val="1"/>
                </a:ext>
              </a:extLst>
            </p:cNvPr>
            <p:cNvSpPr/>
            <p:nvPr/>
          </p:nvSpPr>
          <p:spPr bwMode="auto">
            <a:xfrm>
              <a:off x="3133720" y="969899"/>
              <a:ext cx="2795593" cy="216000"/>
            </a:xfrm>
            <a:prstGeom prst="roundRect">
              <a:avLst>
                <a:gd name="adj" fmla="val 50000"/>
              </a:avLst>
            </a:prstGeom>
            <a:solidFill>
              <a:srgbClr val="FFFFFF"/>
            </a:solidFill>
            <a:ln w="12700">
              <a:solidFill>
                <a:srgbClr val="FFA38B"/>
              </a:solidFill>
              <a:headEnd type="none" w="med" len="med"/>
              <a:tailEnd type="none" w="med" len="med"/>
            </a:ln>
            <a:effectLst>
              <a:outerShdw blurRad="63500" dist="63500" dir="2700000" rotWithShape="0">
                <a:srgbClr val="454142">
                  <a:alpha val="20000"/>
                </a:srgbClr>
              </a:outerShdw>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216000" tIns="18288" rIns="36000" bIns="36000" numCol="1" spcCol="0" rtlCol="0" fromWordArt="0" anchor="ctr" anchorCtr="0" forceAA="0" compatLnSpc="1">
              <a:prstTxWarp prst="textNoShape">
                <a:avLst/>
              </a:prstTxWarp>
              <a:noAutofit/>
            </a:bodyPr>
            <a:lstStyle/>
            <a:p>
              <a:pPr marL="0" marR="0" lvl="0" indent="0" algn="l" defTabSz="932742"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a:ln>
                    <a:noFill/>
                  </a:ln>
                  <a:solidFill>
                    <a:srgbClr val="73391D"/>
                  </a:solidFill>
                  <a:effectLst/>
                  <a:uLnTx/>
                  <a:uFillTx/>
                  <a:latin typeface="Segoe UI Semibold" panose="020B0702040204020203" pitchFamily="34" charset="0"/>
                  <a:ea typeface="+mn-ea"/>
                  <a:cs typeface="Segoe UI Semibold" panose="020B0702040204020203" pitchFamily="34" charset="0"/>
                </a:rPr>
                <a:t>Areas of investment: Creative solutions</a:t>
              </a:r>
            </a:p>
          </p:txBody>
        </p:sp>
        <p:pic>
          <p:nvPicPr>
            <p:cNvPr id="33" name="Graphic 32">
              <a:extLst>
                <a:ext uri="{FF2B5EF4-FFF2-40B4-BE49-F238E27FC236}">
                  <a16:creationId xmlns:a16="http://schemas.microsoft.com/office/drawing/2014/main" id="{4840AC92-4263-7231-2354-7F913F011CDB}"/>
                </a:ext>
              </a:extLst>
            </p:cNvPr>
            <p:cNvPicPr>
              <a:picLocks noChangeAspect="1"/>
            </p:cNvPicPr>
            <p:nvPr/>
          </p:nvPicPr>
          <p:blipFill>
            <a:blip r:embed="rId6" cstate="screen">
              <a:extLst>
                <a:ext uri="{28A0092B-C50C-407E-A947-70E740481C1C}">
                  <a14:useLocalDpi xmlns:a14="http://schemas.microsoft.com/office/drawing/2010/main"/>
                </a:ext>
                <a:ext uri="{96DAC541-7B7A-43D3-8B79-37D633B846F1}">
                  <asvg:svgBlip xmlns:asvg="http://schemas.microsoft.com/office/drawing/2016/SVG/main" r:embed="rId7"/>
                </a:ext>
              </a:extLst>
            </a:blip>
            <a:stretch>
              <a:fillRect/>
            </a:stretch>
          </p:blipFill>
          <p:spPr>
            <a:xfrm>
              <a:off x="3193555" y="1005899"/>
              <a:ext cx="144000" cy="144000"/>
            </a:xfrm>
            <a:prstGeom prst="rect">
              <a:avLst/>
            </a:prstGeom>
          </p:spPr>
        </p:pic>
      </p:grpSp>
      <p:grpSp>
        <p:nvGrpSpPr>
          <p:cNvPr id="37" name="Group 36">
            <a:extLst>
              <a:ext uri="{FF2B5EF4-FFF2-40B4-BE49-F238E27FC236}">
                <a16:creationId xmlns:a16="http://schemas.microsoft.com/office/drawing/2014/main" id="{6F893EE2-4854-68AF-DAC4-26603A71957A}"/>
              </a:ext>
            </a:extLst>
          </p:cNvPr>
          <p:cNvGrpSpPr/>
          <p:nvPr/>
        </p:nvGrpSpPr>
        <p:grpSpPr>
          <a:xfrm>
            <a:off x="10430234" y="1462475"/>
            <a:ext cx="1461442" cy="1798206"/>
            <a:chOff x="10430234" y="1462475"/>
            <a:chExt cx="1461442" cy="1798206"/>
          </a:xfrm>
        </p:grpSpPr>
        <p:sp>
          <p:nvSpPr>
            <p:cNvPr id="38" name="TextBox 37">
              <a:extLst>
                <a:ext uri="{FF2B5EF4-FFF2-40B4-BE49-F238E27FC236}">
                  <a16:creationId xmlns:a16="http://schemas.microsoft.com/office/drawing/2014/main" id="{693EB0DA-9DAF-ACBC-FD82-1D2B7CE40A69}"/>
                </a:ext>
              </a:extLst>
            </p:cNvPr>
            <p:cNvSpPr txBox="1"/>
            <p:nvPr/>
          </p:nvSpPr>
          <p:spPr>
            <a:xfrm>
              <a:off x="10430234" y="1462475"/>
              <a:ext cx="1461442" cy="1107996"/>
            </a:xfrm>
            <a:prstGeom prst="rect">
              <a:avLst/>
            </a:prstGeom>
            <a:noFill/>
          </p:spPr>
          <p:txBody>
            <a:bodyPr wrap="square" lIns="0" tIns="0" rIns="0" bIns="0"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a:ln>
                    <a:noFill/>
                  </a:ln>
                  <a:solidFill>
                    <a:srgbClr val="C03BC4"/>
                  </a:solidFill>
                  <a:effectLst/>
                  <a:uLnTx/>
                  <a:uFillTx/>
                  <a:latin typeface="Segoe UI Semibold"/>
                  <a:ea typeface="+mn-ea"/>
                  <a:cs typeface="+mn-cs"/>
                </a:rPr>
                <a:t>Andrea </a:t>
              </a:r>
              <a:r>
                <a:rPr kumimoji="0" lang="en-US" sz="1600" b="0" i="0" u="none" strike="noStrike" kern="1200" cap="none" spc="0" normalizeH="0" baseline="0" noProof="0">
                  <a:ln>
                    <a:noFill/>
                  </a:ln>
                  <a:solidFill>
                    <a:srgbClr val="C03BC4"/>
                  </a:solidFill>
                  <a:effectLst/>
                  <a:uLnTx/>
                  <a:uFillTx/>
                  <a:latin typeface="Segoe UI" panose="020B0502040204020203" pitchFamily="34" charset="0"/>
                  <a:ea typeface="+mn-ea"/>
                  <a:cs typeface="Segoe UI" panose="020B0502040204020203" pitchFamily="34" charset="0"/>
                </a:rPr>
                <a:t>is a Sr. Product Marketing Manager</a:t>
              </a:r>
              <a:endParaRPr kumimoji="0" lang="en-US" sz="2000" b="0" i="0" u="none" strike="noStrike" kern="1200" cap="none" spc="0" normalizeH="0" baseline="0" noProof="0">
                <a:ln>
                  <a:noFill/>
                </a:ln>
                <a:solidFill>
                  <a:srgbClr val="C03BC4"/>
                </a:solidFill>
                <a:effectLst/>
                <a:uLnTx/>
                <a:uFillTx/>
                <a:latin typeface="Segoe UI" panose="020B0502040204020203" pitchFamily="34" charset="0"/>
                <a:ea typeface="+mn-ea"/>
                <a:cs typeface="Segoe UI" panose="020B0502040204020203" pitchFamily="34" charset="0"/>
              </a:endParaRPr>
            </a:p>
          </p:txBody>
        </p:sp>
        <p:pic>
          <p:nvPicPr>
            <p:cNvPr id="39" name="Graphic 38">
              <a:extLst>
                <a:ext uri="{FF2B5EF4-FFF2-40B4-BE49-F238E27FC236}">
                  <a16:creationId xmlns:a16="http://schemas.microsoft.com/office/drawing/2014/main" id="{C0FE8E2A-10D9-A18D-D730-755FA3194A90}"/>
                </a:ext>
                <a:ext uri="{C183D7F6-B498-43B3-948B-1728B52AA6E4}">
                  <adec:decorative xmlns:adec="http://schemas.microsoft.com/office/drawing/2017/decorative" val="1"/>
                </a:ext>
              </a:extLst>
            </p:cNvPr>
            <p:cNvPicPr>
              <a:picLocks noChangeAspect="1"/>
            </p:cNvPicPr>
            <p:nvPr/>
          </p:nvPicPr>
          <p:blipFill>
            <a:blip r:embed="rId8">
              <a:extLst>
                <a:ext uri="{28A0092B-C50C-407E-A947-70E740481C1C}">
                  <a14:useLocalDpi xmlns:a14="http://schemas.microsoft.com/office/drawing/2010/main"/>
                </a:ext>
                <a:ext uri="{96DAC541-7B7A-43D3-8B79-37D633B846F1}">
                  <asvg:svgBlip xmlns:asvg="http://schemas.microsoft.com/office/drawing/2016/SVG/main" r:embed="rId9"/>
                </a:ext>
              </a:extLst>
            </a:blip>
            <a:stretch>
              <a:fillRect/>
            </a:stretch>
          </p:blipFill>
          <p:spPr>
            <a:xfrm rot="10800000">
              <a:off x="11616886" y="2985891"/>
              <a:ext cx="274790" cy="274790"/>
            </a:xfrm>
            <a:prstGeom prst="rect">
              <a:avLst/>
            </a:prstGeom>
          </p:spPr>
        </p:pic>
      </p:grpSp>
      <p:pic>
        <p:nvPicPr>
          <p:cNvPr id="23" name="Picture 22" descr="A person smiling at camera&#10;&#10;Description automatically generated">
            <a:extLst>
              <a:ext uri="{FF2B5EF4-FFF2-40B4-BE49-F238E27FC236}">
                <a16:creationId xmlns:a16="http://schemas.microsoft.com/office/drawing/2014/main" id="{2827C040-B5FD-4EE8-993E-29B6BA34534F}"/>
              </a:ext>
            </a:extLst>
          </p:cNvPr>
          <p:cNvPicPr>
            <a:picLocks noChangeAspect="1"/>
          </p:cNvPicPr>
          <p:nvPr/>
        </p:nvPicPr>
        <p:blipFill>
          <a:blip r:embed="rId10" cstate="screen">
            <a:extLst>
              <a:ext uri="{BEBA8EAE-BF5A-486C-A8C5-ECC9F3942E4B}">
                <a14:imgProps xmlns:a14="http://schemas.microsoft.com/office/drawing/2010/main">
                  <a14:imgLayer r:embed="rId11">
                    <a14:imgEffect>
                      <a14:backgroundRemoval t="9984" b="99717" l="61" r="99879">
                        <a14:foregroundMark x1="21953" y1="55618" x2="4047" y2="63318"/>
                        <a14:foregroundMark x1="1714" y1="74515" x2="485" y2="83751"/>
                        <a14:foregroundMark x1="485" y1="83751" x2="8672" y2="99717"/>
                        <a14:foregroundMark x1="8672" y1="99717" x2="82535" y2="99192"/>
                        <a14:foregroundMark x1="82535" y1="99192" x2="98484" y2="76233"/>
                        <a14:foregroundMark x1="98484" y1="76233" x2="94785" y2="59863"/>
                        <a14:foregroundMark x1="94785" y1="59863" x2="33050" y2="53678"/>
                        <a14:foregroundMark x1="33050" y1="53678" x2="21953" y2="55618"/>
                        <a14:foregroundMark x1="5397" y1="61924" x2="849" y2="89976"/>
                        <a14:foregroundMark x1="849" y1="89976" x2="13766" y2="70170"/>
                        <a14:foregroundMark x1="13766" y1="70170" x2="4245" y2="88521"/>
                        <a14:foregroundMark x1="4245" y1="88521" x2="16859" y2="75627"/>
                        <a14:foregroundMark x1="16859" y1="75627" x2="25106" y2="90622"/>
                        <a14:foregroundMark x1="25106" y1="90622" x2="48939" y2="95635"/>
                        <a14:foregroundMark x1="48939" y1="95635" x2="92662" y2="82781"/>
                        <a14:foregroundMark x1="92662" y1="82781" x2="99879" y2="97534"/>
                        <a14:foregroundMark x1="99879" y1="97534" x2="99879" y2="97534"/>
                        <a14:foregroundMark x1="6125" y1="62167" x2="2244" y2="96847"/>
                        <a14:foregroundMark x1="2244" y1="96847" x2="8369" y2="67300"/>
                        <a14:foregroundMark x1="8369" y1="67300" x2="8005" y2="65400"/>
                        <a14:foregroundMark x1="71437" y1="75303" x2="63918" y2="88561"/>
                        <a14:foregroundMark x1="63918" y1="88561" x2="77016" y2="91148"/>
                        <a14:foregroundMark x1="4002" y1="75101" x2="61" y2="80881"/>
                        <a14:foregroundMark x1="2062" y1="80881" x2="1759" y2="88723"/>
                        <a14:foregroundMark x1="1455" y1="85004" x2="5397" y2="99717"/>
                        <a14:foregroundMark x1="45785" y1="11439" x2="61431" y2="10873"/>
                        <a14:foregroundMark x1="45482" y1="11762" x2="63614" y2="11318"/>
                        <a14:foregroundMark x1="60825" y1="11196" x2="52881" y2="11196"/>
                        <a14:foregroundMark x1="60461" y1="10752" x2="44451" y2="11520"/>
                        <a14:backgroundMark x1="3153" y1="62611" x2="121" y2="77162"/>
                        <a14:backgroundMark x1="121" y1="77162" x2="1213" y2="65238"/>
                        <a14:backgroundMark x1="45603" y1="9984" x2="61613" y2="9539"/>
                        <a14:backgroundMark x1="60068" y1="10360" x2="65070" y2="10226"/>
                        <a14:backgroundMark x1="45482" y1="10752" x2="50509" y2="10617"/>
                      </a14:backgroundRemoval>
                    </a14:imgEffect>
                    <a14:imgEffect>
                      <a14:sharpenSoften amount="25000"/>
                    </a14:imgEffect>
                  </a14:imgLayer>
                </a14:imgProps>
              </a:ext>
              <a:ext uri="{28A0092B-C50C-407E-A947-70E740481C1C}">
                <a14:useLocalDpi xmlns:a14="http://schemas.microsoft.com/office/drawing/2010/main"/>
              </a:ext>
            </a:extLst>
          </a:blip>
          <a:stretch>
            <a:fillRect/>
          </a:stretch>
        </p:blipFill>
        <p:spPr>
          <a:xfrm>
            <a:off x="9764076" y="3205072"/>
            <a:ext cx="2450009" cy="3675014"/>
          </a:xfrm>
          <a:prstGeom prst="rect">
            <a:avLst/>
          </a:prstGeom>
          <a:effectLst>
            <a:softEdge rad="12700"/>
          </a:effectLst>
        </p:spPr>
      </p:pic>
      <p:grpSp>
        <p:nvGrpSpPr>
          <p:cNvPr id="89" name="Group 88">
            <a:extLst>
              <a:ext uri="{FF2B5EF4-FFF2-40B4-BE49-F238E27FC236}">
                <a16:creationId xmlns:a16="http://schemas.microsoft.com/office/drawing/2014/main" id="{427E771B-8FCE-D7AB-18D5-A114B4BF8B24}"/>
              </a:ext>
            </a:extLst>
          </p:cNvPr>
          <p:cNvGrpSpPr/>
          <p:nvPr/>
        </p:nvGrpSpPr>
        <p:grpSpPr>
          <a:xfrm>
            <a:off x="812633" y="2721252"/>
            <a:ext cx="2351135" cy="360000"/>
            <a:chOff x="588263" y="1217924"/>
            <a:chExt cx="2351135" cy="360000"/>
          </a:xfrm>
        </p:grpSpPr>
        <p:pic>
          <p:nvPicPr>
            <p:cNvPr id="90" name="Picture 89" descr="Zip Co logo SVG free download, id: 101874 - Brandlogos.net">
              <a:hlinkClick r:id="rId12"/>
              <a:extLst>
                <a:ext uri="{FF2B5EF4-FFF2-40B4-BE49-F238E27FC236}">
                  <a16:creationId xmlns:a16="http://schemas.microsoft.com/office/drawing/2014/main" id="{BBDF4C4F-6BE3-A6F8-76AE-86089447A5C9}"/>
                </a:ext>
              </a:extLst>
            </p:cNvPr>
            <p:cNvPicPr>
              <a:picLocks noChangeAspect="1" noChangeArrowheads="1"/>
            </p:cNvPicPr>
            <p:nvPr/>
          </p:nvPicPr>
          <p:blipFill rotWithShape="1">
            <a:blip r:embed="rId13" cstate="screen">
              <a:extLst>
                <a:ext uri="{28A0092B-C50C-407E-A947-70E740481C1C}">
                  <a14:useLocalDpi xmlns:a14="http://schemas.microsoft.com/office/drawing/2010/main"/>
                </a:ext>
              </a:extLst>
            </a:blip>
            <a:srcRect l="-43278" t="-53646" r="-43278" b="-53646"/>
            <a:stretch/>
          </p:blipFill>
          <p:spPr bwMode="auto">
            <a:xfrm>
              <a:off x="588263" y="1217924"/>
              <a:ext cx="360000" cy="360000"/>
            </a:xfrm>
            <a:prstGeom prst="ellipse">
              <a:avLst/>
            </a:prstGeom>
            <a:solidFill>
              <a:srgbClr val="FFFFFF"/>
            </a:solidFill>
          </p:spPr>
        </p:pic>
        <p:sp>
          <p:nvSpPr>
            <p:cNvPr id="91" name="TextBox 90">
              <a:extLst>
                <a:ext uri="{FF2B5EF4-FFF2-40B4-BE49-F238E27FC236}">
                  <a16:creationId xmlns:a16="http://schemas.microsoft.com/office/drawing/2014/main" id="{1C0F25BB-0773-B639-DB75-75D2F556AA24}"/>
                </a:ext>
                <a:ext uri="{C183D7F6-B498-43B3-948B-1728B52AA6E4}">
                  <adec:decorative xmlns:adec="http://schemas.microsoft.com/office/drawing/2017/decorative" val="0"/>
                </a:ext>
              </a:extLst>
            </p:cNvPr>
            <p:cNvSpPr txBox="1"/>
            <p:nvPr/>
          </p:nvSpPr>
          <p:spPr>
            <a:xfrm>
              <a:off x="1047214" y="1313286"/>
              <a:ext cx="1892184" cy="169277"/>
            </a:xfrm>
            <a:prstGeom prst="rect">
              <a:avLst/>
            </a:prstGeom>
            <a:noFill/>
          </p:spPr>
          <p:txBody>
            <a:bodyPr wrap="square" lIns="0" tIns="0" rIns="0" bIns="0" rtlCol="0" anchor="ctr">
              <a:spAutoFit/>
            </a:bodyPr>
            <a:lstStyle/>
            <a:p>
              <a:pPr marL="0" marR="0" lvl="0" indent="0" algn="l" defTabSz="914367"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prstClr val="black"/>
                  </a:solidFill>
                  <a:effectLst/>
                  <a:uLnTx/>
                  <a:uFillTx/>
                  <a:latin typeface="Segoe UI Semibold"/>
                  <a:ea typeface="+mn-ea"/>
                  <a:cs typeface="+mn-cs"/>
                </a:rPr>
                <a:t>Copilot Chat</a:t>
              </a:r>
              <a:r>
                <a:rPr kumimoji="0" lang="en-US" sz="1100" b="0" i="0" u="none" strike="noStrike" kern="0" cap="none" spc="0" normalizeH="0" baseline="30000" noProof="0" dirty="0">
                  <a:ln>
                    <a:noFill/>
                  </a:ln>
                  <a:solidFill>
                    <a:srgbClr val="1A1A1A"/>
                  </a:solidFill>
                  <a:effectLst/>
                  <a:uLnTx/>
                  <a:uFillTx/>
                  <a:latin typeface="Segoe UI"/>
                  <a:ea typeface="+mn-ea"/>
                  <a:cs typeface="Segoe UI" pitchFamily="34" charset="0"/>
                </a:rPr>
                <a:t>2</a:t>
              </a:r>
              <a:endParaRPr kumimoji="0" lang="en-US" sz="1100" b="0" i="0" u="none" strike="noStrike" kern="1200" cap="none" spc="0" normalizeH="0" baseline="30000" noProof="0" dirty="0">
                <a:ln>
                  <a:noFill/>
                </a:ln>
                <a:solidFill>
                  <a:prstClr val="black"/>
                </a:solidFill>
                <a:effectLst/>
                <a:uLnTx/>
                <a:uFillTx/>
                <a:latin typeface="Segoe UI Semibold"/>
                <a:ea typeface="+mn-ea"/>
                <a:cs typeface="+mn-cs"/>
              </a:endParaRPr>
            </a:p>
          </p:txBody>
        </p:sp>
      </p:grpSp>
      <p:grpSp>
        <p:nvGrpSpPr>
          <p:cNvPr id="92" name="Group 91">
            <a:extLst>
              <a:ext uri="{FF2B5EF4-FFF2-40B4-BE49-F238E27FC236}">
                <a16:creationId xmlns:a16="http://schemas.microsoft.com/office/drawing/2014/main" id="{8C4F1783-B88B-FE37-8CFC-08BAC1E9E289}"/>
              </a:ext>
            </a:extLst>
          </p:cNvPr>
          <p:cNvGrpSpPr/>
          <p:nvPr/>
        </p:nvGrpSpPr>
        <p:grpSpPr>
          <a:xfrm>
            <a:off x="3963537" y="2716039"/>
            <a:ext cx="2351135" cy="360000"/>
            <a:chOff x="588263" y="2177588"/>
            <a:chExt cx="2351135" cy="360000"/>
          </a:xfrm>
        </p:grpSpPr>
        <p:pic>
          <p:nvPicPr>
            <p:cNvPr id="93" name="Picture 92">
              <a:extLst>
                <a:ext uri="{FF2B5EF4-FFF2-40B4-BE49-F238E27FC236}">
                  <a16:creationId xmlns:a16="http://schemas.microsoft.com/office/drawing/2014/main" id="{F66DA6D6-E28C-6512-3CD8-C5AEE6544F12}"/>
                </a:ext>
              </a:extLst>
            </p:cNvPr>
            <p:cNvPicPr>
              <a:picLocks noChangeAspect="1"/>
            </p:cNvPicPr>
            <p:nvPr/>
          </p:nvPicPr>
          <p:blipFill>
            <a:blip r:embed="rId14" cstate="screen">
              <a:extLst>
                <a:ext uri="{28A0092B-C50C-407E-A947-70E740481C1C}">
                  <a14:useLocalDpi xmlns:a14="http://schemas.microsoft.com/office/drawing/2010/main"/>
                </a:ext>
              </a:extLst>
            </a:blip>
            <a:stretch>
              <a:fillRect/>
            </a:stretch>
          </p:blipFill>
          <p:spPr>
            <a:xfrm>
              <a:off x="588263" y="2177588"/>
              <a:ext cx="360000" cy="360000"/>
            </a:xfrm>
            <a:prstGeom prst="ellipse">
              <a:avLst/>
            </a:prstGeom>
            <a:solidFill>
              <a:srgbClr val="FFFFFF"/>
            </a:solidFill>
          </p:spPr>
        </p:pic>
        <p:sp>
          <p:nvSpPr>
            <p:cNvPr id="94" name="TextBox 93">
              <a:extLst>
                <a:ext uri="{FF2B5EF4-FFF2-40B4-BE49-F238E27FC236}">
                  <a16:creationId xmlns:a16="http://schemas.microsoft.com/office/drawing/2014/main" id="{24B1936E-61FB-E8A8-F581-1BF2A881863B}"/>
                </a:ext>
                <a:ext uri="{C183D7F6-B498-43B3-948B-1728B52AA6E4}">
                  <adec:decorative xmlns:adec="http://schemas.microsoft.com/office/drawing/2017/decorative" val="0"/>
                </a:ext>
              </a:extLst>
            </p:cNvPr>
            <p:cNvSpPr txBox="1"/>
            <p:nvPr/>
          </p:nvSpPr>
          <p:spPr>
            <a:xfrm>
              <a:off x="1047214" y="2272950"/>
              <a:ext cx="1892184" cy="169277"/>
            </a:xfrm>
            <a:prstGeom prst="rect">
              <a:avLst/>
            </a:prstGeom>
            <a:noFill/>
          </p:spPr>
          <p:txBody>
            <a:bodyPr wrap="square" lIns="0" tIns="0" rIns="0" bIns="0" rtlCol="0" anchor="ctr">
              <a:spAutoFit/>
            </a:bodyPr>
            <a:lstStyle/>
            <a:p>
              <a:pPr marL="0" marR="0" lvl="0" indent="0" algn="l" defTabSz="914367"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a:ln>
                    <a:noFill/>
                  </a:ln>
                  <a:solidFill>
                    <a:prstClr val="black"/>
                  </a:solidFill>
                  <a:effectLst/>
                  <a:uLnTx/>
                  <a:uFillTx/>
                  <a:latin typeface="Segoe UI Semibold"/>
                  <a:ea typeface="+mn-ea"/>
                  <a:cs typeface="+mn-cs"/>
                </a:rPr>
                <a:t>Copilot in PowerPoint</a:t>
              </a:r>
              <a:endParaRPr kumimoji="0" lang="en-US" sz="1100" b="0" i="0" u="none" strike="noStrike" kern="1200" cap="none" spc="0" normalizeH="0" baseline="30000" noProof="0">
                <a:ln>
                  <a:noFill/>
                </a:ln>
                <a:solidFill>
                  <a:prstClr val="black"/>
                </a:solidFill>
                <a:effectLst/>
                <a:uLnTx/>
                <a:uFillTx/>
                <a:latin typeface="Segoe UI Semibold"/>
                <a:ea typeface="+mn-ea"/>
                <a:cs typeface="+mn-cs"/>
              </a:endParaRPr>
            </a:p>
          </p:txBody>
        </p:sp>
      </p:grpSp>
      <p:grpSp>
        <p:nvGrpSpPr>
          <p:cNvPr id="95" name="Group 94">
            <a:extLst>
              <a:ext uri="{FF2B5EF4-FFF2-40B4-BE49-F238E27FC236}">
                <a16:creationId xmlns:a16="http://schemas.microsoft.com/office/drawing/2014/main" id="{1DBBF404-8DF2-93D5-3B7A-449003E17466}"/>
              </a:ext>
            </a:extLst>
          </p:cNvPr>
          <p:cNvGrpSpPr/>
          <p:nvPr/>
        </p:nvGrpSpPr>
        <p:grpSpPr>
          <a:xfrm>
            <a:off x="775894" y="5304171"/>
            <a:ext cx="2351135" cy="360000"/>
            <a:chOff x="588263" y="1697756"/>
            <a:chExt cx="2351135" cy="360000"/>
          </a:xfrm>
        </p:grpSpPr>
        <p:pic>
          <p:nvPicPr>
            <p:cNvPr id="96" name="Picture 95">
              <a:extLst>
                <a:ext uri="{FF2B5EF4-FFF2-40B4-BE49-F238E27FC236}">
                  <a16:creationId xmlns:a16="http://schemas.microsoft.com/office/drawing/2014/main" id="{A92A3EFA-FAA5-50B9-7B5B-DC24EE8902FC}"/>
                </a:ext>
              </a:extLst>
            </p:cNvPr>
            <p:cNvPicPr>
              <a:picLocks noChangeAspect="1"/>
            </p:cNvPicPr>
            <p:nvPr/>
          </p:nvPicPr>
          <p:blipFill>
            <a:blip r:embed="rId15" cstate="screen">
              <a:extLst>
                <a:ext uri="{28A0092B-C50C-407E-A947-70E740481C1C}">
                  <a14:useLocalDpi xmlns:a14="http://schemas.microsoft.com/office/drawing/2010/main"/>
                </a:ext>
              </a:extLst>
            </a:blip>
            <a:stretch>
              <a:fillRect/>
            </a:stretch>
          </p:blipFill>
          <p:spPr>
            <a:xfrm>
              <a:off x="588263" y="1697756"/>
              <a:ext cx="360000" cy="360000"/>
            </a:xfrm>
            <a:prstGeom prst="ellipse">
              <a:avLst/>
            </a:prstGeom>
            <a:solidFill>
              <a:srgbClr val="FFFFFF"/>
            </a:solidFill>
          </p:spPr>
        </p:pic>
        <p:sp>
          <p:nvSpPr>
            <p:cNvPr id="97" name="TextBox 96">
              <a:extLst>
                <a:ext uri="{FF2B5EF4-FFF2-40B4-BE49-F238E27FC236}">
                  <a16:creationId xmlns:a16="http://schemas.microsoft.com/office/drawing/2014/main" id="{038DB0EE-94D3-A2A3-100E-8F9E42A9B094}"/>
                </a:ext>
                <a:ext uri="{C183D7F6-B498-43B3-948B-1728B52AA6E4}">
                  <adec:decorative xmlns:adec="http://schemas.microsoft.com/office/drawing/2017/decorative" val="0"/>
                </a:ext>
              </a:extLst>
            </p:cNvPr>
            <p:cNvSpPr txBox="1"/>
            <p:nvPr/>
          </p:nvSpPr>
          <p:spPr>
            <a:xfrm>
              <a:off x="1047214" y="1793118"/>
              <a:ext cx="1892184" cy="169277"/>
            </a:xfrm>
            <a:prstGeom prst="rect">
              <a:avLst/>
            </a:prstGeom>
            <a:noFill/>
          </p:spPr>
          <p:txBody>
            <a:bodyPr wrap="square" lIns="0" tIns="0" rIns="0" bIns="0" rtlCol="0" anchor="ctr">
              <a:spAutoFit/>
            </a:bodyPr>
            <a:lstStyle/>
            <a:p>
              <a:pPr marL="0" marR="0" lvl="0" indent="0" algn="l" defTabSz="914367"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a:ln>
                    <a:noFill/>
                  </a:ln>
                  <a:solidFill>
                    <a:prstClr val="black"/>
                  </a:solidFill>
                  <a:effectLst/>
                  <a:uLnTx/>
                  <a:uFillTx/>
                  <a:latin typeface="Segoe UI Semibold"/>
                  <a:ea typeface="+mn-ea"/>
                  <a:cs typeface="+mn-cs"/>
                </a:rPr>
                <a:t>Copilot in Outlook</a:t>
              </a:r>
              <a:endParaRPr kumimoji="0" lang="en-US" sz="1100" b="0" i="0" u="none" strike="noStrike" kern="1200" cap="none" spc="0" normalizeH="0" baseline="30000" noProof="0">
                <a:ln>
                  <a:noFill/>
                </a:ln>
                <a:solidFill>
                  <a:prstClr val="black"/>
                </a:solidFill>
                <a:effectLst/>
                <a:uLnTx/>
                <a:uFillTx/>
                <a:latin typeface="Segoe UI Semibold"/>
                <a:ea typeface="+mn-ea"/>
                <a:cs typeface="+mn-cs"/>
              </a:endParaRPr>
            </a:p>
          </p:txBody>
        </p:sp>
      </p:grpSp>
      <p:grpSp>
        <p:nvGrpSpPr>
          <p:cNvPr id="98" name="Group 97">
            <a:extLst>
              <a:ext uri="{FF2B5EF4-FFF2-40B4-BE49-F238E27FC236}">
                <a16:creationId xmlns:a16="http://schemas.microsoft.com/office/drawing/2014/main" id="{2DCDEC3B-7F46-5192-5982-4E7B8BD30EE7}"/>
              </a:ext>
            </a:extLst>
          </p:cNvPr>
          <p:cNvGrpSpPr/>
          <p:nvPr/>
        </p:nvGrpSpPr>
        <p:grpSpPr>
          <a:xfrm>
            <a:off x="3947719" y="5297610"/>
            <a:ext cx="2351135" cy="360000"/>
            <a:chOff x="588263" y="3617084"/>
            <a:chExt cx="2351135" cy="360000"/>
          </a:xfrm>
        </p:grpSpPr>
        <p:pic>
          <p:nvPicPr>
            <p:cNvPr id="99" name="Picture 98">
              <a:extLst>
                <a:ext uri="{FF2B5EF4-FFF2-40B4-BE49-F238E27FC236}">
                  <a16:creationId xmlns:a16="http://schemas.microsoft.com/office/drawing/2014/main" id="{B9F6BF4C-485C-FB59-49CD-867F95642E1B}"/>
                </a:ext>
              </a:extLst>
            </p:cNvPr>
            <p:cNvPicPr>
              <a:picLocks noChangeAspect="1"/>
            </p:cNvPicPr>
            <p:nvPr/>
          </p:nvPicPr>
          <p:blipFill>
            <a:blip r:embed="rId16" cstate="screen">
              <a:extLst>
                <a:ext uri="{28A0092B-C50C-407E-A947-70E740481C1C}">
                  <a14:useLocalDpi xmlns:a14="http://schemas.microsoft.com/office/drawing/2010/main"/>
                </a:ext>
              </a:extLst>
            </a:blip>
            <a:stretch>
              <a:fillRect/>
            </a:stretch>
          </p:blipFill>
          <p:spPr>
            <a:xfrm>
              <a:off x="588263" y="3617084"/>
              <a:ext cx="360000" cy="360000"/>
            </a:xfrm>
            <a:prstGeom prst="ellipse">
              <a:avLst/>
            </a:prstGeom>
            <a:solidFill>
              <a:srgbClr val="FFFFFF"/>
            </a:solidFill>
          </p:spPr>
        </p:pic>
        <p:sp>
          <p:nvSpPr>
            <p:cNvPr id="100" name="TextBox 99">
              <a:extLst>
                <a:ext uri="{FF2B5EF4-FFF2-40B4-BE49-F238E27FC236}">
                  <a16:creationId xmlns:a16="http://schemas.microsoft.com/office/drawing/2014/main" id="{A9D4448A-67BC-8805-703F-6E6A83DE4323}"/>
                </a:ext>
                <a:ext uri="{C183D7F6-B498-43B3-948B-1728B52AA6E4}">
                  <adec:decorative xmlns:adec="http://schemas.microsoft.com/office/drawing/2017/decorative" val="0"/>
                </a:ext>
              </a:extLst>
            </p:cNvPr>
            <p:cNvSpPr txBox="1"/>
            <p:nvPr/>
          </p:nvSpPr>
          <p:spPr>
            <a:xfrm>
              <a:off x="1047214" y="3712446"/>
              <a:ext cx="1892184" cy="169277"/>
            </a:xfrm>
            <a:prstGeom prst="rect">
              <a:avLst/>
            </a:prstGeom>
            <a:noFill/>
          </p:spPr>
          <p:txBody>
            <a:bodyPr wrap="square" lIns="0" tIns="0" rIns="0" bIns="0" rtlCol="0" anchor="ctr">
              <a:spAutoFit/>
            </a:bodyPr>
            <a:lstStyle/>
            <a:p>
              <a:pPr marL="0" marR="0" lvl="0" indent="0" algn="l" defTabSz="914367"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a:ln>
                    <a:noFill/>
                  </a:ln>
                  <a:solidFill>
                    <a:prstClr val="black"/>
                  </a:solidFill>
                  <a:effectLst/>
                  <a:uLnTx/>
                  <a:uFillTx/>
                  <a:latin typeface="Segoe UI Semibold"/>
                  <a:ea typeface="+mn-ea"/>
                  <a:cs typeface="+mn-cs"/>
                </a:rPr>
                <a:t>Copilot in Teams</a:t>
              </a:r>
              <a:endParaRPr kumimoji="0" lang="en-US" sz="1100" b="0" i="0" u="none" strike="noStrike" kern="1200" cap="none" spc="0" normalizeH="0" baseline="30000" noProof="0">
                <a:ln>
                  <a:noFill/>
                </a:ln>
                <a:solidFill>
                  <a:prstClr val="black"/>
                </a:solidFill>
                <a:effectLst/>
                <a:uLnTx/>
                <a:uFillTx/>
                <a:latin typeface="Segoe UI Semibold"/>
                <a:ea typeface="+mn-ea"/>
                <a:cs typeface="+mn-cs"/>
              </a:endParaRPr>
            </a:p>
          </p:txBody>
        </p:sp>
      </p:grpSp>
      <p:grpSp>
        <p:nvGrpSpPr>
          <p:cNvPr id="101" name="Group 100">
            <a:extLst>
              <a:ext uri="{FF2B5EF4-FFF2-40B4-BE49-F238E27FC236}">
                <a16:creationId xmlns:a16="http://schemas.microsoft.com/office/drawing/2014/main" id="{9A697C28-24DC-2221-E4D2-40BF4C1DA59D}"/>
              </a:ext>
            </a:extLst>
          </p:cNvPr>
          <p:cNvGrpSpPr/>
          <p:nvPr/>
        </p:nvGrpSpPr>
        <p:grpSpPr>
          <a:xfrm>
            <a:off x="7170895" y="2719631"/>
            <a:ext cx="2351135" cy="360000"/>
            <a:chOff x="588263" y="2657420"/>
            <a:chExt cx="2351135" cy="360000"/>
          </a:xfrm>
        </p:grpSpPr>
        <p:pic>
          <p:nvPicPr>
            <p:cNvPr id="102" name="Picture 101">
              <a:extLst>
                <a:ext uri="{FF2B5EF4-FFF2-40B4-BE49-F238E27FC236}">
                  <a16:creationId xmlns:a16="http://schemas.microsoft.com/office/drawing/2014/main" id="{CE946A70-766F-63FC-FBFF-2C7AA8EB5F15}"/>
                </a:ext>
              </a:extLst>
            </p:cNvPr>
            <p:cNvPicPr>
              <a:picLocks noChangeAspect="1"/>
            </p:cNvPicPr>
            <p:nvPr/>
          </p:nvPicPr>
          <p:blipFill>
            <a:blip r:embed="rId17" cstate="screen">
              <a:extLst>
                <a:ext uri="{28A0092B-C50C-407E-A947-70E740481C1C}">
                  <a14:useLocalDpi xmlns:a14="http://schemas.microsoft.com/office/drawing/2010/main"/>
                </a:ext>
              </a:extLst>
            </a:blip>
            <a:stretch>
              <a:fillRect/>
            </a:stretch>
          </p:blipFill>
          <p:spPr>
            <a:xfrm>
              <a:off x="588263" y="2657420"/>
              <a:ext cx="360000" cy="360000"/>
            </a:xfrm>
            <a:prstGeom prst="ellipse">
              <a:avLst/>
            </a:prstGeom>
            <a:solidFill>
              <a:srgbClr val="FFFFFF"/>
            </a:solidFill>
          </p:spPr>
        </p:pic>
        <p:sp>
          <p:nvSpPr>
            <p:cNvPr id="103" name="TextBox 102">
              <a:extLst>
                <a:ext uri="{FF2B5EF4-FFF2-40B4-BE49-F238E27FC236}">
                  <a16:creationId xmlns:a16="http://schemas.microsoft.com/office/drawing/2014/main" id="{98FA873E-31F2-E9F2-DF00-7ACADA227A4E}"/>
                </a:ext>
                <a:ext uri="{C183D7F6-B498-43B3-948B-1728B52AA6E4}">
                  <adec:decorative xmlns:adec="http://schemas.microsoft.com/office/drawing/2017/decorative" val="0"/>
                </a:ext>
              </a:extLst>
            </p:cNvPr>
            <p:cNvSpPr txBox="1"/>
            <p:nvPr/>
          </p:nvSpPr>
          <p:spPr>
            <a:xfrm>
              <a:off x="1047214" y="2752782"/>
              <a:ext cx="1892184" cy="169277"/>
            </a:xfrm>
            <a:prstGeom prst="rect">
              <a:avLst/>
            </a:prstGeom>
            <a:noFill/>
          </p:spPr>
          <p:txBody>
            <a:bodyPr wrap="square" lIns="0" tIns="0" rIns="0" bIns="0" rtlCol="0" anchor="ctr">
              <a:spAutoFit/>
            </a:bodyPr>
            <a:lstStyle/>
            <a:p>
              <a:pPr marL="0" marR="0" lvl="0" indent="0" algn="l" defTabSz="914367"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a:ln>
                    <a:noFill/>
                  </a:ln>
                  <a:solidFill>
                    <a:prstClr val="black"/>
                  </a:solidFill>
                  <a:effectLst/>
                  <a:uLnTx/>
                  <a:uFillTx/>
                  <a:latin typeface="Segoe UI Semibold"/>
                  <a:ea typeface="+mn-ea"/>
                  <a:cs typeface="+mn-cs"/>
                </a:rPr>
                <a:t>Copilot in Word</a:t>
              </a:r>
              <a:endParaRPr kumimoji="0" lang="en-US" sz="1100" b="0" i="0" u="none" strike="noStrike" kern="1200" cap="none" spc="0" normalizeH="0" baseline="30000" noProof="0">
                <a:ln>
                  <a:noFill/>
                </a:ln>
                <a:solidFill>
                  <a:prstClr val="black"/>
                </a:solidFill>
                <a:effectLst/>
                <a:uLnTx/>
                <a:uFillTx/>
                <a:latin typeface="Segoe UI Semibold"/>
                <a:ea typeface="+mn-ea"/>
                <a:cs typeface="+mn-cs"/>
              </a:endParaRPr>
            </a:p>
          </p:txBody>
        </p:sp>
      </p:grpSp>
      <p:grpSp>
        <p:nvGrpSpPr>
          <p:cNvPr id="104" name="Group 103">
            <a:extLst>
              <a:ext uri="{FF2B5EF4-FFF2-40B4-BE49-F238E27FC236}">
                <a16:creationId xmlns:a16="http://schemas.microsoft.com/office/drawing/2014/main" id="{538D174E-BF50-E686-9537-E94758BAE5FE}"/>
              </a:ext>
            </a:extLst>
          </p:cNvPr>
          <p:cNvGrpSpPr/>
          <p:nvPr/>
        </p:nvGrpSpPr>
        <p:grpSpPr>
          <a:xfrm>
            <a:off x="7146463" y="5307010"/>
            <a:ext cx="2351135" cy="360000"/>
            <a:chOff x="588263" y="1217924"/>
            <a:chExt cx="2351135" cy="360000"/>
          </a:xfrm>
        </p:grpSpPr>
        <p:pic>
          <p:nvPicPr>
            <p:cNvPr id="105" name="Picture 104" descr="Zip Co logo SVG free download, id: 101874 - Brandlogos.net">
              <a:hlinkClick r:id="rId12"/>
              <a:extLst>
                <a:ext uri="{FF2B5EF4-FFF2-40B4-BE49-F238E27FC236}">
                  <a16:creationId xmlns:a16="http://schemas.microsoft.com/office/drawing/2014/main" id="{A3EF7CE2-A6E5-A89E-4673-73C3C53313F8}"/>
                </a:ext>
              </a:extLst>
            </p:cNvPr>
            <p:cNvPicPr>
              <a:picLocks noChangeAspect="1" noChangeArrowheads="1"/>
            </p:cNvPicPr>
            <p:nvPr/>
          </p:nvPicPr>
          <p:blipFill rotWithShape="1">
            <a:blip r:embed="rId13" cstate="screen">
              <a:extLst>
                <a:ext uri="{28A0092B-C50C-407E-A947-70E740481C1C}">
                  <a14:useLocalDpi xmlns:a14="http://schemas.microsoft.com/office/drawing/2010/main"/>
                </a:ext>
              </a:extLst>
            </a:blip>
            <a:srcRect l="-43278" t="-53646" r="-43278" b="-53646"/>
            <a:stretch/>
          </p:blipFill>
          <p:spPr bwMode="auto">
            <a:xfrm>
              <a:off x="588263" y="1217924"/>
              <a:ext cx="360000" cy="360000"/>
            </a:xfrm>
            <a:prstGeom prst="ellipse">
              <a:avLst/>
            </a:prstGeom>
            <a:solidFill>
              <a:srgbClr val="FFFFFF"/>
            </a:solidFill>
          </p:spPr>
        </p:pic>
        <p:sp>
          <p:nvSpPr>
            <p:cNvPr id="106" name="TextBox 105">
              <a:extLst>
                <a:ext uri="{FF2B5EF4-FFF2-40B4-BE49-F238E27FC236}">
                  <a16:creationId xmlns:a16="http://schemas.microsoft.com/office/drawing/2014/main" id="{84CDABD5-DECD-94D9-BCDA-B884F46347B7}"/>
                </a:ext>
                <a:ext uri="{C183D7F6-B498-43B3-948B-1728B52AA6E4}">
                  <adec:decorative xmlns:adec="http://schemas.microsoft.com/office/drawing/2017/decorative" val="0"/>
                </a:ext>
              </a:extLst>
            </p:cNvPr>
            <p:cNvSpPr txBox="1"/>
            <p:nvPr/>
          </p:nvSpPr>
          <p:spPr>
            <a:xfrm>
              <a:off x="1047214" y="1313286"/>
              <a:ext cx="1892184" cy="169277"/>
            </a:xfrm>
            <a:prstGeom prst="rect">
              <a:avLst/>
            </a:prstGeom>
            <a:noFill/>
          </p:spPr>
          <p:txBody>
            <a:bodyPr wrap="square" lIns="0" tIns="0" rIns="0" bIns="0" rtlCol="0" anchor="ctr">
              <a:spAutoFit/>
            </a:bodyPr>
            <a:lstStyle/>
            <a:p>
              <a:pPr marL="0" marR="0" lvl="0" indent="0" algn="l" defTabSz="914367"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prstClr val="black"/>
                  </a:solidFill>
                  <a:effectLst/>
                  <a:uLnTx/>
                  <a:uFillTx/>
                  <a:latin typeface="Segoe UI Semibold"/>
                  <a:ea typeface="+mn-ea"/>
                  <a:cs typeface="+mn-cs"/>
                </a:rPr>
                <a:t>Copilot Chat</a:t>
              </a:r>
              <a:r>
                <a:rPr kumimoji="0" lang="en-US" sz="1100" b="0" i="0" u="none" strike="noStrike" kern="1200" cap="none" spc="0" normalizeH="0" baseline="30000" noProof="0" dirty="0">
                  <a:ln>
                    <a:noFill/>
                  </a:ln>
                  <a:solidFill>
                    <a:prstClr val="black"/>
                  </a:solidFill>
                  <a:effectLst/>
                  <a:uLnTx/>
                  <a:uFillTx/>
                  <a:latin typeface="Segoe UI Semibold"/>
                  <a:ea typeface="+mn-ea"/>
                  <a:cs typeface="+mn-cs"/>
                </a:rPr>
                <a:t>1</a:t>
              </a:r>
            </a:p>
          </p:txBody>
        </p:sp>
      </p:grpSp>
    </p:spTree>
    <p:extLst>
      <p:ext uri="{BB962C8B-B14F-4D97-AF65-F5344CB8AC3E}">
        <p14:creationId xmlns:p14="http://schemas.microsoft.com/office/powerpoint/2010/main" val="80628919"/>
      </p:ext>
    </p:extLst>
  </p:cSld>
  <p:clrMapOvr>
    <a:masterClrMapping/>
  </p:clrMapOvr>
  <p:transition>
    <p:fade/>
  </p:transition>
</p:sld>
</file>

<file path=ppt/theme/theme1.xml><?xml version="1.0" encoding="utf-8"?>
<a:theme xmlns:a="http://schemas.openxmlformats.org/drawingml/2006/main" name="Light 16x9">
  <a:themeElements>
    <a:clrScheme name="Custom 7">
      <a:dk1>
        <a:srgbClr val="000000"/>
      </a:dk1>
      <a:lt1>
        <a:srgbClr val="FFFFFF"/>
      </a:lt1>
      <a:dk2>
        <a:srgbClr val="463668"/>
      </a:dk2>
      <a:lt2>
        <a:srgbClr val="E8E6DF"/>
      </a:lt2>
      <a:accent1>
        <a:srgbClr val="463668"/>
      </a:accent1>
      <a:accent2>
        <a:srgbClr val="C5B4E3"/>
      </a:accent2>
      <a:accent3>
        <a:srgbClr val="C03BC4"/>
      </a:accent3>
      <a:accent4>
        <a:srgbClr val="8C8279"/>
      </a:accent4>
      <a:accent5>
        <a:srgbClr val="D59ED7"/>
      </a:accent5>
      <a:accent6>
        <a:srgbClr val="D7D2CB"/>
      </a:accent6>
      <a:hlink>
        <a:srgbClr val="8661C5"/>
      </a:hlink>
      <a:folHlink>
        <a:srgbClr val="8661C5"/>
      </a:folHlink>
    </a:clrScheme>
    <a:fontScheme name="Microsoft 2019 Brand Templates">
      <a:majorFont>
        <a:latin typeface="Segoe UI Semibold"/>
        <a:ea typeface=""/>
        <a:cs typeface=""/>
      </a:majorFont>
      <a:minorFont>
        <a:latin typeface="Segoe UI"/>
        <a:ea typeface=""/>
        <a:cs typeface=""/>
      </a:minorFont>
    </a:fontScheme>
    <a:fmtScheme name="Couture">
      <a:fillStyleLst>
        <a:solidFill>
          <a:schemeClr val="phClr"/>
        </a:solidFill>
        <a:solidFill>
          <a:schemeClr val="phClr">
            <a:tint val="65000"/>
          </a:schemeClr>
        </a:solidFill>
        <a:solidFill>
          <a:schemeClr val="phClr">
            <a:shade val="80000"/>
            <a:satMod val="18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9050" h="31750" prst="coolSlant"/>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accent1"/>
        </a:solidFill>
        <a:ln>
          <a:noFill/>
          <a:headEnd type="none" w="med" len="med"/>
          <a:tailEnd type="none" w="med" len="med"/>
        </a:ln>
        <a:effectLst/>
      </a:spPr>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defPPr algn="l" defTabSz="932472" fontAlgn="base">
          <a:spcBef>
            <a:spcPct val="0"/>
          </a:spcBef>
          <a:spcAft>
            <a:spcPct val="0"/>
          </a:spcAft>
          <a:defRPr sz="2000" dirty="0" err="1" smtClean="0">
            <a:solidFill>
              <a:srgbClr val="FFFFFF"/>
            </a:solidFill>
            <a:ea typeface="Segoe UI" pitchFamily="34" charset="0"/>
            <a:cs typeface="Segoe UI" pitchFamily="34" charset="0"/>
          </a:defRPr>
        </a:defPPr>
      </a:lstStyle>
      <a:style>
        <a:lnRef idx="1">
          <a:schemeClr val="accent2"/>
        </a:lnRef>
        <a:fillRef idx="3">
          <a:schemeClr val="accent2"/>
        </a:fillRef>
        <a:effectRef idx="2">
          <a:schemeClr val="accent2"/>
        </a:effectRef>
        <a:fontRef idx="minor">
          <a:schemeClr val="lt1"/>
        </a:fontRef>
      </a:style>
    </a:spDef>
    <a:lnDef>
      <a:spPr>
        <a:ln>
          <a:solidFill>
            <a:schemeClr val="tx1"/>
          </a:solidFill>
          <a:headEnd type="none" w="lg" len="med"/>
          <a:tailEnd type="none" w="lg" len="med"/>
        </a:ln>
      </a:spPr>
      <a:bodyPr/>
      <a:lstStyle/>
      <a:style>
        <a:lnRef idx="1">
          <a:schemeClr val="accent1"/>
        </a:lnRef>
        <a:fillRef idx="0">
          <a:schemeClr val="accent1"/>
        </a:fillRef>
        <a:effectRef idx="0">
          <a:schemeClr val="accent1"/>
        </a:effectRef>
        <a:fontRef idx="minor">
          <a:schemeClr val="tx1"/>
        </a:fontRef>
      </a:style>
    </a:lnDef>
    <a:txDef>
      <a:spPr>
        <a:noFill/>
      </a:spPr>
      <a:bodyPr wrap="square" lIns="0" tIns="0" rIns="0" bIns="0" rtlCol="0">
        <a:spAutoFit/>
      </a:bodyPr>
      <a:lstStyle>
        <a:defPPr algn="l">
          <a:defRPr sz="2000" dirty="0" err="1" smtClean="0"/>
        </a:defPPr>
      </a:lstStyle>
    </a:txDef>
  </a:objectDefaults>
  <a:extraClrSchemeLst/>
  <a:custClrLst>
    <a:custClr name="Light Brown">
      <a:srgbClr val="E1D3C7"/>
    </a:custClr>
    <a:custClr name="Light Yellow">
      <a:srgbClr val="FFE399"/>
    </a:custClr>
    <a:custClr name="Light Orange">
      <a:srgbClr val="FFA38B"/>
    </a:custClr>
    <a:custClr name="Light Red">
      <a:srgbClr val="FFB3BB"/>
    </a:custClr>
    <a:custClr name="Light Magenta">
      <a:srgbClr val="D59ED7"/>
    </a:custClr>
    <a:custClr name="Light Purple">
      <a:srgbClr val="C5B4E3"/>
    </a:custClr>
    <a:custClr name="Light Blue">
      <a:srgbClr val="8DC8E8"/>
    </a:custClr>
    <a:custClr name="Light Teal">
      <a:srgbClr val="B9DCD2"/>
    </a:custClr>
    <a:custClr name="Light Green">
      <a:srgbClr val="D4EC8E"/>
    </a:custClr>
    <a:custClr name="Blue Black">
      <a:srgbClr val="091F2C"/>
    </a:custClr>
    <a:custClr name="Brown">
      <a:srgbClr val="BF9474"/>
    </a:custClr>
    <a:custClr name="Yellow">
      <a:srgbClr val="FFB900"/>
    </a:custClr>
    <a:custClr name="Orange">
      <a:srgbClr val="FF5C39"/>
    </a:custClr>
    <a:custClr name="Red">
      <a:srgbClr val="F4364C"/>
    </a:custClr>
    <a:custClr name="Magenta">
      <a:srgbClr val="C03BC4"/>
    </a:custClr>
    <a:custClr name="Purple">
      <a:srgbClr val="8661C5"/>
    </a:custClr>
    <a:custClr name="Blue">
      <a:srgbClr val="0078D4"/>
    </a:custClr>
    <a:custClr name="Teal">
      <a:srgbClr val="49C5B1"/>
    </a:custClr>
    <a:custClr name="Green">
      <a:srgbClr val="8DE971"/>
    </a:custClr>
    <a:custClr name="Rich Black">
      <a:srgbClr val="000000"/>
    </a:custClr>
    <a:custClr name="Dark Brown">
      <a:srgbClr val="5C4738"/>
    </a:custClr>
    <a:custClr name="Dark Yellow">
      <a:srgbClr val="7F5A1A"/>
    </a:custClr>
    <a:custClr name="Dark Orange">
      <a:srgbClr val="73391D"/>
    </a:custClr>
    <a:custClr name="Dark Red">
      <a:srgbClr val="73262F"/>
    </a:custClr>
    <a:custClr name="Dark Magenta">
      <a:srgbClr val="702573"/>
    </a:custClr>
    <a:custClr name="Dark Purple">
      <a:srgbClr val="463668"/>
    </a:custClr>
    <a:custClr name="Dark Blue">
      <a:srgbClr val="2A446F"/>
    </a:custClr>
    <a:custClr name="Dark Teal">
      <a:srgbClr val="225B62"/>
    </a:custClr>
    <a:custClr name="Dark Green">
      <a:srgbClr val="07641D"/>
    </a:custClr>
    <a:custClr name="Brown Black">
      <a:srgbClr val="291817"/>
    </a:custClr>
    <a:custClr name="Pure White">
      <a:srgbClr val="FFFFFF"/>
    </a:custClr>
    <a:custClr name="Off White">
      <a:srgbClr val="F4F3F5"/>
    </a:custClr>
    <a:custClr name="Warm White">
      <a:srgbClr val="FFF8F3"/>
    </a:custClr>
    <a:custClr name="Warm Light Gray">
      <a:srgbClr val="E8E6DF"/>
    </a:custClr>
    <a:custClr name="Mid Gray">
      <a:srgbClr val="D7D2CB"/>
    </a:custClr>
    <a:custClr name="Warm Gray">
      <a:srgbClr val="8C8279"/>
    </a:custClr>
    <a:custClr name="Light Gray">
      <a:srgbClr val="D9D9D6"/>
    </a:custClr>
    <a:custClr name="Cool Gray">
      <a:srgbClr val="B1B3B3"/>
    </a:custClr>
    <a:custClr name="Dark Gray">
      <a:srgbClr val="454142"/>
    </a:custClr>
    <a:custClr name="Pure White">
      <a:srgbClr val="FFFFFF"/>
    </a:custClr>
    <a:custClr name="Blank">
      <a:srgbClr val="F0F0F0"/>
    </a:custClr>
    <a:custClr name="Blank">
      <a:srgbClr val="F0F0F0"/>
    </a:custClr>
    <a:custClr name="Blank">
      <a:srgbClr val="F0F0F0"/>
    </a:custClr>
    <a:custClr name="Blank">
      <a:srgbClr val="F0F0F0"/>
    </a:custClr>
    <a:custClr name="Blank">
      <a:srgbClr val="F0F0F0"/>
    </a:custClr>
    <a:custClr name="Blank">
      <a:srgbClr val="F0F0F0"/>
    </a:custClr>
    <a:custClr name="Blank">
      <a:srgbClr val="F0F0F0"/>
    </a:custClr>
    <a:custClr name="Blank">
      <a:srgbClr val="F0F0F0"/>
    </a:custClr>
  </a:custClrLst>
  <a:extLst>
    <a:ext uri="{05A4C25C-085E-4340-85A3-A5531E510DB2}">
      <thm15:themeFamily xmlns:thm15="http://schemas.microsoft.com/office/thememl/2012/main" name="Microsoft brand template starter - 16x9 v04.potx" id="{4908BB59-E0F9-4262-9337-B2D75939F852}" vid="{C1F6406B-B671-42E9-A581-A06DD50715F3}"/>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7696B5C021C36A4B948619657DF31541" ma:contentTypeVersion="13" ma:contentTypeDescription="Create a new document." ma:contentTypeScope="" ma:versionID="3179e1be26f23a129528d230448053e8">
  <xsd:schema xmlns:xsd="http://www.w3.org/2001/XMLSchema" xmlns:xs="http://www.w3.org/2001/XMLSchema" xmlns:p="http://schemas.microsoft.com/office/2006/metadata/properties" xmlns:ns1="http://schemas.microsoft.com/sharepoint/v3" xmlns:ns2="c12c9beb-9115-4dd4-b4b0-98592a7680e2" xmlns:ns3="9b9b331a-5640-4f50-a010-6cc4266aa39c" targetNamespace="http://schemas.microsoft.com/office/2006/metadata/properties" ma:root="true" ma:fieldsID="d3f859843280ba2968dbadbb5350bb26" ns1:_="" ns2:_="" ns3:_="">
    <xsd:import namespace="http://schemas.microsoft.com/sharepoint/v3"/>
    <xsd:import namespace="c12c9beb-9115-4dd4-b4b0-98592a7680e2"/>
    <xsd:import namespace="9b9b331a-5640-4f50-a010-6cc4266aa39c"/>
    <xsd:element name="properties">
      <xsd:complexType>
        <xsd:sequence>
          <xsd:element name="documentManagement">
            <xsd:complexType>
              <xsd:all>
                <xsd:element ref="ns1:_ip_UnifiedCompliancePolicyProperties" minOccurs="0"/>
                <xsd:element ref="ns1:_ip_UnifiedCompliancePolicyUIAction" minOccurs="0"/>
                <xsd:element ref="ns2:MediaServiceMetadata" minOccurs="0"/>
                <xsd:element ref="ns2:MediaServiceFastMetadata" minOccurs="0"/>
                <xsd:element ref="ns2:MediaServiceSearchProperties" minOccurs="0"/>
                <xsd:element ref="ns2:MediaServiceObjectDetectorVersions" minOccurs="0"/>
                <xsd:element ref="ns3:SharedWithUsers" minOccurs="0"/>
                <xsd:element ref="ns3:SharedWithDetails" minOccurs="0"/>
                <xsd:element ref="ns2:MediaServiceDateTaken" minOccurs="0"/>
                <xsd:element ref="ns2:MediaServiceGenerationTime" minOccurs="0"/>
                <xsd:element ref="ns2:MediaServiceEventHashCode" minOccurs="0"/>
                <xsd:element ref="ns2:MediaLengthInSeconds" minOccurs="0"/>
                <xsd:element ref="ns2:MediaServiceBilling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8" nillable="true" ma:displayName="Unified Compliance Policy Properties" ma:hidden="true" ma:internalName="_ip_UnifiedCompliancePolicyProperties">
      <xsd:simpleType>
        <xsd:restriction base="dms:Note"/>
      </xsd:simpleType>
    </xsd:element>
    <xsd:element name="_ip_UnifiedCompliancePolicyUIAction" ma:index="9"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c12c9beb-9115-4dd4-b4b0-98592a7680e2" elementFormDefault="qualified">
    <xsd:import namespace="http://schemas.microsoft.com/office/2006/documentManagement/types"/>
    <xsd:import namespace="http://schemas.microsoft.com/office/infopath/2007/PartnerControls"/>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SearchProperties" ma:index="12" nillable="true" ma:displayName="MediaServiceSearchProperties" ma:hidden="true" ma:internalName="MediaServiceSearchProperties" ma:readOnly="true">
      <xsd:simpleType>
        <xsd:restriction base="dms:Note"/>
      </xsd:simpleType>
    </xsd:element>
    <xsd:element name="MediaServiceObjectDetectorVersions" ma:index="13" nillable="true" ma:displayName="MediaServiceObjectDetectorVersions" ma:hidden="true" ma:indexed="true" ma:internalName="MediaServiceObjectDetectorVersions" ma:readOnly="true">
      <xsd:simpleType>
        <xsd:restriction base="dms:Text"/>
      </xsd:simpleType>
    </xsd:element>
    <xsd:element name="MediaServiceDateTaken" ma:index="16" nillable="true" ma:displayName="MediaServiceDateTaken" ma:hidden="true" ma:indexed="true" ma:internalName="MediaServiceDateTaken"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LengthInSeconds" ma:index="19" nillable="true" ma:displayName="MediaLengthInSeconds" ma:hidden="true" ma:internalName="MediaLengthInSeconds" ma:readOnly="true">
      <xsd:simpleType>
        <xsd:restriction base="dms:Unknown"/>
      </xsd:simpleType>
    </xsd:element>
    <xsd:element name="MediaServiceBillingMetadata" ma:index="20" nillable="true" ma:displayName="MediaServiceBillingMetadata" ma:hidden="true" ma:internalName="MediaServiceBillingMetadata"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9b9b331a-5640-4f50-a010-6cc4266aa39c"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_ip_UnifiedCompliancePolicyProperties xmlns="http://schemas.microsoft.com/sharepoint/v3" xsi:nil="true"/>
  </documentManagement>
</p:properties>
</file>

<file path=customXml/itemProps1.xml><?xml version="1.0" encoding="utf-8"?>
<ds:datastoreItem xmlns:ds="http://schemas.openxmlformats.org/officeDocument/2006/customXml" ds:itemID="{8906DCFC-57BE-471C-9AA9-8C94A7A505DA}">
  <ds:schemaRefs>
    <ds:schemaRef ds:uri="http://schemas.microsoft.com/sharepoint/v3/contenttype/forms"/>
  </ds:schemaRefs>
</ds:datastoreItem>
</file>

<file path=customXml/itemProps2.xml><?xml version="1.0" encoding="utf-8"?>
<ds:datastoreItem xmlns:ds="http://schemas.openxmlformats.org/officeDocument/2006/customXml" ds:itemID="{E4F575D1-D3E6-4B2E-81B9-7181EE16BCA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c12c9beb-9115-4dd4-b4b0-98592a7680e2"/>
    <ds:schemaRef ds:uri="9b9b331a-5640-4f50-a010-6cc4266aa39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D549B3AD-9962-4CE5-8E0A-2C8D95E7DE3D}">
  <ds:schemaRefs>
    <ds:schemaRef ds:uri="9b9b331a-5640-4f50-a010-6cc4266aa39c"/>
    <ds:schemaRef ds:uri="http://schemas.microsoft.com/sharepoint/v3"/>
    <ds:schemaRef ds:uri="http://schemas.microsoft.com/office/2006/documentManagement/types"/>
    <ds:schemaRef ds:uri="http://purl.org/dc/elements/1.1/"/>
    <ds:schemaRef ds:uri="c12c9beb-9115-4dd4-b4b0-98592a7680e2"/>
    <ds:schemaRef ds:uri="http://purl.org/dc/dcmitype/"/>
    <ds:schemaRef ds:uri="http://www.w3.org/XML/1998/namespace"/>
    <ds:schemaRef ds:uri="http://purl.org/dc/terms/"/>
    <ds:schemaRef ds:uri="http://schemas.microsoft.com/office/infopath/2007/PartnerControls"/>
    <ds:schemaRef ds:uri="http://schemas.openxmlformats.org/package/2006/metadata/core-properties"/>
    <ds:schemaRef ds:uri="http://schemas.microsoft.com/office/2006/metadata/properties"/>
  </ds:schemaRefs>
</ds:datastoreItem>
</file>

<file path=docMetadata/LabelInfo.xml><?xml version="1.0" encoding="utf-8"?>
<clbl:labelList xmlns:clbl="http://schemas.microsoft.com/office/2020/mipLabelMetadata">
  <clbl:label id="{f42aa342-8706-4288-bd11-ebb85995028c}" enabled="1" method="Privileged" siteId="{72f988bf-86f1-41af-91ab-2d7cd011db47}" removed="0"/>
</clbl:labelList>
</file>

<file path=docProps/app.xml><?xml version="1.0" encoding="utf-8"?>
<Properties xmlns="http://schemas.openxmlformats.org/officeDocument/2006/extended-properties" xmlns:vt="http://schemas.openxmlformats.org/officeDocument/2006/docPropsVTypes">
  <TotalTime>1725</TotalTime>
  <Words>385</Words>
  <Application>Microsoft Office PowerPoint</Application>
  <PresentationFormat>Widescreen</PresentationFormat>
  <Paragraphs>32</Paragraphs>
  <Slides>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Aptos</vt:lpstr>
      <vt:lpstr>Arial</vt:lpstr>
      <vt:lpstr>Segoe UI</vt:lpstr>
      <vt:lpstr>Segoe UI Semibold</vt:lpstr>
      <vt:lpstr>Wingdings</vt:lpstr>
      <vt:lpstr>Light 16x9</vt:lpstr>
      <vt:lpstr>A day in the life of a Product Marketing Manager at Microsoft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Daryl Schaal (SYNAXIS CORPORATION)</dc:creator>
  <cp:lastModifiedBy>Daryl Schaal</cp:lastModifiedBy>
  <cp:revision>4</cp:revision>
  <dcterms:created xsi:type="dcterms:W3CDTF">2024-09-25T15:39:48Z</dcterms:created>
  <dcterms:modified xsi:type="dcterms:W3CDTF">2025-02-11T17:06:47Z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0x0101007696B5C021C36A4B948619657DF31541</vt:lpwstr>
  </property>
</Properties>
</file>