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
  </p:notesMasterIdLst>
  <p:sldIdLst>
    <p:sldId id="410"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551CEF-BBCC-423A-A43D-FD3B80DE7527}" v="243" dt="2025-10-26T00:57:51.3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7" d="100"/>
          <a:sy n="77" d="100"/>
        </p:scale>
        <p:origin x="1026" y="29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10360-7F2B-43B7-AE47-3D95E72B02E5}" type="datetimeFigureOut">
              <a:rPr lang="en-US" smtClean="0"/>
              <a:t>10/26/2025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86178-B4BC-4168-845A-05655C68B09A}" type="slidenum">
              <a:rPr lang="en-US" smtClean="0"/>
              <a:t>‹#›</a:t>
            </a:fld>
            <a:endParaRPr lang="en-US"/>
          </a:p>
        </p:txBody>
      </p:sp>
    </p:spTree>
    <p:extLst>
      <p:ext uri="{BB962C8B-B14F-4D97-AF65-F5344CB8AC3E}">
        <p14:creationId xmlns:p14="http://schemas.microsoft.com/office/powerpoint/2010/main" val="24907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7873815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660744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58B1CC-7E89-FC8B-DE61-81B2927808E2}"/>
              </a:ext>
              <a:ext uri="{C183D7F6-B498-43B3-948B-1728B52AA6E4}">
                <adec:decorative xmlns:adec="http://schemas.microsoft.com/office/drawing/2017/decorative" val="1"/>
              </a:ext>
            </a:extLst>
          </p:cNvPr>
          <p:cNvPicPr>
            <a:picLocks noChangeAspect="1"/>
          </p:cNvPicPr>
          <p:nvPr userDrawn="1"/>
        </p:nvPicPr>
        <p:blipFill rotWithShape="1">
          <a:blip r:embed="rId2">
            <a:duotone>
              <a:prstClr val="black"/>
              <a:srgbClr val="FFF8F3">
                <a:tint val="45000"/>
                <a:satMod val="400000"/>
              </a:srgbClr>
            </a:duotone>
          </a:blip>
          <a:srcRect t="7440" b="52893"/>
          <a:stretch/>
        </p:blipFill>
        <p:spPr>
          <a:xfrm>
            <a:off x="0" y="0"/>
            <a:ext cx="12191999" cy="6857999"/>
          </a:xfrm>
          <a:prstGeom prst="round2SameRect">
            <a:avLst>
              <a:gd name="adj1" fmla="val 0"/>
              <a:gd name="adj2" fmla="val 0"/>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5723585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829768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91600287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92802544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cenario six steps">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B196B9EA-FBFB-4858-13AE-0D3B6A1BFE98}"/>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dirty="0">
              <a:ln>
                <a:noFill/>
              </a:ln>
              <a:solidFill>
                <a:srgbClr val="000000"/>
              </a:solidFill>
              <a:effectLst/>
              <a:uLnTx/>
              <a:uFillTx/>
              <a:latin typeface="Segoe UI Semibold"/>
              <a:ea typeface="+mn-ea"/>
              <a:cs typeface="+mn-cs"/>
            </a:endParaRPr>
          </a:p>
        </p:txBody>
      </p:sp>
      <p:sp>
        <p:nvSpPr>
          <p:cNvPr id="14" name="TextBox 13">
            <a:extLst>
              <a:ext uri="{FF2B5EF4-FFF2-40B4-BE49-F238E27FC236}">
                <a16:creationId xmlns:a16="http://schemas.microsoft.com/office/drawing/2014/main" id="{0510B21A-B692-149F-D60C-5E53B60E00B6}"/>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dirty="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37" name="Step 5 Top">
            <a:extLst>
              <a:ext uri="{FF2B5EF4-FFF2-40B4-BE49-F238E27FC236}">
                <a16:creationId xmlns:a16="http://schemas.microsoft.com/office/drawing/2014/main" id="{6A995B05-0623-381A-BC20-075E020B55FB}"/>
              </a:ext>
            </a:extLst>
          </p:cNvPr>
          <p:cNvSpPr>
            <a:spLocks noGrp="1"/>
          </p:cNvSpPr>
          <p:nvPr>
            <p:ph type="body" sz="quarter" idx="3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71" name="Text Placeholder 70">
            <a:extLst>
              <a:ext uri="{FF2B5EF4-FFF2-40B4-BE49-F238E27FC236}">
                <a16:creationId xmlns:a16="http://schemas.microsoft.com/office/drawing/2014/main" id="{82157D41-F80D-AE68-F668-478CD741D476}"/>
              </a:ext>
            </a:extLst>
          </p:cNvPr>
          <p:cNvSpPr>
            <a:spLocks noGrp="1"/>
          </p:cNvSpPr>
          <p:nvPr>
            <p:ph type="body" sz="quarter" idx="33"/>
          </p:nvPr>
        </p:nvSpPr>
        <p:spPr>
          <a:xfrm>
            <a:off x="304796" y="413987"/>
            <a:ext cx="2057403" cy="307777"/>
          </a:xfrm>
        </p:spPr>
        <p:txBody>
          <a:bodyPr anchor="ctr"/>
          <a:lstStyle>
            <a:lvl1pPr marL="0" indent="0" algn="l" defTabSz="932742" rtl="0" eaLnBrk="1" latinLnBrk="0" hangingPunct="1">
              <a:lnSpc>
                <a:spcPct val="100000"/>
              </a:lnSpc>
              <a:spcBef>
                <a:spcPct val="0"/>
              </a:spcBef>
              <a:buNone/>
              <a:defRPr lang="en-US" sz="2000" b="0" kern="1200" cap="none" spc="-50" baseline="0" dirty="0">
                <a:ln w="3175">
                  <a:noFill/>
                </a:ln>
                <a:solidFill>
                  <a:schemeClr val="bg1"/>
                </a:solidFill>
                <a:effectLst/>
                <a:latin typeface="+mj-lt"/>
                <a:ea typeface="+mn-ea"/>
                <a:cs typeface="Segoe UI" pitchFamily="34" charset="0"/>
              </a:defRPr>
            </a:lvl1pPr>
            <a:lvl2pPr marL="228600" indent="0">
              <a:buNone/>
              <a:defRPr/>
            </a:lvl2pPr>
          </a:lstStyle>
          <a:p>
            <a:pPr lvl="0"/>
            <a:r>
              <a:rPr lang="en-US"/>
              <a:t>Click to edit</a:t>
            </a:r>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Segoe UI Semibold"/>
                <a:ea typeface="+mn-ea"/>
                <a:cs typeface="Segoe UI Semibold" panose="020B0502040204020203" pitchFamily="34" charset="0"/>
              </a:rPr>
              <a:t>Scenario level:</a:t>
            </a:r>
          </a:p>
        </p:txBody>
      </p:sp>
      <p:sp>
        <p:nvSpPr>
          <p:cNvPr id="5" name="Level">
            <a:extLst>
              <a:ext uri="{FF2B5EF4-FFF2-40B4-BE49-F238E27FC236}">
                <a16:creationId xmlns:a16="http://schemas.microsoft.com/office/drawing/2014/main" id="{D78A2D53-01ED-9D74-9712-451C6F321482}"/>
              </a:ext>
            </a:extLst>
          </p:cNvPr>
          <p:cNvSpPr>
            <a:spLocks noGrp="1"/>
          </p:cNvSpPr>
          <p:nvPr>
            <p:ph type="body" sz="quarter" idx="30"/>
          </p:nvPr>
        </p:nvSpPr>
        <p:spPr>
          <a:xfrm>
            <a:off x="10430351" y="521099"/>
            <a:ext cx="1456966" cy="175614"/>
          </a:xfrm>
        </p:spPr>
        <p:txBody>
          <a:bodyPr/>
          <a:lstStyle>
            <a:lvl1pPr marL="0" indent="0" algn="r">
              <a:spcBef>
                <a:spcPts val="0"/>
              </a:spcBef>
              <a:buNone/>
              <a:defRPr sz="1100" b="0"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 </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Segoe UI Semibold"/>
                <a:ea typeface="+mn-ea"/>
                <a:cs typeface="Segoe UI Semibold" panose="020B0502040204020203" pitchFamily="34" charset="0"/>
              </a:rPr>
              <a:t>Available with:</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p:nvPr>
        </p:nvSpPr>
        <p:spPr>
          <a:xfrm>
            <a:off x="7149557" y="521100"/>
            <a:ext cx="2969488" cy="169277"/>
          </a:xfrm>
        </p:spPr>
        <p:txBody>
          <a:bodyPr/>
          <a:lstStyle>
            <a:lvl1pPr marL="0" indent="0" algn="r">
              <a:spcBef>
                <a:spcPts val="0"/>
              </a:spcBef>
              <a:buNone/>
              <a:defRPr sz="1100" b="0"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0" name="Title 12">
            <a:extLst>
              <a:ext uri="{FF2B5EF4-FFF2-40B4-BE49-F238E27FC236}">
                <a16:creationId xmlns:a16="http://schemas.microsoft.com/office/drawing/2014/main" id="{26B05CF8-4E6B-B8CC-5AA9-B8ED44639968}"/>
              </a:ext>
            </a:extLst>
          </p:cNvPr>
          <p:cNvSpPr>
            <a:spLocks noGrp="1"/>
          </p:cNvSpPr>
          <p:nvPr>
            <p:ph type="title"/>
          </p:nvPr>
        </p:nvSpPr>
        <p:spPr>
          <a:xfrm>
            <a:off x="2492556" y="429376"/>
            <a:ext cx="4144817" cy="276999"/>
          </a:xfrm>
        </p:spPr>
        <p:txBody>
          <a:bodyPr anchor="ctr"/>
          <a:lstStyle>
            <a:lvl1pPr>
              <a:defRPr lang="en-US" sz="1800" b="0" kern="1200" cap="none" spc="-50" baseline="0" dirty="0">
                <a:ln w="3175">
                  <a:noFill/>
                </a:ln>
                <a:solidFill>
                  <a:schemeClr val="tx1"/>
                </a:solidFill>
                <a:effectLst/>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Click to edit</a:t>
            </a:r>
          </a:p>
        </p:txBody>
      </p:sp>
      <p:sp>
        <p:nvSpPr>
          <p:cNvPr id="74" name="Rectangle: Top Corners Rounded 73">
            <a:extLst>
              <a:ext uri="{FF2B5EF4-FFF2-40B4-BE49-F238E27FC236}">
                <a16:creationId xmlns:a16="http://schemas.microsoft.com/office/drawing/2014/main" id="{9C693E26-EC61-AEAC-C1C4-733CBC83CC4A}"/>
              </a:ext>
            </a:extLst>
          </p:cNvPr>
          <p:cNvSpPr>
            <a:spLocks/>
          </p:cNvSpPr>
          <p:nvPr userDrawn="1"/>
        </p:nvSpPr>
        <p:spPr bwMode="auto">
          <a:xfrm rot="16200000" flipV="1">
            <a:off x="6107793" y="-1681313"/>
            <a:ext cx="2612241" cy="8679949"/>
          </a:xfrm>
          <a:custGeom>
            <a:avLst/>
            <a:gdLst>
              <a:gd name="connsiteX0" fmla="*/ 163683 w 2612241"/>
              <a:gd name="connsiteY0" fmla="*/ 0 h 8666696"/>
              <a:gd name="connsiteX1" fmla="*/ 2448558 w 2612241"/>
              <a:gd name="connsiteY1" fmla="*/ 0 h 8666696"/>
              <a:gd name="connsiteX2" fmla="*/ 2612241 w 2612241"/>
              <a:gd name="connsiteY2" fmla="*/ 163683 h 8666696"/>
              <a:gd name="connsiteX3" fmla="*/ 2612241 w 2612241"/>
              <a:gd name="connsiteY3" fmla="*/ 8666696 h 8666696"/>
              <a:gd name="connsiteX4" fmla="*/ 2612241 w 2612241"/>
              <a:gd name="connsiteY4" fmla="*/ 8666696 h 8666696"/>
              <a:gd name="connsiteX5" fmla="*/ 0 w 2612241"/>
              <a:gd name="connsiteY5" fmla="*/ 8666696 h 8666696"/>
              <a:gd name="connsiteX6" fmla="*/ 0 w 2612241"/>
              <a:gd name="connsiteY6" fmla="*/ 8666696 h 8666696"/>
              <a:gd name="connsiteX7" fmla="*/ 0 w 2612241"/>
              <a:gd name="connsiteY7" fmla="*/ 163683 h 8666696"/>
              <a:gd name="connsiteX8" fmla="*/ 163683 w 2612241"/>
              <a:gd name="connsiteY8" fmla="*/ 0 h 8666696"/>
              <a:gd name="connsiteX0" fmla="*/ 0 w 2612241"/>
              <a:gd name="connsiteY0" fmla="*/ 8666696 h 8758136"/>
              <a:gd name="connsiteX1" fmla="*/ 0 w 2612241"/>
              <a:gd name="connsiteY1" fmla="*/ 163683 h 8758136"/>
              <a:gd name="connsiteX2" fmla="*/ 163683 w 2612241"/>
              <a:gd name="connsiteY2" fmla="*/ 0 h 8758136"/>
              <a:gd name="connsiteX3" fmla="*/ 2448558 w 2612241"/>
              <a:gd name="connsiteY3" fmla="*/ 0 h 8758136"/>
              <a:gd name="connsiteX4" fmla="*/ 2612241 w 2612241"/>
              <a:gd name="connsiteY4" fmla="*/ 163683 h 8758136"/>
              <a:gd name="connsiteX5" fmla="*/ 2612241 w 2612241"/>
              <a:gd name="connsiteY5" fmla="*/ 8666696 h 8758136"/>
              <a:gd name="connsiteX6" fmla="*/ 2612241 w 2612241"/>
              <a:gd name="connsiteY6" fmla="*/ 8666696 h 8758136"/>
              <a:gd name="connsiteX7" fmla="*/ 0 w 2612241"/>
              <a:gd name="connsiteY7" fmla="*/ 8666696 h 8758136"/>
              <a:gd name="connsiteX8" fmla="*/ 91440 w 2612241"/>
              <a:gd name="connsiteY8" fmla="*/ 8758136 h 875813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7" fmla="*/ 0 w 2612241"/>
              <a:gd name="connsiteY7" fmla="*/ 8666696 h 866669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2241" h="8666696">
                <a:moveTo>
                  <a:pt x="0" y="8666696"/>
                </a:moveTo>
                <a:lnTo>
                  <a:pt x="0" y="163683"/>
                </a:lnTo>
                <a:cubicBezTo>
                  <a:pt x="0" y="73283"/>
                  <a:pt x="73283" y="0"/>
                  <a:pt x="163683" y="0"/>
                </a:cubicBezTo>
                <a:lnTo>
                  <a:pt x="2448558" y="0"/>
                </a:lnTo>
                <a:cubicBezTo>
                  <a:pt x="2538958" y="0"/>
                  <a:pt x="2612241" y="73283"/>
                  <a:pt x="2612241" y="163683"/>
                </a:cubicBezTo>
                <a:lnTo>
                  <a:pt x="2612241" y="8666696"/>
                </a:lnTo>
                <a:lnTo>
                  <a:pt x="2612241" y="8666696"/>
                </a:lnTo>
              </a:path>
            </a:pathLst>
          </a:cu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nvGrpSpPr>
          <p:cNvPr id="45" name="Group 44">
            <a:extLst>
              <a:ext uri="{FF2B5EF4-FFF2-40B4-BE49-F238E27FC236}">
                <a16:creationId xmlns:a16="http://schemas.microsoft.com/office/drawing/2014/main" id="{68467A5F-7BA2-6E3A-1EFE-31FAA4F5B267}"/>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46" name="Oval 45">
              <a:extLst>
                <a:ext uri="{FF2B5EF4-FFF2-40B4-BE49-F238E27FC236}">
                  <a16:creationId xmlns:a16="http://schemas.microsoft.com/office/drawing/2014/main" id="{1514AE07-2437-886C-64BF-90FCDB18900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47" name="Rectangle 89">
              <a:extLst>
                <a:ext uri="{FF2B5EF4-FFF2-40B4-BE49-F238E27FC236}">
                  <a16:creationId xmlns:a16="http://schemas.microsoft.com/office/drawing/2014/main" id="{F1304105-F302-1DA2-7A52-41BBBCC44EED}"/>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57" name="Group 56">
            <a:extLst>
              <a:ext uri="{FF2B5EF4-FFF2-40B4-BE49-F238E27FC236}">
                <a16:creationId xmlns:a16="http://schemas.microsoft.com/office/drawing/2014/main" id="{5C32FE7B-F07D-C499-EA83-97D8A5B9D9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58" name="Oval 57">
              <a:extLst>
                <a:ext uri="{FF2B5EF4-FFF2-40B4-BE49-F238E27FC236}">
                  <a16:creationId xmlns:a16="http://schemas.microsoft.com/office/drawing/2014/main" id="{4D7ABAD2-6246-A1F3-5E86-044B3D8C3074}"/>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59" name="Rectangle 89">
              <a:extLst>
                <a:ext uri="{FF2B5EF4-FFF2-40B4-BE49-F238E27FC236}">
                  <a16:creationId xmlns:a16="http://schemas.microsoft.com/office/drawing/2014/main" id="{0E6F2315-5317-6C1E-5DF8-4BE9FE7C7CA6}"/>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60" name="Group 59">
            <a:extLst>
              <a:ext uri="{FF2B5EF4-FFF2-40B4-BE49-F238E27FC236}">
                <a16:creationId xmlns:a16="http://schemas.microsoft.com/office/drawing/2014/main" id="{39B13FA4-84C5-6F46-C1BB-22875F9B20B8}"/>
              </a:ext>
              <a:ext uri="{C183D7F6-B498-43B3-948B-1728B52AA6E4}">
                <adec:decorative xmlns:adec="http://schemas.microsoft.com/office/drawing/2017/decorative" val="1"/>
              </a:ext>
            </a:extLst>
          </p:cNvPr>
          <p:cNvGrpSpPr/>
          <p:nvPr userDrawn="1"/>
        </p:nvGrpSpPr>
        <p:grpSpPr>
          <a:xfrm rot="5400000">
            <a:off x="11648565" y="2541168"/>
            <a:ext cx="210652" cy="210652"/>
            <a:chOff x="5214995" y="-1168400"/>
            <a:chExt cx="431800" cy="431800"/>
          </a:xfrm>
        </p:grpSpPr>
        <p:sp>
          <p:nvSpPr>
            <p:cNvPr id="61" name="Oval 60">
              <a:extLst>
                <a:ext uri="{FF2B5EF4-FFF2-40B4-BE49-F238E27FC236}">
                  <a16:creationId xmlns:a16="http://schemas.microsoft.com/office/drawing/2014/main" id="{47D4A430-8084-5075-B04A-2E8CDD118B76}"/>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62" name="Rectangle 89">
              <a:extLst>
                <a:ext uri="{FF2B5EF4-FFF2-40B4-BE49-F238E27FC236}">
                  <a16:creationId xmlns:a16="http://schemas.microsoft.com/office/drawing/2014/main" id="{ABE5358E-92F9-96A5-6FDB-150E91A8AF78}"/>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63" name="Group 62">
            <a:extLst>
              <a:ext uri="{FF2B5EF4-FFF2-40B4-BE49-F238E27FC236}">
                <a16:creationId xmlns:a16="http://schemas.microsoft.com/office/drawing/2014/main" id="{EFFD46EF-67A1-2B45-C906-05C4ACC2DA34}"/>
              </a:ext>
              <a:ext uri="{C183D7F6-B498-43B3-948B-1728B52AA6E4}">
                <adec:decorative xmlns:adec="http://schemas.microsoft.com/office/drawing/2017/decorative" val="1"/>
              </a:ext>
            </a:extLst>
          </p:cNvPr>
          <p:cNvGrpSpPr/>
          <p:nvPr userDrawn="1"/>
        </p:nvGrpSpPr>
        <p:grpSpPr>
          <a:xfrm flipH="1">
            <a:off x="5805591" y="3859456"/>
            <a:ext cx="210652" cy="210652"/>
            <a:chOff x="5214995" y="-1168400"/>
            <a:chExt cx="431800" cy="431800"/>
          </a:xfrm>
        </p:grpSpPr>
        <p:sp>
          <p:nvSpPr>
            <p:cNvPr id="64" name="Oval 63">
              <a:extLst>
                <a:ext uri="{FF2B5EF4-FFF2-40B4-BE49-F238E27FC236}">
                  <a16:creationId xmlns:a16="http://schemas.microsoft.com/office/drawing/2014/main" id="{14ED043E-EA90-195B-771E-CE53479D2BC8}"/>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65" name="Rectangle 89">
              <a:extLst>
                <a:ext uri="{FF2B5EF4-FFF2-40B4-BE49-F238E27FC236}">
                  <a16:creationId xmlns:a16="http://schemas.microsoft.com/office/drawing/2014/main" id="{3853106D-E38A-371E-B378-89F7601572D3}"/>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67" name="Group 66">
            <a:extLst>
              <a:ext uri="{FF2B5EF4-FFF2-40B4-BE49-F238E27FC236}">
                <a16:creationId xmlns:a16="http://schemas.microsoft.com/office/drawing/2014/main" id="{AB2872BD-57A1-5A98-BBEC-120407B2348E}"/>
              </a:ext>
              <a:ext uri="{C183D7F6-B498-43B3-948B-1728B52AA6E4}">
                <adec:decorative xmlns:adec="http://schemas.microsoft.com/office/drawing/2017/decorative" val="1"/>
              </a:ext>
            </a:extLst>
          </p:cNvPr>
          <p:cNvGrpSpPr/>
          <p:nvPr userDrawn="1"/>
        </p:nvGrpSpPr>
        <p:grpSpPr>
          <a:xfrm flipH="1">
            <a:off x="8689384" y="3859456"/>
            <a:ext cx="210652" cy="210652"/>
            <a:chOff x="5214995" y="-1168400"/>
            <a:chExt cx="431800" cy="431800"/>
          </a:xfrm>
        </p:grpSpPr>
        <p:sp>
          <p:nvSpPr>
            <p:cNvPr id="68" name="Oval 67">
              <a:extLst>
                <a:ext uri="{FF2B5EF4-FFF2-40B4-BE49-F238E27FC236}">
                  <a16:creationId xmlns:a16="http://schemas.microsoft.com/office/drawing/2014/main" id="{DC271353-C79B-E3BF-32F5-48C1A526FF02}"/>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69" name="Rectangle 89">
              <a:extLst>
                <a:ext uri="{FF2B5EF4-FFF2-40B4-BE49-F238E27FC236}">
                  <a16:creationId xmlns:a16="http://schemas.microsoft.com/office/drawing/2014/main" id="{B93F1E4A-9BA7-C4D0-83D8-2451A1DEAD80}"/>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sp>
        <p:nvSpPr>
          <p:cNvPr id="11" name="Text Placeholder 11">
            <a:extLst>
              <a:ext uri="{FF2B5EF4-FFF2-40B4-BE49-F238E27FC236}">
                <a16:creationId xmlns:a16="http://schemas.microsoft.com/office/drawing/2014/main" id="{9977582E-F97B-70B5-CB03-F46869F849CD}"/>
              </a:ext>
            </a:extLst>
          </p:cNvPr>
          <p:cNvSpPr>
            <a:spLocks noGrp="1"/>
          </p:cNvSpPr>
          <p:nvPr>
            <p:ph type="body" sz="quarter" idx="69"/>
          </p:nvPr>
        </p:nvSpPr>
        <p:spPr>
          <a:xfrm>
            <a:off x="3182890"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81" name="Step 1 Title">
            <a:extLst>
              <a:ext uri="{FF2B5EF4-FFF2-40B4-BE49-F238E27FC236}">
                <a16:creationId xmlns:a16="http://schemas.microsoft.com/office/drawing/2014/main" id="{7E33DF77-DD28-CC24-9FC2-0AD434BCF4C0}"/>
              </a:ext>
            </a:extLst>
          </p:cNvPr>
          <p:cNvSpPr>
            <a:spLocks noGrp="1"/>
          </p:cNvSpPr>
          <p:nvPr>
            <p:ph type="body" sz="quarter" idx="11"/>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82" name="Step 1 Top">
            <a:extLst>
              <a:ext uri="{FF2B5EF4-FFF2-40B4-BE49-F238E27FC236}">
                <a16:creationId xmlns:a16="http://schemas.microsoft.com/office/drawing/2014/main" id="{4B00355E-1235-20E9-A051-604C9CFEC8E8}"/>
              </a:ext>
            </a:extLst>
          </p:cNvPr>
          <p:cNvSpPr>
            <a:spLocks noGrp="1"/>
          </p:cNvSpPr>
          <p:nvPr>
            <p:ph type="body" sz="quarter" idx="1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90" name="Step 1 Title">
            <a:extLst>
              <a:ext uri="{FF2B5EF4-FFF2-40B4-BE49-F238E27FC236}">
                <a16:creationId xmlns:a16="http://schemas.microsoft.com/office/drawing/2014/main" id="{2F0B0E91-BF30-3362-2F5C-B3C5D2B134A1}"/>
              </a:ext>
            </a:extLst>
          </p:cNvPr>
          <p:cNvSpPr>
            <a:spLocks noGrp="1"/>
          </p:cNvSpPr>
          <p:nvPr>
            <p:ph type="body" sz="quarter" idx="42"/>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91" name="Step 1 Top">
            <a:extLst>
              <a:ext uri="{FF2B5EF4-FFF2-40B4-BE49-F238E27FC236}">
                <a16:creationId xmlns:a16="http://schemas.microsoft.com/office/drawing/2014/main" id="{4F227FB4-9BBF-2C43-E0ED-95EC51590A0D}"/>
              </a:ext>
            </a:extLst>
          </p:cNvPr>
          <p:cNvSpPr>
            <a:spLocks noGrp="1"/>
          </p:cNvSpPr>
          <p:nvPr>
            <p:ph type="body" sz="quarter" idx="43"/>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 name="Text Placeholder 11">
            <a:extLst>
              <a:ext uri="{FF2B5EF4-FFF2-40B4-BE49-F238E27FC236}">
                <a16:creationId xmlns:a16="http://schemas.microsoft.com/office/drawing/2014/main" id="{933075CE-083E-DACE-75B9-DDCB2E437557}"/>
              </a:ext>
            </a:extLst>
          </p:cNvPr>
          <p:cNvSpPr>
            <a:spLocks noGrp="1"/>
          </p:cNvSpPr>
          <p:nvPr>
            <p:ph type="body" sz="quarter" idx="68"/>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93" name="Step 1 Title">
            <a:extLst>
              <a:ext uri="{FF2B5EF4-FFF2-40B4-BE49-F238E27FC236}">
                <a16:creationId xmlns:a16="http://schemas.microsoft.com/office/drawing/2014/main" id="{78B57A65-16AE-5996-C81D-89A1171052DC}"/>
              </a:ext>
            </a:extLst>
          </p:cNvPr>
          <p:cNvSpPr>
            <a:spLocks noGrp="1"/>
          </p:cNvSpPr>
          <p:nvPr>
            <p:ph type="body" sz="quarter" idx="45"/>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94" name="Step 1 Top">
            <a:extLst>
              <a:ext uri="{FF2B5EF4-FFF2-40B4-BE49-F238E27FC236}">
                <a16:creationId xmlns:a16="http://schemas.microsoft.com/office/drawing/2014/main" id="{6B743263-A0E0-B08F-8640-1A6F2A474017}"/>
              </a:ext>
            </a:extLst>
          </p:cNvPr>
          <p:cNvSpPr>
            <a:spLocks noGrp="1"/>
          </p:cNvSpPr>
          <p:nvPr>
            <p:ph type="body" sz="quarter" idx="46"/>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2" name="Text Placeholder 11">
            <a:extLst>
              <a:ext uri="{FF2B5EF4-FFF2-40B4-BE49-F238E27FC236}">
                <a16:creationId xmlns:a16="http://schemas.microsoft.com/office/drawing/2014/main" id="{FE828537-77ED-661B-164D-7972C8F2B3CF}"/>
              </a:ext>
            </a:extLst>
          </p:cNvPr>
          <p:cNvSpPr>
            <a:spLocks noGrp="1"/>
          </p:cNvSpPr>
          <p:nvPr>
            <p:ph type="body" sz="quarter" idx="70"/>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102" name="Text Placeholder 11">
            <a:extLst>
              <a:ext uri="{FF2B5EF4-FFF2-40B4-BE49-F238E27FC236}">
                <a16:creationId xmlns:a16="http://schemas.microsoft.com/office/drawing/2014/main" id="{B7B6A3B2-F891-96DB-EDD6-15440AF2E8CD}"/>
              </a:ext>
            </a:extLst>
          </p:cNvPr>
          <p:cNvSpPr>
            <a:spLocks noGrp="1"/>
          </p:cNvSpPr>
          <p:nvPr>
            <p:ph type="body" sz="quarter" idx="48"/>
          </p:nvPr>
        </p:nvSpPr>
        <p:spPr>
          <a:xfrm>
            <a:off x="3182890" y="5334522"/>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104" name="Step 1 Title">
            <a:extLst>
              <a:ext uri="{FF2B5EF4-FFF2-40B4-BE49-F238E27FC236}">
                <a16:creationId xmlns:a16="http://schemas.microsoft.com/office/drawing/2014/main" id="{0F93BF10-EBCF-85EF-D1B2-A7563451D76D}"/>
              </a:ext>
            </a:extLst>
          </p:cNvPr>
          <p:cNvSpPr>
            <a:spLocks noGrp="1"/>
          </p:cNvSpPr>
          <p:nvPr>
            <p:ph type="body" sz="quarter" idx="49"/>
          </p:nvPr>
        </p:nvSpPr>
        <p:spPr>
          <a:xfrm>
            <a:off x="3182890" y="3725103"/>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6"/>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05" name="Step 1 Top">
            <a:extLst>
              <a:ext uri="{FF2B5EF4-FFF2-40B4-BE49-F238E27FC236}">
                <a16:creationId xmlns:a16="http://schemas.microsoft.com/office/drawing/2014/main" id="{C1C2FA4E-D061-ECCE-C8BB-24C647D60102}"/>
              </a:ext>
            </a:extLst>
          </p:cNvPr>
          <p:cNvSpPr>
            <a:spLocks noGrp="1"/>
          </p:cNvSpPr>
          <p:nvPr>
            <p:ph type="body" sz="quarter" idx="50"/>
          </p:nvPr>
        </p:nvSpPr>
        <p:spPr>
          <a:xfrm>
            <a:off x="3182890" y="4050957"/>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19" name="Step 1 Title">
            <a:extLst>
              <a:ext uri="{FF2B5EF4-FFF2-40B4-BE49-F238E27FC236}">
                <a16:creationId xmlns:a16="http://schemas.microsoft.com/office/drawing/2014/main" id="{9CB910C7-53F5-CD35-F7B3-ED8F5DD4F6A1}"/>
              </a:ext>
            </a:extLst>
          </p:cNvPr>
          <p:cNvSpPr>
            <a:spLocks noGrp="1"/>
          </p:cNvSpPr>
          <p:nvPr>
            <p:ph type="body" sz="quarter" idx="51"/>
          </p:nvPr>
        </p:nvSpPr>
        <p:spPr>
          <a:xfrm>
            <a:off x="6066682" y="3725103"/>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5"/>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0" name="Step 1 Top">
            <a:extLst>
              <a:ext uri="{FF2B5EF4-FFF2-40B4-BE49-F238E27FC236}">
                <a16:creationId xmlns:a16="http://schemas.microsoft.com/office/drawing/2014/main" id="{E81FD2D6-1B95-AE76-667E-A7ADD3CD3A50}"/>
              </a:ext>
            </a:extLst>
          </p:cNvPr>
          <p:cNvSpPr>
            <a:spLocks noGrp="1"/>
          </p:cNvSpPr>
          <p:nvPr>
            <p:ph type="body" sz="quarter" idx="52"/>
          </p:nvPr>
        </p:nvSpPr>
        <p:spPr>
          <a:xfrm>
            <a:off x="6066682" y="4050957"/>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8" name="Text Placeholder 11">
            <a:extLst>
              <a:ext uri="{FF2B5EF4-FFF2-40B4-BE49-F238E27FC236}">
                <a16:creationId xmlns:a16="http://schemas.microsoft.com/office/drawing/2014/main" id="{19D255C6-A463-0E1B-EFD1-0675518123ED}"/>
              </a:ext>
            </a:extLst>
          </p:cNvPr>
          <p:cNvSpPr>
            <a:spLocks noGrp="1"/>
          </p:cNvSpPr>
          <p:nvPr>
            <p:ph type="body" sz="quarter" idx="66"/>
          </p:nvPr>
        </p:nvSpPr>
        <p:spPr>
          <a:xfrm>
            <a:off x="8950475" y="5334522"/>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122" name="Step 1 Title">
            <a:extLst>
              <a:ext uri="{FF2B5EF4-FFF2-40B4-BE49-F238E27FC236}">
                <a16:creationId xmlns:a16="http://schemas.microsoft.com/office/drawing/2014/main" id="{A1FCE115-20B6-1C4D-4833-053AE41AEBD7}"/>
              </a:ext>
            </a:extLst>
          </p:cNvPr>
          <p:cNvSpPr>
            <a:spLocks noGrp="1"/>
          </p:cNvSpPr>
          <p:nvPr>
            <p:ph type="body" sz="quarter" idx="54"/>
          </p:nvPr>
        </p:nvSpPr>
        <p:spPr>
          <a:xfrm>
            <a:off x="8950475" y="3725103"/>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4"/>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3" name="Step 1 Top">
            <a:extLst>
              <a:ext uri="{FF2B5EF4-FFF2-40B4-BE49-F238E27FC236}">
                <a16:creationId xmlns:a16="http://schemas.microsoft.com/office/drawing/2014/main" id="{3D5F63B4-9275-D6B7-3A0E-699C0C868EA5}"/>
              </a:ext>
            </a:extLst>
          </p:cNvPr>
          <p:cNvSpPr>
            <a:spLocks noGrp="1"/>
          </p:cNvSpPr>
          <p:nvPr>
            <p:ph type="body" sz="quarter" idx="55"/>
          </p:nvPr>
        </p:nvSpPr>
        <p:spPr>
          <a:xfrm>
            <a:off x="8950475" y="4050957"/>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9" name="Text Placeholder 11">
            <a:extLst>
              <a:ext uri="{FF2B5EF4-FFF2-40B4-BE49-F238E27FC236}">
                <a16:creationId xmlns:a16="http://schemas.microsoft.com/office/drawing/2014/main" id="{9AEFB6C2-AB19-3A46-843C-CF95D15344CB}"/>
              </a:ext>
            </a:extLst>
          </p:cNvPr>
          <p:cNvSpPr>
            <a:spLocks noGrp="1"/>
          </p:cNvSpPr>
          <p:nvPr>
            <p:ph type="body" sz="quarter" idx="67"/>
          </p:nvPr>
        </p:nvSpPr>
        <p:spPr>
          <a:xfrm>
            <a:off x="6066682" y="5334522"/>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7" name="Footnote">
            <a:extLst>
              <a:ext uri="{FF2B5EF4-FFF2-40B4-BE49-F238E27FC236}">
                <a16:creationId xmlns:a16="http://schemas.microsoft.com/office/drawing/2014/main" id="{AC05EA29-0447-0506-FB1B-E11117B0DF2E}"/>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
        <p:nvSpPr>
          <p:cNvPr id="2" name="Text Placeholder 8">
            <a:extLst>
              <a:ext uri="{FF2B5EF4-FFF2-40B4-BE49-F238E27FC236}">
                <a16:creationId xmlns:a16="http://schemas.microsoft.com/office/drawing/2014/main" id="{A1FD8182-9192-3293-3C25-613D50894B80}"/>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3" name="Text Placeholder 8">
            <a:extLst>
              <a:ext uri="{FF2B5EF4-FFF2-40B4-BE49-F238E27FC236}">
                <a16:creationId xmlns:a16="http://schemas.microsoft.com/office/drawing/2014/main" id="{DD81CAF3-1B44-C8D0-3BB0-F3DD087633FA}"/>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Tree>
    <p:extLst>
      <p:ext uri="{BB962C8B-B14F-4D97-AF65-F5344CB8AC3E}">
        <p14:creationId xmlns:p14="http://schemas.microsoft.com/office/powerpoint/2010/main" val="425257802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0">
          <p15:clr>
            <a:srgbClr val="A4A3A4"/>
          </p15:clr>
        </p15:guide>
        <p15:guide id="8" pos="1368">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36">
          <p15:clr>
            <a:srgbClr val="A4A3A4"/>
          </p15:clr>
        </p15:guide>
        <p15:guide id="14" pos="3168">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cenario five steps">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94A1448-F8D7-EA0F-E466-136E038AA3F1}"/>
              </a:ext>
            </a:extLst>
          </p:cNvPr>
          <p:cNvCxnSpPr>
            <a:cxnSpLocks/>
          </p:cNvCxnSpPr>
          <p:nvPr userDrawn="1"/>
        </p:nvCxnSpPr>
        <p:spPr>
          <a:xfrm>
            <a:off x="3182889" y="1352539"/>
            <a:ext cx="8339848" cy="0"/>
          </a:xfrm>
          <a:prstGeom prst="line">
            <a:avLst/>
          </a:pr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FC6C3234-D3F7-EB91-19FC-3FF3921A6EF7}"/>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dirty="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DE489450-2B99-F45D-B0AD-1BD8CA42038B}"/>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dirty="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1" name="Scenario Level">
            <a:extLst>
              <a:ext uri="{FF2B5EF4-FFF2-40B4-BE49-F238E27FC236}">
                <a16:creationId xmlns:a16="http://schemas.microsoft.com/office/drawing/2014/main" id="{5C914349-B5B3-D703-EE31-78482DD3DAA9}"/>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Segoe UI Semibold"/>
                <a:ea typeface="+mn-ea"/>
                <a:cs typeface="Segoe UI Semibold" panose="020B0502040204020203" pitchFamily="34" charset="0"/>
              </a:rPr>
              <a:t>Scenario level:</a:t>
            </a:r>
          </a:p>
        </p:txBody>
      </p:sp>
      <p:sp>
        <p:nvSpPr>
          <p:cNvPr id="73" name="Available with">
            <a:extLst>
              <a:ext uri="{FF2B5EF4-FFF2-40B4-BE49-F238E27FC236}">
                <a16:creationId xmlns:a16="http://schemas.microsoft.com/office/drawing/2014/main" id="{1E59605F-F04E-58C0-102B-28C6AFF01B7D}"/>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Segoe UI Semibold"/>
                <a:ea typeface="+mn-ea"/>
                <a:cs typeface="Segoe UI Semibold" panose="020B0502040204020203" pitchFamily="34" charset="0"/>
              </a:rPr>
              <a:t>Available with:</a:t>
            </a:r>
          </a:p>
        </p:txBody>
      </p:sp>
      <p:cxnSp>
        <p:nvCxnSpPr>
          <p:cNvPr id="76" name="Straight Connector 75">
            <a:extLst>
              <a:ext uri="{FF2B5EF4-FFF2-40B4-BE49-F238E27FC236}">
                <a16:creationId xmlns:a16="http://schemas.microsoft.com/office/drawing/2014/main" id="{384F79FD-8FB8-5727-A3FB-9193B8AF441D}"/>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ECD8F809-3EF5-43AD-9927-8D87766BB31B}"/>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80" name="Oval 79">
              <a:extLst>
                <a:ext uri="{FF2B5EF4-FFF2-40B4-BE49-F238E27FC236}">
                  <a16:creationId xmlns:a16="http://schemas.microsoft.com/office/drawing/2014/main" id="{BD95EE76-3BB3-5D96-1162-650D8265E79B}"/>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81" name="Rectangle 89">
              <a:extLst>
                <a:ext uri="{FF2B5EF4-FFF2-40B4-BE49-F238E27FC236}">
                  <a16:creationId xmlns:a16="http://schemas.microsoft.com/office/drawing/2014/main" id="{C479534D-98FF-6F65-ECCB-79C6294552EA}"/>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82" name="Group 81">
            <a:extLst>
              <a:ext uri="{FF2B5EF4-FFF2-40B4-BE49-F238E27FC236}">
                <a16:creationId xmlns:a16="http://schemas.microsoft.com/office/drawing/2014/main" id="{4684A0D0-9EC4-FC0C-B023-76950C80DF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83" name="Oval 82">
              <a:extLst>
                <a:ext uri="{FF2B5EF4-FFF2-40B4-BE49-F238E27FC236}">
                  <a16:creationId xmlns:a16="http://schemas.microsoft.com/office/drawing/2014/main" id="{C82D2312-1888-7E4C-63E7-F0B9A0902E6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85" name="Rectangle 89">
              <a:extLst>
                <a:ext uri="{FF2B5EF4-FFF2-40B4-BE49-F238E27FC236}">
                  <a16:creationId xmlns:a16="http://schemas.microsoft.com/office/drawing/2014/main" id="{E1424AAE-0B41-949F-3E6D-9A5D7323D7DB}"/>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sp>
        <p:nvSpPr>
          <p:cNvPr id="10" name="Title 9">
            <a:extLst>
              <a:ext uri="{FF2B5EF4-FFF2-40B4-BE49-F238E27FC236}">
                <a16:creationId xmlns:a16="http://schemas.microsoft.com/office/drawing/2014/main" id="{37120404-23B9-B744-0816-1D0C351C9B66}"/>
              </a:ext>
            </a:extLst>
          </p:cNvPr>
          <p:cNvSpPr>
            <a:spLocks noGrp="1"/>
          </p:cNvSpPr>
          <p:nvPr>
            <p:ph type="title"/>
          </p:nvPr>
        </p:nvSpPr>
        <p:spPr>
          <a:xfrm>
            <a:off x="2492556" y="429376"/>
            <a:ext cx="4144817" cy="276999"/>
          </a:xfrm>
        </p:spPr>
        <p:txBody>
          <a:bodyPr/>
          <a:lstStyle>
            <a:lvl1pPr>
              <a:defRPr lang="en-IN" sz="1800" kern="1200" spc="-50" baseline="0" dirty="0">
                <a:solidFill>
                  <a:schemeClr val="tx1"/>
                </a:solidFill>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Click to edit Master title style</a:t>
            </a:r>
            <a:endParaRPr lang="en-IN"/>
          </a:p>
        </p:txBody>
      </p:sp>
      <p:sp>
        <p:nvSpPr>
          <p:cNvPr id="5" name="Text Placeholder 70">
            <a:extLst>
              <a:ext uri="{FF2B5EF4-FFF2-40B4-BE49-F238E27FC236}">
                <a16:creationId xmlns:a16="http://schemas.microsoft.com/office/drawing/2014/main" id="{BECC6E1E-CB20-24F2-9CE6-B77C08524D07}"/>
              </a:ext>
            </a:extLst>
          </p:cNvPr>
          <p:cNvSpPr>
            <a:spLocks noGrp="1"/>
          </p:cNvSpPr>
          <p:nvPr>
            <p:ph type="body" sz="quarter" idx="33"/>
          </p:nvPr>
        </p:nvSpPr>
        <p:spPr>
          <a:xfrm>
            <a:off x="304796" y="413987"/>
            <a:ext cx="1941119" cy="307777"/>
          </a:xfrm>
        </p:spPr>
        <p:txBody>
          <a:bodyPr anchor="ctr"/>
          <a:lstStyle>
            <a:lvl1pPr marL="0" indent="0">
              <a:spcBef>
                <a:spcPts val="0"/>
              </a:spcBef>
              <a:buNone/>
              <a:defRPr sz="2000" spc="-50" baseline="0">
                <a:solidFill>
                  <a:schemeClr val="bg1"/>
                </a:solidFill>
                <a:latin typeface="+mj-lt"/>
              </a:defRPr>
            </a:lvl1pPr>
            <a:lvl2pPr marL="228600" indent="0">
              <a:buNone/>
              <a:defRPr/>
            </a:lvl2pPr>
          </a:lstStyle>
          <a:p>
            <a:pPr lvl="0"/>
            <a:r>
              <a:rPr lang="en-US"/>
              <a:t>Click to edit</a:t>
            </a:r>
          </a:p>
        </p:txBody>
      </p:sp>
      <p:sp>
        <p:nvSpPr>
          <p:cNvPr id="74" name="Licenses">
            <a:extLst>
              <a:ext uri="{FF2B5EF4-FFF2-40B4-BE49-F238E27FC236}">
                <a16:creationId xmlns:a16="http://schemas.microsoft.com/office/drawing/2014/main" id="{E442F0DF-3967-354D-A17D-A2229F6B3036}"/>
              </a:ext>
            </a:extLst>
          </p:cNvPr>
          <p:cNvSpPr>
            <a:spLocks noGrp="1"/>
          </p:cNvSpPr>
          <p:nvPr userDrawn="1">
            <p:ph type="body" sz="quarter" idx="44"/>
          </p:nvPr>
        </p:nvSpPr>
        <p:spPr>
          <a:xfrm>
            <a:off x="7149557" y="521100"/>
            <a:ext cx="2969488" cy="169277"/>
          </a:xfrm>
        </p:spPr>
        <p:txBody>
          <a:bodyPr/>
          <a:lstStyle>
            <a:lvl1pPr marL="0" indent="0" algn="r">
              <a:spcBef>
                <a:spcPts val="0"/>
              </a:spcBef>
              <a:buNone/>
              <a:defRPr sz="1100" b="1"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sp>
        <p:nvSpPr>
          <p:cNvPr id="72" name="Level">
            <a:extLst>
              <a:ext uri="{FF2B5EF4-FFF2-40B4-BE49-F238E27FC236}">
                <a16:creationId xmlns:a16="http://schemas.microsoft.com/office/drawing/2014/main" id="{0CD96223-5C6F-D226-0888-B8E8522B7793}"/>
              </a:ext>
            </a:extLst>
          </p:cNvPr>
          <p:cNvSpPr>
            <a:spLocks noGrp="1"/>
          </p:cNvSpPr>
          <p:nvPr userDrawn="1">
            <p:ph type="body" sz="quarter" idx="43"/>
          </p:nvPr>
        </p:nvSpPr>
        <p:spPr>
          <a:xfrm>
            <a:off x="10430351" y="521099"/>
            <a:ext cx="1456966" cy="175614"/>
          </a:xfrm>
        </p:spPr>
        <p:txBody>
          <a:bodyPr/>
          <a:lstStyle>
            <a:lvl1pPr marL="0" indent="0" algn="r">
              <a:spcBef>
                <a:spcPts val="0"/>
              </a:spcBef>
              <a:buNone/>
              <a:defRPr sz="1100" b="1"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a:t>
            </a:r>
          </a:p>
        </p:txBody>
      </p:sp>
      <p:sp>
        <p:nvSpPr>
          <p:cNvPr id="14" name="Step 5 Top">
            <a:extLst>
              <a:ext uri="{FF2B5EF4-FFF2-40B4-BE49-F238E27FC236}">
                <a16:creationId xmlns:a16="http://schemas.microsoft.com/office/drawing/2014/main" id="{5F6FC536-93D3-A645-6321-E19971F6F7AD}"/>
              </a:ext>
            </a:extLst>
          </p:cNvPr>
          <p:cNvSpPr>
            <a:spLocks noGrp="1"/>
          </p:cNvSpPr>
          <p:nvPr>
            <p:ph type="body" sz="quarter" idx="4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153" name="Text Placeholder 8">
            <a:extLst>
              <a:ext uri="{FF2B5EF4-FFF2-40B4-BE49-F238E27FC236}">
                <a16:creationId xmlns:a16="http://schemas.microsoft.com/office/drawing/2014/main" id="{20290FDF-B386-A402-3F54-8F38D89E3855}"/>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52" name="Text Placeholder 8">
            <a:extLst>
              <a:ext uri="{FF2B5EF4-FFF2-40B4-BE49-F238E27FC236}">
                <a16:creationId xmlns:a16="http://schemas.microsoft.com/office/drawing/2014/main" id="{CC259F50-FF88-8A52-A7A2-B916E54D0007}"/>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04" name="Step 1 Title">
            <a:extLst>
              <a:ext uri="{FF2B5EF4-FFF2-40B4-BE49-F238E27FC236}">
                <a16:creationId xmlns:a16="http://schemas.microsoft.com/office/drawing/2014/main" id="{AAECE90F-E2FD-C50D-2380-5A623E6E68CC}"/>
              </a:ext>
            </a:extLst>
          </p:cNvPr>
          <p:cNvSpPr>
            <a:spLocks noGrp="1"/>
          </p:cNvSpPr>
          <p:nvPr userDrawn="1">
            <p:ph type="body" sz="quarter" idx="47"/>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0" name="Step 1 Top">
            <a:extLst>
              <a:ext uri="{FF2B5EF4-FFF2-40B4-BE49-F238E27FC236}">
                <a16:creationId xmlns:a16="http://schemas.microsoft.com/office/drawing/2014/main" id="{A10522D6-287E-CAF9-7877-202543AC084D}"/>
              </a:ext>
            </a:extLst>
          </p:cNvPr>
          <p:cNvSpPr>
            <a:spLocks noGrp="1"/>
          </p:cNvSpPr>
          <p:nvPr userDrawn="1">
            <p:ph type="body" sz="quarter" idx="4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2" name="Text Placeholder 11">
            <a:extLst>
              <a:ext uri="{FF2B5EF4-FFF2-40B4-BE49-F238E27FC236}">
                <a16:creationId xmlns:a16="http://schemas.microsoft.com/office/drawing/2014/main" id="{899216D1-14EF-7DC6-A6A8-3649535AF5ED}"/>
              </a:ext>
            </a:extLst>
          </p:cNvPr>
          <p:cNvSpPr>
            <a:spLocks noGrp="1"/>
          </p:cNvSpPr>
          <p:nvPr>
            <p:ph type="body" sz="quarter" idx="46"/>
          </p:nvPr>
        </p:nvSpPr>
        <p:spPr>
          <a:xfrm>
            <a:off x="3182889"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14" name="Step 1 Title">
            <a:extLst>
              <a:ext uri="{FF2B5EF4-FFF2-40B4-BE49-F238E27FC236}">
                <a16:creationId xmlns:a16="http://schemas.microsoft.com/office/drawing/2014/main" id="{AFF8CAD5-73C9-15E8-C15B-5669E59EDF22}"/>
              </a:ext>
            </a:extLst>
          </p:cNvPr>
          <p:cNvSpPr>
            <a:spLocks noGrp="1"/>
          </p:cNvSpPr>
          <p:nvPr userDrawn="1">
            <p:ph type="body" sz="quarter" idx="49"/>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9" name="Step 1 Top">
            <a:extLst>
              <a:ext uri="{FF2B5EF4-FFF2-40B4-BE49-F238E27FC236}">
                <a16:creationId xmlns:a16="http://schemas.microsoft.com/office/drawing/2014/main" id="{CBBB447E-62C7-3EE8-58FD-A63BA4091DC2}"/>
              </a:ext>
            </a:extLst>
          </p:cNvPr>
          <p:cNvSpPr>
            <a:spLocks noGrp="1"/>
          </p:cNvSpPr>
          <p:nvPr userDrawn="1">
            <p:ph type="body" sz="quarter" idx="50"/>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3" name="Text Placeholder 11">
            <a:extLst>
              <a:ext uri="{FF2B5EF4-FFF2-40B4-BE49-F238E27FC236}">
                <a16:creationId xmlns:a16="http://schemas.microsoft.com/office/drawing/2014/main" id="{F6E7EFF7-AB37-8C10-0D72-C219A327442B}"/>
              </a:ext>
            </a:extLst>
          </p:cNvPr>
          <p:cNvSpPr>
            <a:spLocks noGrp="1"/>
          </p:cNvSpPr>
          <p:nvPr>
            <p:ph type="body" sz="quarter" idx="66"/>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27" name="Step 1 Title">
            <a:extLst>
              <a:ext uri="{FF2B5EF4-FFF2-40B4-BE49-F238E27FC236}">
                <a16:creationId xmlns:a16="http://schemas.microsoft.com/office/drawing/2014/main" id="{DC3628C0-ED08-9682-4738-5B06F7C21C56}"/>
              </a:ext>
            </a:extLst>
          </p:cNvPr>
          <p:cNvSpPr>
            <a:spLocks noGrp="1"/>
          </p:cNvSpPr>
          <p:nvPr userDrawn="1">
            <p:ph type="body" sz="quarter" idx="52"/>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8" name="Step 1 Top">
            <a:extLst>
              <a:ext uri="{FF2B5EF4-FFF2-40B4-BE49-F238E27FC236}">
                <a16:creationId xmlns:a16="http://schemas.microsoft.com/office/drawing/2014/main" id="{E91EBCF2-F3C6-3640-61AD-0C42AE3B6C92}"/>
              </a:ext>
            </a:extLst>
          </p:cNvPr>
          <p:cNvSpPr>
            <a:spLocks noGrp="1"/>
          </p:cNvSpPr>
          <p:nvPr userDrawn="1">
            <p:ph type="body" sz="quarter" idx="53"/>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4" name="Text Placeholder 11">
            <a:extLst>
              <a:ext uri="{FF2B5EF4-FFF2-40B4-BE49-F238E27FC236}">
                <a16:creationId xmlns:a16="http://schemas.microsoft.com/office/drawing/2014/main" id="{6820393F-A448-2E4C-089D-807F9DC2A07E}"/>
              </a:ext>
            </a:extLst>
          </p:cNvPr>
          <p:cNvSpPr>
            <a:spLocks noGrp="1"/>
          </p:cNvSpPr>
          <p:nvPr>
            <p:ph type="body" sz="quarter" idx="67"/>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45" name="Footnote">
            <a:extLst>
              <a:ext uri="{FF2B5EF4-FFF2-40B4-BE49-F238E27FC236}">
                <a16:creationId xmlns:a16="http://schemas.microsoft.com/office/drawing/2014/main" id="{EFC765AC-7584-A8D3-1059-43D998733533}"/>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36991043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8">
          <p15:clr>
            <a:srgbClr val="A4A3A4"/>
          </p15:clr>
        </p15:guide>
        <p15:guide id="11" pos="2150">
          <p15:clr>
            <a:srgbClr val="A4A3A4"/>
          </p15:clr>
        </p15:guide>
        <p15:guide id="12" pos="2561">
          <p15:clr>
            <a:srgbClr val="A4A3A4"/>
          </p15:clr>
        </p15:guide>
        <p15:guide id="13" pos="2760">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4">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888">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955436"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85751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79309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79309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24834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24834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23351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95451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199"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76897"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128438"/>
            <a:ext cx="2808000" cy="626701"/>
          </a:xfrm>
        </p:spPr>
        <p:txBody>
          <a:bodyPr lIns="0" tIns="0" rIns="0" bIns="0">
            <a:normAutofit/>
          </a:bodyPr>
          <a:lstStyle>
            <a:lvl1pPr marL="0" indent="0">
              <a:lnSpc>
                <a:spcPct val="100000"/>
              </a:lnSpc>
              <a:spcBef>
                <a:spcPts val="0"/>
              </a:spcBef>
              <a:buNone/>
              <a:defRPr lang="en-US" sz="900" kern="1200" spc="0" baseline="0" dirty="0">
                <a:solidFill>
                  <a:schemeClr val="tx1"/>
                </a:solidFill>
                <a:latin typeface="+mn-lt"/>
                <a:ea typeface="+mn-ea"/>
                <a:cs typeface="Segoe UI" panose="020B0502040204020203" pitchFamily="34" charset="0"/>
              </a:defRPr>
            </a:lvl1pPr>
          </a:lstStyle>
          <a:p>
            <a:pPr marL="0" marR="0" lvl="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pPr>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96772"/>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76897"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AI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9111822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503792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support.microsoft.com/en-us/topic/overview-of-microsoft-365-chat-preview-5b00a52d-7296-48ee-b938-b95b7209f737" TargetMode="External"/><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hyperlink" Target="https://learn.microsoft.com/copilot/microsoft-365/employee-self-service/overview" TargetMode="Externa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sv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7C9571-598C-4ADF-5444-F235A7B056F5}"/>
              </a:ext>
            </a:extLst>
          </p:cNvPr>
          <p:cNvSpPr>
            <a:spLocks noGrp="1"/>
          </p:cNvSpPr>
          <p:nvPr>
            <p:ph type="body" sz="quarter" idx="32"/>
          </p:nvPr>
        </p:nvSpPr>
        <p:spPr>
          <a:xfrm>
            <a:off x="311388" y="1026303"/>
            <a:ext cx="2194560" cy="1726711"/>
          </a:xfrm>
        </p:spPr>
        <p:txBody>
          <a:bodyPr/>
          <a:lstStyle/>
          <a:p>
            <a:r>
              <a:rPr lang="en-US" dirty="0"/>
              <a:t>The employee self-service agent can help IT teams improve employee satisfaction and reduce costs by enabling employees to get their questions answered immediately.</a:t>
            </a:r>
          </a:p>
          <a:p>
            <a:endParaRPr lang="en-US" dirty="0"/>
          </a:p>
          <a:p>
            <a:r>
              <a:rPr lang="en-US" dirty="0"/>
              <a:t>Implementation information: </a:t>
            </a:r>
            <a:r>
              <a:rPr lang="en-US" dirty="0">
                <a:hlinkClick r:id="rId2"/>
              </a:rPr>
              <a:t>Employee self-service agent</a:t>
            </a:r>
            <a:endParaRPr lang="en-US" dirty="0"/>
          </a:p>
        </p:txBody>
      </p:sp>
      <p:sp>
        <p:nvSpPr>
          <p:cNvPr id="13" name="Text Placeholder 12">
            <a:extLst>
              <a:ext uri="{FF2B5EF4-FFF2-40B4-BE49-F238E27FC236}">
                <a16:creationId xmlns:a16="http://schemas.microsoft.com/office/drawing/2014/main" id="{46CC3712-488B-5489-0DAC-88CAE073F8FC}"/>
              </a:ext>
            </a:extLst>
          </p:cNvPr>
          <p:cNvSpPr>
            <a:spLocks noGrp="1"/>
          </p:cNvSpPr>
          <p:nvPr>
            <p:ph type="body" sz="quarter" idx="33"/>
          </p:nvPr>
        </p:nvSpPr>
        <p:spPr>
          <a:xfrm>
            <a:off x="304796" y="413987"/>
            <a:ext cx="2057403" cy="307777"/>
          </a:xfrm>
        </p:spPr>
        <p:txBody>
          <a:bodyPr vert="horz" wrap="square" lIns="0" tIns="0" rIns="0" bIns="0" rtlCol="0" anchor="ctr">
            <a:spAutoFit/>
          </a:bodyPr>
          <a:lstStyle/>
          <a:p>
            <a:r>
              <a:rPr lang="en-US" sz="1600"/>
              <a:t>Information Technology </a:t>
            </a:r>
          </a:p>
        </p:txBody>
      </p:sp>
      <p:sp>
        <p:nvSpPr>
          <p:cNvPr id="89" name="Text Placeholder 88">
            <a:extLst>
              <a:ext uri="{FF2B5EF4-FFF2-40B4-BE49-F238E27FC236}">
                <a16:creationId xmlns:a16="http://schemas.microsoft.com/office/drawing/2014/main" id="{894AB117-59F6-B442-75D2-CE03683BE9CC}"/>
              </a:ext>
            </a:extLst>
          </p:cNvPr>
          <p:cNvSpPr>
            <a:spLocks noGrp="1"/>
          </p:cNvSpPr>
          <p:nvPr>
            <p:ph type="body" sz="quarter" idx="30"/>
          </p:nvPr>
        </p:nvSpPr>
        <p:spPr>
          <a:xfrm>
            <a:off x="10430351" y="521099"/>
            <a:ext cx="1456966" cy="175614"/>
          </a:xfrm>
        </p:spPr>
        <p:txBody>
          <a:bodyPr/>
          <a:lstStyle/>
          <a:p>
            <a:r>
              <a:rPr lang="en-US" noProof="0"/>
              <a:t>Extend</a:t>
            </a:r>
          </a:p>
        </p:txBody>
      </p:sp>
      <p:sp>
        <p:nvSpPr>
          <p:cNvPr id="82" name="Text Placeholder 81">
            <a:extLst>
              <a:ext uri="{FF2B5EF4-FFF2-40B4-BE49-F238E27FC236}">
                <a16:creationId xmlns:a16="http://schemas.microsoft.com/office/drawing/2014/main" id="{C5C6480F-A2EE-E179-807E-6A2B2A4CA279}"/>
              </a:ext>
            </a:extLst>
          </p:cNvPr>
          <p:cNvSpPr>
            <a:spLocks noGrp="1"/>
          </p:cNvSpPr>
          <p:nvPr>
            <p:ph type="body" sz="quarter" idx="17"/>
          </p:nvPr>
        </p:nvSpPr>
        <p:spPr>
          <a:xfrm>
            <a:off x="7149557" y="521100"/>
            <a:ext cx="2969488" cy="338554"/>
          </a:xfrm>
        </p:spPr>
        <p:txBody>
          <a:bodyPr/>
          <a:lstStyle/>
          <a:p>
            <a:r>
              <a:rPr lang="en-US" noProof="0" dirty="0"/>
              <a:t>Microsoft 365 Copilot, Security Copilot, and Copilot Studio</a:t>
            </a:r>
          </a:p>
        </p:txBody>
      </p:sp>
      <p:sp>
        <p:nvSpPr>
          <p:cNvPr id="10" name="Title 9">
            <a:extLst>
              <a:ext uri="{FF2B5EF4-FFF2-40B4-BE49-F238E27FC236}">
                <a16:creationId xmlns:a16="http://schemas.microsoft.com/office/drawing/2014/main" id="{3CFEBDC4-5315-C6F8-6F7A-C42E944A318A}"/>
              </a:ext>
            </a:extLst>
          </p:cNvPr>
          <p:cNvSpPr>
            <a:spLocks noGrp="1"/>
          </p:cNvSpPr>
          <p:nvPr>
            <p:ph type="title"/>
          </p:nvPr>
        </p:nvSpPr>
        <p:spPr>
          <a:xfrm>
            <a:off x="2492556" y="429376"/>
            <a:ext cx="4144817" cy="276999"/>
          </a:xfrm>
        </p:spPr>
        <p:txBody>
          <a:bodyPr/>
          <a:lstStyle/>
          <a:p>
            <a:r>
              <a:rPr lang="en-US" dirty="0"/>
              <a:t>Employee self-service for IT</a:t>
            </a:r>
          </a:p>
        </p:txBody>
      </p:sp>
      <p:sp>
        <p:nvSpPr>
          <p:cNvPr id="104" name="Text Placeholder 103">
            <a:extLst>
              <a:ext uri="{FF2B5EF4-FFF2-40B4-BE49-F238E27FC236}">
                <a16:creationId xmlns:a16="http://schemas.microsoft.com/office/drawing/2014/main" id="{060973F3-B255-E4E4-252C-22E4E3DF61B3}"/>
              </a:ext>
            </a:extLst>
          </p:cNvPr>
          <p:cNvSpPr>
            <a:spLocks noGrp="1"/>
          </p:cNvSpPr>
          <p:nvPr>
            <p:ph type="body" sz="quarter" idx="69"/>
          </p:nvPr>
        </p:nvSpPr>
        <p:spPr>
          <a:xfrm>
            <a:off x="3182378" y="2691794"/>
            <a:ext cx="2572262" cy="712876"/>
          </a:xfrm>
        </p:spPr>
        <p:txBody>
          <a:bodyPr/>
          <a:lstStyle/>
          <a:p>
            <a:r>
              <a:rPr lang="en-US" noProof="0" dirty="0"/>
              <a:t>Example prompt: I’m at the London office today and can’t connect to the wi-fi. Can you help me resolve this issue?</a:t>
            </a:r>
          </a:p>
        </p:txBody>
      </p:sp>
      <p:sp>
        <p:nvSpPr>
          <p:cNvPr id="81" name="Text Placeholder 80">
            <a:extLst>
              <a:ext uri="{FF2B5EF4-FFF2-40B4-BE49-F238E27FC236}">
                <a16:creationId xmlns:a16="http://schemas.microsoft.com/office/drawing/2014/main" id="{8C60749E-DECF-D318-CF72-5B6605D1BF5B}"/>
              </a:ext>
            </a:extLst>
          </p:cNvPr>
          <p:cNvSpPr>
            <a:spLocks noGrp="1"/>
          </p:cNvSpPr>
          <p:nvPr>
            <p:ph type="body" sz="quarter" idx="11"/>
          </p:nvPr>
        </p:nvSpPr>
        <p:spPr>
          <a:xfrm>
            <a:off x="3182890" y="1112478"/>
            <a:ext cx="2572262" cy="153888"/>
          </a:xfrm>
        </p:spPr>
        <p:txBody>
          <a:bodyPr/>
          <a:lstStyle/>
          <a:p>
            <a:r>
              <a:rPr lang="en-US" noProof="0" dirty="0"/>
              <a:t>Check for network outage alerts</a:t>
            </a:r>
          </a:p>
        </p:txBody>
      </p:sp>
      <p:sp>
        <p:nvSpPr>
          <p:cNvPr id="88" name="Text Placeholder 87">
            <a:extLst>
              <a:ext uri="{FF2B5EF4-FFF2-40B4-BE49-F238E27FC236}">
                <a16:creationId xmlns:a16="http://schemas.microsoft.com/office/drawing/2014/main" id="{880912ED-C971-D033-6307-B8B078D57386}"/>
              </a:ext>
            </a:extLst>
          </p:cNvPr>
          <p:cNvSpPr>
            <a:spLocks noGrp="1"/>
          </p:cNvSpPr>
          <p:nvPr>
            <p:ph type="body" sz="quarter" idx="18"/>
          </p:nvPr>
        </p:nvSpPr>
        <p:spPr>
          <a:xfrm>
            <a:off x="3182938" y="1438275"/>
            <a:ext cx="2571750" cy="814788"/>
          </a:xfrm>
        </p:spPr>
        <p:txBody>
          <a:bodyPr/>
          <a:lstStyle/>
          <a:p>
            <a:r>
              <a:rPr lang="en-US" noProof="0" dirty="0"/>
              <a:t>An employee is having connection issues when travelling to a corporate office in a different city. She asks the Employee self-service agent if there are any known issues.</a:t>
            </a:r>
          </a:p>
        </p:txBody>
      </p:sp>
      <p:sp>
        <p:nvSpPr>
          <p:cNvPr id="93" name="Text Placeholder 92">
            <a:extLst>
              <a:ext uri="{FF2B5EF4-FFF2-40B4-BE49-F238E27FC236}">
                <a16:creationId xmlns:a16="http://schemas.microsoft.com/office/drawing/2014/main" id="{23852029-E9D5-A01F-C8E0-C042A6100DEB}"/>
              </a:ext>
            </a:extLst>
          </p:cNvPr>
          <p:cNvSpPr>
            <a:spLocks noGrp="1"/>
          </p:cNvSpPr>
          <p:nvPr>
            <p:ph type="body" sz="quarter" idx="42"/>
          </p:nvPr>
        </p:nvSpPr>
        <p:spPr>
          <a:xfrm>
            <a:off x="6066682" y="1112478"/>
            <a:ext cx="2572262" cy="153888"/>
          </a:xfrm>
        </p:spPr>
        <p:txBody>
          <a:bodyPr/>
          <a:lstStyle/>
          <a:p>
            <a:r>
              <a:rPr lang="en-US" noProof="0" dirty="0"/>
              <a:t>Get instructions to connect to the VPN</a:t>
            </a:r>
          </a:p>
        </p:txBody>
      </p:sp>
      <p:sp>
        <p:nvSpPr>
          <p:cNvPr id="94" name="Text Placeholder 93">
            <a:extLst>
              <a:ext uri="{FF2B5EF4-FFF2-40B4-BE49-F238E27FC236}">
                <a16:creationId xmlns:a16="http://schemas.microsoft.com/office/drawing/2014/main" id="{C6894763-2AAE-F20D-3A36-46AF39417462}"/>
              </a:ext>
            </a:extLst>
          </p:cNvPr>
          <p:cNvSpPr>
            <a:spLocks noGrp="1"/>
          </p:cNvSpPr>
          <p:nvPr>
            <p:ph type="body" sz="quarter" idx="43"/>
          </p:nvPr>
        </p:nvSpPr>
        <p:spPr>
          <a:xfrm>
            <a:off x="6066682" y="1438715"/>
            <a:ext cx="2572262" cy="626701"/>
          </a:xfrm>
        </p:spPr>
        <p:txBody>
          <a:bodyPr/>
          <a:lstStyle/>
          <a:p>
            <a:r>
              <a:rPr lang="en-US" noProof="0" dirty="0"/>
              <a:t>The agent provides a set of instructions to connect and the employee notices their VPN is turned off. The employee asks for help in getting it turned on.</a:t>
            </a:r>
          </a:p>
        </p:txBody>
      </p:sp>
      <p:sp>
        <p:nvSpPr>
          <p:cNvPr id="98" name="Text Placeholder 97">
            <a:extLst>
              <a:ext uri="{FF2B5EF4-FFF2-40B4-BE49-F238E27FC236}">
                <a16:creationId xmlns:a16="http://schemas.microsoft.com/office/drawing/2014/main" id="{0A27E664-01CF-09CA-EB01-25ED396F5848}"/>
              </a:ext>
            </a:extLst>
          </p:cNvPr>
          <p:cNvSpPr>
            <a:spLocks noGrp="1"/>
          </p:cNvSpPr>
          <p:nvPr>
            <p:ph type="body" sz="quarter" idx="68"/>
          </p:nvPr>
        </p:nvSpPr>
        <p:spPr>
          <a:xfrm>
            <a:off x="8950475" y="2725494"/>
            <a:ext cx="2572262" cy="712876"/>
          </a:xfrm>
        </p:spPr>
        <p:txBody>
          <a:bodyPr/>
          <a:lstStyle/>
          <a:p>
            <a:r>
              <a:rPr lang="en-US" noProof="0" dirty="0"/>
              <a:t>Example prompt: </a:t>
            </a:r>
            <a:r>
              <a:rPr lang="en-US" dirty="0"/>
              <a:t>Please open a support ticket to help me get the proper access token of Outlook installed on my laptop. </a:t>
            </a:r>
            <a:endParaRPr lang="en-US" noProof="0" dirty="0"/>
          </a:p>
        </p:txBody>
      </p:sp>
      <p:sp>
        <p:nvSpPr>
          <p:cNvPr id="96" name="Text Placeholder 95">
            <a:extLst>
              <a:ext uri="{FF2B5EF4-FFF2-40B4-BE49-F238E27FC236}">
                <a16:creationId xmlns:a16="http://schemas.microsoft.com/office/drawing/2014/main" id="{C5FB8363-0011-6872-2D20-4AD055F42C5B}"/>
              </a:ext>
            </a:extLst>
          </p:cNvPr>
          <p:cNvSpPr>
            <a:spLocks noGrp="1"/>
          </p:cNvSpPr>
          <p:nvPr>
            <p:ph type="body" sz="quarter" idx="45"/>
          </p:nvPr>
        </p:nvSpPr>
        <p:spPr>
          <a:xfrm>
            <a:off x="8950475" y="1112478"/>
            <a:ext cx="2572262" cy="153888"/>
          </a:xfrm>
        </p:spPr>
        <p:txBody>
          <a:bodyPr/>
          <a:lstStyle/>
          <a:p>
            <a:r>
              <a:rPr lang="en-US" noProof="0" dirty="0"/>
              <a:t>Open a support ticket</a:t>
            </a:r>
          </a:p>
        </p:txBody>
      </p:sp>
      <p:sp>
        <p:nvSpPr>
          <p:cNvPr id="97" name="Text Placeholder 96">
            <a:extLst>
              <a:ext uri="{FF2B5EF4-FFF2-40B4-BE49-F238E27FC236}">
                <a16:creationId xmlns:a16="http://schemas.microsoft.com/office/drawing/2014/main" id="{20ADDE28-90A6-568A-8238-D82B37932004}"/>
              </a:ext>
            </a:extLst>
          </p:cNvPr>
          <p:cNvSpPr>
            <a:spLocks noGrp="1"/>
          </p:cNvSpPr>
          <p:nvPr>
            <p:ph type="body" sz="quarter" idx="46"/>
          </p:nvPr>
        </p:nvSpPr>
        <p:spPr>
          <a:xfrm>
            <a:off x="8950475" y="1438715"/>
            <a:ext cx="2572262" cy="626701"/>
          </a:xfrm>
        </p:spPr>
        <p:txBody>
          <a:bodyPr/>
          <a:lstStyle/>
          <a:p>
            <a:r>
              <a:rPr lang="en-US" noProof="0" dirty="0"/>
              <a:t>Even after connecting to the wi-fi the employee is still having trouble accessing Outlook. The employee sees an error message that a token is missing from their device and needs to open a support ticket.</a:t>
            </a:r>
          </a:p>
        </p:txBody>
      </p:sp>
      <p:sp>
        <p:nvSpPr>
          <p:cNvPr id="107" name="Text Placeholder 106">
            <a:extLst>
              <a:ext uri="{FF2B5EF4-FFF2-40B4-BE49-F238E27FC236}">
                <a16:creationId xmlns:a16="http://schemas.microsoft.com/office/drawing/2014/main" id="{1982E45D-373E-045C-24BD-D1DFB316BB8A}"/>
              </a:ext>
            </a:extLst>
          </p:cNvPr>
          <p:cNvSpPr>
            <a:spLocks noGrp="1"/>
          </p:cNvSpPr>
          <p:nvPr>
            <p:ph type="body" sz="quarter" idx="70"/>
          </p:nvPr>
        </p:nvSpPr>
        <p:spPr>
          <a:xfrm>
            <a:off x="6066682" y="2725494"/>
            <a:ext cx="2572262" cy="712876"/>
          </a:xfrm>
        </p:spPr>
        <p:txBody>
          <a:bodyPr/>
          <a:lstStyle/>
          <a:p>
            <a:r>
              <a:rPr lang="en-US" noProof="0" dirty="0"/>
              <a:t>Example prompt: What do I need to do to set up the VPN on my laptop</a:t>
            </a:r>
            <a:r>
              <a:rPr lang="en-US" dirty="0"/>
              <a:t>?</a:t>
            </a:r>
            <a:endParaRPr lang="en-US" noProof="0" dirty="0"/>
          </a:p>
        </p:txBody>
      </p:sp>
      <p:sp>
        <p:nvSpPr>
          <p:cNvPr id="99" name="Text Placeholder 98">
            <a:extLst>
              <a:ext uri="{FF2B5EF4-FFF2-40B4-BE49-F238E27FC236}">
                <a16:creationId xmlns:a16="http://schemas.microsoft.com/office/drawing/2014/main" id="{D90DBFFA-9283-49EE-708D-4945E949FE3A}"/>
              </a:ext>
            </a:extLst>
          </p:cNvPr>
          <p:cNvSpPr>
            <a:spLocks noGrp="1"/>
          </p:cNvSpPr>
          <p:nvPr>
            <p:ph type="body" sz="quarter" idx="48"/>
          </p:nvPr>
        </p:nvSpPr>
        <p:spPr>
          <a:xfrm>
            <a:off x="3182890" y="5334522"/>
            <a:ext cx="2572262" cy="712876"/>
          </a:xfrm>
        </p:spPr>
        <p:txBody>
          <a:bodyPr/>
          <a:lstStyle/>
          <a:p>
            <a:r>
              <a:rPr lang="en-US" dirty="0"/>
              <a:t>Example prompt: Please summarize this email thread and make a table of the key points raised by each person. Then give me a list of recommended next steps. </a:t>
            </a:r>
          </a:p>
        </p:txBody>
      </p:sp>
      <p:sp>
        <p:nvSpPr>
          <p:cNvPr id="100" name="Text Placeholder 99">
            <a:extLst>
              <a:ext uri="{FF2B5EF4-FFF2-40B4-BE49-F238E27FC236}">
                <a16:creationId xmlns:a16="http://schemas.microsoft.com/office/drawing/2014/main" id="{5443C409-6541-A35C-73EE-E8E8CB5377B6}"/>
              </a:ext>
            </a:extLst>
          </p:cNvPr>
          <p:cNvSpPr>
            <a:spLocks noGrp="1"/>
          </p:cNvSpPr>
          <p:nvPr>
            <p:ph type="body" sz="quarter" idx="49"/>
          </p:nvPr>
        </p:nvSpPr>
        <p:spPr>
          <a:xfrm>
            <a:off x="3182890" y="3725103"/>
            <a:ext cx="2572262" cy="153888"/>
          </a:xfrm>
        </p:spPr>
        <p:txBody>
          <a:bodyPr/>
          <a:lstStyle/>
          <a:p>
            <a:r>
              <a:rPr lang="en-US" noProof="0" dirty="0"/>
              <a:t>Get caught up after downtime</a:t>
            </a:r>
          </a:p>
        </p:txBody>
      </p:sp>
      <p:sp>
        <p:nvSpPr>
          <p:cNvPr id="101" name="Text Placeholder 100">
            <a:extLst>
              <a:ext uri="{FF2B5EF4-FFF2-40B4-BE49-F238E27FC236}">
                <a16:creationId xmlns:a16="http://schemas.microsoft.com/office/drawing/2014/main" id="{D8D6CC39-CEB2-5A5C-EC67-3517AF593047}"/>
              </a:ext>
            </a:extLst>
          </p:cNvPr>
          <p:cNvSpPr>
            <a:spLocks noGrp="1"/>
          </p:cNvSpPr>
          <p:nvPr>
            <p:ph type="body" sz="quarter" idx="50"/>
          </p:nvPr>
        </p:nvSpPr>
        <p:spPr>
          <a:xfrm>
            <a:off x="3182938" y="4051300"/>
            <a:ext cx="2571750" cy="877918"/>
          </a:xfrm>
        </p:spPr>
        <p:txBody>
          <a:bodyPr/>
          <a:lstStyle/>
          <a:p>
            <a:r>
              <a:rPr lang="en-US" noProof="0" dirty="0"/>
              <a:t>Now connected to Outlook the employee sees that an important  customer issue has come up. Dozens of messages have been sent in an email thread while they were offline. They ask Copilot for a summary of the issue.</a:t>
            </a:r>
          </a:p>
        </p:txBody>
      </p:sp>
      <p:sp>
        <p:nvSpPr>
          <p:cNvPr id="102" name="Text Placeholder 101">
            <a:extLst>
              <a:ext uri="{FF2B5EF4-FFF2-40B4-BE49-F238E27FC236}">
                <a16:creationId xmlns:a16="http://schemas.microsoft.com/office/drawing/2014/main" id="{F666DD86-2C04-F7B0-CA87-63A4DF6E239D}"/>
              </a:ext>
            </a:extLst>
          </p:cNvPr>
          <p:cNvSpPr>
            <a:spLocks noGrp="1"/>
          </p:cNvSpPr>
          <p:nvPr>
            <p:ph type="body" sz="quarter" idx="51"/>
          </p:nvPr>
        </p:nvSpPr>
        <p:spPr>
          <a:xfrm>
            <a:off x="6066682" y="3725103"/>
            <a:ext cx="2572262" cy="153888"/>
          </a:xfrm>
        </p:spPr>
        <p:txBody>
          <a:bodyPr/>
          <a:lstStyle/>
          <a:p>
            <a:r>
              <a:rPr lang="en-US" dirty="0"/>
              <a:t>Check status updates</a:t>
            </a:r>
            <a:endParaRPr lang="en-US" noProof="0" dirty="0"/>
          </a:p>
        </p:txBody>
      </p:sp>
      <p:sp>
        <p:nvSpPr>
          <p:cNvPr id="103" name="Text Placeholder 102">
            <a:extLst>
              <a:ext uri="{FF2B5EF4-FFF2-40B4-BE49-F238E27FC236}">
                <a16:creationId xmlns:a16="http://schemas.microsoft.com/office/drawing/2014/main" id="{164C95F7-C750-FDD4-4E0F-92DEECFEBB0B}"/>
              </a:ext>
            </a:extLst>
          </p:cNvPr>
          <p:cNvSpPr>
            <a:spLocks noGrp="1"/>
          </p:cNvSpPr>
          <p:nvPr>
            <p:ph type="body" sz="quarter" idx="52"/>
          </p:nvPr>
        </p:nvSpPr>
        <p:spPr>
          <a:xfrm>
            <a:off x="6066682" y="4050957"/>
            <a:ext cx="2572262" cy="626701"/>
          </a:xfrm>
        </p:spPr>
        <p:txBody>
          <a:bodyPr/>
          <a:lstStyle/>
          <a:p>
            <a:r>
              <a:rPr lang="en-US" noProof="0" dirty="0"/>
              <a:t>After the issue is resolved the IT support specialist updates the support ticket. The user can then ask the agent about their ticket status.</a:t>
            </a:r>
          </a:p>
        </p:txBody>
      </p:sp>
      <p:sp>
        <p:nvSpPr>
          <p:cNvPr id="92" name="Text Placeholder 91">
            <a:extLst>
              <a:ext uri="{FF2B5EF4-FFF2-40B4-BE49-F238E27FC236}">
                <a16:creationId xmlns:a16="http://schemas.microsoft.com/office/drawing/2014/main" id="{A92E8AD3-E8C2-4338-3730-96F32CCFE4E3}"/>
              </a:ext>
            </a:extLst>
          </p:cNvPr>
          <p:cNvSpPr>
            <a:spLocks noGrp="1"/>
          </p:cNvSpPr>
          <p:nvPr>
            <p:ph type="body" sz="quarter" idx="66"/>
          </p:nvPr>
        </p:nvSpPr>
        <p:spPr>
          <a:xfrm>
            <a:off x="8950475" y="5334522"/>
            <a:ext cx="2572262" cy="712876"/>
          </a:xfrm>
        </p:spPr>
        <p:txBody>
          <a:bodyPr/>
          <a:lstStyle/>
          <a:p>
            <a:r>
              <a:rPr lang="en-US" dirty="0"/>
              <a:t>Example prompt: Use the device management database to create a table with the device ID, operating system, and latest updates for impacted devices.</a:t>
            </a:r>
          </a:p>
        </p:txBody>
      </p:sp>
      <p:sp>
        <p:nvSpPr>
          <p:cNvPr id="105" name="Text Placeholder 104">
            <a:extLst>
              <a:ext uri="{FF2B5EF4-FFF2-40B4-BE49-F238E27FC236}">
                <a16:creationId xmlns:a16="http://schemas.microsoft.com/office/drawing/2014/main" id="{D18C34FF-DF55-82A5-B486-EC9AF1309ACC}"/>
              </a:ext>
            </a:extLst>
          </p:cNvPr>
          <p:cNvSpPr>
            <a:spLocks noGrp="1"/>
          </p:cNvSpPr>
          <p:nvPr>
            <p:ph type="body" sz="quarter" idx="54"/>
          </p:nvPr>
        </p:nvSpPr>
        <p:spPr>
          <a:xfrm>
            <a:off x="8950475" y="3725103"/>
            <a:ext cx="2572262" cy="153888"/>
          </a:xfrm>
        </p:spPr>
        <p:txBody>
          <a:bodyPr/>
          <a:lstStyle/>
          <a:p>
            <a:r>
              <a:rPr lang="en-US" noProof="0" dirty="0"/>
              <a:t>Resolve the issue</a:t>
            </a:r>
          </a:p>
        </p:txBody>
      </p:sp>
      <p:sp>
        <p:nvSpPr>
          <p:cNvPr id="106" name="Text Placeholder 105">
            <a:extLst>
              <a:ext uri="{FF2B5EF4-FFF2-40B4-BE49-F238E27FC236}">
                <a16:creationId xmlns:a16="http://schemas.microsoft.com/office/drawing/2014/main" id="{E984E917-9B69-672F-527E-B9DB6A0E07EB}"/>
              </a:ext>
            </a:extLst>
          </p:cNvPr>
          <p:cNvSpPr>
            <a:spLocks noGrp="1"/>
          </p:cNvSpPr>
          <p:nvPr>
            <p:ph type="body" sz="quarter" idx="55"/>
          </p:nvPr>
        </p:nvSpPr>
        <p:spPr>
          <a:xfrm>
            <a:off x="8950475" y="4050957"/>
            <a:ext cx="2572262" cy="626701"/>
          </a:xfrm>
        </p:spPr>
        <p:txBody>
          <a:bodyPr/>
          <a:lstStyle/>
          <a:p>
            <a:r>
              <a:rPr lang="en-US" noProof="0" dirty="0"/>
              <a:t>The IT support organization notices that this is a trending issue and uses Security Copilot to find all of the devices with the issue.</a:t>
            </a:r>
          </a:p>
        </p:txBody>
      </p:sp>
      <p:sp>
        <p:nvSpPr>
          <p:cNvPr id="95" name="Text Placeholder 94">
            <a:extLst>
              <a:ext uri="{FF2B5EF4-FFF2-40B4-BE49-F238E27FC236}">
                <a16:creationId xmlns:a16="http://schemas.microsoft.com/office/drawing/2014/main" id="{05C143B0-B74A-28C3-3A47-3A8FDD2B9A61}"/>
              </a:ext>
            </a:extLst>
          </p:cNvPr>
          <p:cNvSpPr>
            <a:spLocks noGrp="1"/>
          </p:cNvSpPr>
          <p:nvPr>
            <p:ph type="body" sz="quarter" idx="67"/>
          </p:nvPr>
        </p:nvSpPr>
        <p:spPr>
          <a:xfrm>
            <a:off x="6066682" y="5334522"/>
            <a:ext cx="2572262" cy="712876"/>
          </a:xfrm>
        </p:spPr>
        <p:txBody>
          <a:bodyPr/>
          <a:lstStyle/>
          <a:p>
            <a:r>
              <a:rPr lang="en-US" dirty="0"/>
              <a:t>Example prompt: What is the status of my support ticket on token access?</a:t>
            </a:r>
          </a:p>
        </p:txBody>
      </p:sp>
      <p:sp>
        <p:nvSpPr>
          <p:cNvPr id="108" name="Text Placeholder 107">
            <a:extLst>
              <a:ext uri="{FF2B5EF4-FFF2-40B4-BE49-F238E27FC236}">
                <a16:creationId xmlns:a16="http://schemas.microsoft.com/office/drawing/2014/main" id="{878C060B-B9BC-50EC-503B-880FA9651354}"/>
              </a:ext>
            </a:extLst>
          </p:cNvPr>
          <p:cNvSpPr>
            <a:spLocks noGrp="1"/>
          </p:cNvSpPr>
          <p:nvPr>
            <p:ph type="body" sz="quarter" idx="64"/>
          </p:nvPr>
        </p:nvSpPr>
        <p:spPr>
          <a:xfrm>
            <a:off x="320721" y="4709762"/>
            <a:ext cx="1131651" cy="219456"/>
          </a:xfrm>
        </p:spPr>
        <p:txBody>
          <a:bodyPr/>
          <a:lstStyle/>
          <a:p>
            <a:pPr lvl="0"/>
            <a:r>
              <a:rPr lang="en-US" noProof="0"/>
              <a:t>Value benefit</a:t>
            </a:r>
          </a:p>
        </p:txBody>
      </p:sp>
      <p:sp>
        <p:nvSpPr>
          <p:cNvPr id="109" name="Text Placeholder 108">
            <a:extLst>
              <a:ext uri="{FF2B5EF4-FFF2-40B4-BE49-F238E27FC236}">
                <a16:creationId xmlns:a16="http://schemas.microsoft.com/office/drawing/2014/main" id="{EF0FC282-855F-7E4A-0174-0E2C46518587}"/>
              </a:ext>
            </a:extLst>
          </p:cNvPr>
          <p:cNvSpPr>
            <a:spLocks noGrp="1"/>
          </p:cNvSpPr>
          <p:nvPr>
            <p:ph type="body" sz="quarter" idx="65"/>
          </p:nvPr>
        </p:nvSpPr>
        <p:spPr>
          <a:xfrm>
            <a:off x="320721" y="3467940"/>
            <a:ext cx="1131650" cy="219456"/>
          </a:xfrm>
        </p:spPr>
        <p:txBody>
          <a:bodyPr/>
          <a:lstStyle/>
          <a:p>
            <a:r>
              <a:rPr lang="en-US" noProof="0"/>
              <a:t>KPIs impacted</a:t>
            </a:r>
          </a:p>
        </p:txBody>
      </p:sp>
      <p:grpSp>
        <p:nvGrpSpPr>
          <p:cNvPr id="110" name="Group 109">
            <a:extLst>
              <a:ext uri="{FF2B5EF4-FFF2-40B4-BE49-F238E27FC236}">
                <a16:creationId xmlns:a16="http://schemas.microsoft.com/office/drawing/2014/main" id="{9A1CB7DE-3B3B-F11C-1D9E-4D26A2448FCB}"/>
              </a:ext>
            </a:extLst>
          </p:cNvPr>
          <p:cNvGrpSpPr/>
          <p:nvPr/>
        </p:nvGrpSpPr>
        <p:grpSpPr>
          <a:xfrm>
            <a:off x="320719" y="3778836"/>
            <a:ext cx="1771605" cy="216000"/>
            <a:chOff x="320719" y="4224848"/>
            <a:chExt cx="1771605" cy="219456"/>
          </a:xfrm>
        </p:grpSpPr>
        <p:sp>
          <p:nvSpPr>
            <p:cNvPr id="111" name="Rectangle: Rounded Corners 6">
              <a:extLst>
                <a:ext uri="{FF2B5EF4-FFF2-40B4-BE49-F238E27FC236}">
                  <a16:creationId xmlns:a16="http://schemas.microsoft.com/office/drawing/2014/main" id="{6337A190-0512-ADFA-50AA-93998DF010C5}"/>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NSAT</a:t>
              </a:r>
            </a:p>
          </p:txBody>
        </p:sp>
        <p:pic>
          <p:nvPicPr>
            <p:cNvPr id="112" name="Graphic 111">
              <a:extLst>
                <a:ext uri="{FF2B5EF4-FFF2-40B4-BE49-F238E27FC236}">
                  <a16:creationId xmlns:a16="http://schemas.microsoft.com/office/drawing/2014/main" id="{80F7317E-0F82-B3F0-95C4-45AD3FCBD4E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7506" y="4260849"/>
              <a:ext cx="144000" cy="144000"/>
            </a:xfrm>
            <a:prstGeom prst="rect">
              <a:avLst/>
            </a:prstGeom>
          </p:spPr>
        </p:pic>
      </p:grpSp>
      <p:grpSp>
        <p:nvGrpSpPr>
          <p:cNvPr id="113" name="Group 112">
            <a:extLst>
              <a:ext uri="{FF2B5EF4-FFF2-40B4-BE49-F238E27FC236}">
                <a16:creationId xmlns:a16="http://schemas.microsoft.com/office/drawing/2014/main" id="{0C4894D4-454A-8ECF-D64E-760E33F37718}"/>
              </a:ext>
            </a:extLst>
          </p:cNvPr>
          <p:cNvGrpSpPr/>
          <p:nvPr/>
        </p:nvGrpSpPr>
        <p:grpSpPr>
          <a:xfrm>
            <a:off x="320721" y="4067988"/>
            <a:ext cx="1771605" cy="216000"/>
            <a:chOff x="320721" y="4517211"/>
            <a:chExt cx="1771605" cy="216000"/>
          </a:xfrm>
        </p:grpSpPr>
        <p:sp>
          <p:nvSpPr>
            <p:cNvPr id="114" name="Rectangle: Rounded Corners 6">
              <a:extLst>
                <a:ext uri="{FF2B5EF4-FFF2-40B4-BE49-F238E27FC236}">
                  <a16:creationId xmlns:a16="http://schemas.microsoft.com/office/drawing/2014/main" id="{3B8BDAF1-8F97-8D2A-EFC8-9DBB7054E184}"/>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IT management costs</a:t>
              </a:r>
            </a:p>
          </p:txBody>
        </p:sp>
        <p:pic>
          <p:nvPicPr>
            <p:cNvPr id="115" name="Graphic 114">
              <a:extLst>
                <a:ext uri="{FF2B5EF4-FFF2-40B4-BE49-F238E27FC236}">
                  <a16:creationId xmlns:a16="http://schemas.microsoft.com/office/drawing/2014/main" id="{5115FA25-0383-D950-9BFA-1EAC257BD4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7507" y="4552645"/>
              <a:ext cx="144000" cy="141732"/>
            </a:xfrm>
            <a:prstGeom prst="rect">
              <a:avLst/>
            </a:prstGeom>
          </p:spPr>
        </p:pic>
      </p:grpSp>
      <p:grpSp>
        <p:nvGrpSpPr>
          <p:cNvPr id="116" name="Group 115">
            <a:extLst>
              <a:ext uri="{FF2B5EF4-FFF2-40B4-BE49-F238E27FC236}">
                <a16:creationId xmlns:a16="http://schemas.microsoft.com/office/drawing/2014/main" id="{2E7178A8-5211-DFBA-79A1-D8C401DA5C4B}"/>
              </a:ext>
            </a:extLst>
          </p:cNvPr>
          <p:cNvGrpSpPr/>
          <p:nvPr/>
        </p:nvGrpSpPr>
        <p:grpSpPr>
          <a:xfrm>
            <a:off x="320719" y="5020658"/>
            <a:ext cx="1771607" cy="504622"/>
            <a:chOff x="320719" y="5293823"/>
            <a:chExt cx="1771607" cy="504622"/>
          </a:xfrm>
        </p:grpSpPr>
        <p:grpSp>
          <p:nvGrpSpPr>
            <p:cNvPr id="117" name="Group 116">
              <a:extLst>
                <a:ext uri="{FF2B5EF4-FFF2-40B4-BE49-F238E27FC236}">
                  <a16:creationId xmlns:a16="http://schemas.microsoft.com/office/drawing/2014/main" id="{A33F7CA2-D21C-940B-CB36-CBB9DC0284A1}"/>
                </a:ext>
              </a:extLst>
            </p:cNvPr>
            <p:cNvGrpSpPr/>
            <p:nvPr/>
          </p:nvGrpSpPr>
          <p:grpSpPr>
            <a:xfrm>
              <a:off x="320719" y="5293823"/>
              <a:ext cx="1771605" cy="216000"/>
              <a:chOff x="320719" y="5270676"/>
              <a:chExt cx="1771605" cy="216000"/>
            </a:xfrm>
          </p:grpSpPr>
          <p:sp>
            <p:nvSpPr>
              <p:cNvPr id="121" name="Rectangle: Rounded Corners 6">
                <a:extLst>
                  <a:ext uri="{FF2B5EF4-FFF2-40B4-BE49-F238E27FC236}">
                    <a16:creationId xmlns:a16="http://schemas.microsoft.com/office/drawing/2014/main" id="{AF170919-FB6E-128B-D0BF-1C82B4A370E6}"/>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22" name="Graphic 121">
                <a:extLst>
                  <a:ext uri="{FF2B5EF4-FFF2-40B4-BE49-F238E27FC236}">
                    <a16:creationId xmlns:a16="http://schemas.microsoft.com/office/drawing/2014/main" id="{961A6672-ABF9-FD31-8828-E7D33C8B3B7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7505" y="5306676"/>
                <a:ext cx="144000" cy="144000"/>
              </a:xfrm>
              <a:prstGeom prst="rect">
                <a:avLst/>
              </a:prstGeom>
            </p:spPr>
          </p:pic>
        </p:grpSp>
        <p:grpSp>
          <p:nvGrpSpPr>
            <p:cNvPr id="118" name="Group 117">
              <a:extLst>
                <a:ext uri="{FF2B5EF4-FFF2-40B4-BE49-F238E27FC236}">
                  <a16:creationId xmlns:a16="http://schemas.microsoft.com/office/drawing/2014/main" id="{CFEDEA30-A0C0-DD10-5511-8FDE8D16033C}"/>
                </a:ext>
              </a:extLst>
            </p:cNvPr>
            <p:cNvGrpSpPr/>
            <p:nvPr/>
          </p:nvGrpSpPr>
          <p:grpSpPr>
            <a:xfrm>
              <a:off x="320721" y="5582445"/>
              <a:ext cx="1771605" cy="216000"/>
              <a:chOff x="320721" y="5582445"/>
              <a:chExt cx="1771605" cy="216000"/>
            </a:xfrm>
          </p:grpSpPr>
          <p:sp>
            <p:nvSpPr>
              <p:cNvPr id="119" name="Rectangle: Rounded Corners 118">
                <a:extLst>
                  <a:ext uri="{FF2B5EF4-FFF2-40B4-BE49-F238E27FC236}">
                    <a16:creationId xmlns:a16="http://schemas.microsoft.com/office/drawing/2014/main" id="{2C869D27-B4F2-65F2-1089-2F77E7E13357}"/>
                  </a:ext>
                  <a:ext uri="{C183D7F6-B498-43B3-948B-1728B52AA6E4}">
                    <adec:decorative xmlns:adec="http://schemas.microsoft.com/office/drawing/2017/decorative" val="1"/>
                  </a:ext>
                </a:extLst>
              </p:cNvPr>
              <p:cNvSpPr>
                <a:spLocks/>
              </p:cNvSpPr>
              <p:nvPr/>
            </p:nvSpPr>
            <p:spPr bwMode="auto">
              <a:xfrm>
                <a:off x="320721" y="5582445"/>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Employee experience</a:t>
                </a:r>
              </a:p>
            </p:txBody>
          </p:sp>
          <p:pic>
            <p:nvPicPr>
              <p:cNvPr id="120" name="Graphic 119">
                <a:extLst>
                  <a:ext uri="{FF2B5EF4-FFF2-40B4-BE49-F238E27FC236}">
                    <a16:creationId xmlns:a16="http://schemas.microsoft.com/office/drawing/2014/main" id="{A0DA42CD-4416-950E-6B64-F63E35A3633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7505" y="5618445"/>
                <a:ext cx="144000" cy="144000"/>
              </a:xfrm>
              <a:prstGeom prst="rect">
                <a:avLst/>
              </a:prstGeom>
            </p:spPr>
          </p:pic>
        </p:grpSp>
      </p:grpSp>
      <p:pic>
        <p:nvPicPr>
          <p:cNvPr id="8" name="ESS logo">
            <a:extLst>
              <a:ext uri="{FF2B5EF4-FFF2-40B4-BE49-F238E27FC236}">
                <a16:creationId xmlns:a16="http://schemas.microsoft.com/office/drawing/2014/main" id="{0973A835-0295-97EA-48B9-6384037A741F}"/>
              </a:ext>
            </a:extLst>
          </p:cNvPr>
          <p:cNvPicPr>
            <a:picLocks noChangeAspect="1"/>
          </p:cNvPicPr>
          <p:nvPr/>
        </p:nvPicPr>
        <p:blipFill>
          <a:blip r:embed="rId7"/>
          <a:stretch>
            <a:fillRect/>
          </a:stretch>
        </p:blipFill>
        <p:spPr>
          <a:xfrm>
            <a:off x="3194562" y="2181962"/>
            <a:ext cx="294141" cy="335184"/>
          </a:xfrm>
          <a:prstGeom prst="rect">
            <a:avLst/>
          </a:prstGeom>
        </p:spPr>
      </p:pic>
      <p:pic>
        <p:nvPicPr>
          <p:cNvPr id="11" name="ESS logo">
            <a:extLst>
              <a:ext uri="{FF2B5EF4-FFF2-40B4-BE49-F238E27FC236}">
                <a16:creationId xmlns:a16="http://schemas.microsoft.com/office/drawing/2014/main" id="{721566B1-2235-0AB8-7CC2-A99960475649}"/>
              </a:ext>
            </a:extLst>
          </p:cNvPr>
          <p:cNvPicPr>
            <a:picLocks noChangeAspect="1"/>
          </p:cNvPicPr>
          <p:nvPr/>
        </p:nvPicPr>
        <p:blipFill>
          <a:blip r:embed="rId7"/>
          <a:stretch>
            <a:fillRect/>
          </a:stretch>
        </p:blipFill>
        <p:spPr>
          <a:xfrm>
            <a:off x="6096000" y="2179904"/>
            <a:ext cx="294141" cy="335184"/>
          </a:xfrm>
          <a:prstGeom prst="rect">
            <a:avLst/>
          </a:prstGeom>
        </p:spPr>
      </p:pic>
      <p:pic>
        <p:nvPicPr>
          <p:cNvPr id="14" name="ESS logo">
            <a:extLst>
              <a:ext uri="{FF2B5EF4-FFF2-40B4-BE49-F238E27FC236}">
                <a16:creationId xmlns:a16="http://schemas.microsoft.com/office/drawing/2014/main" id="{7B1AA067-DB7F-B882-9099-C9AFA802695E}"/>
              </a:ext>
            </a:extLst>
          </p:cNvPr>
          <p:cNvPicPr>
            <a:picLocks noChangeAspect="1"/>
          </p:cNvPicPr>
          <p:nvPr/>
        </p:nvPicPr>
        <p:blipFill>
          <a:blip r:embed="rId7"/>
          <a:stretch>
            <a:fillRect/>
          </a:stretch>
        </p:blipFill>
        <p:spPr>
          <a:xfrm>
            <a:off x="8950475" y="2168476"/>
            <a:ext cx="294141" cy="335184"/>
          </a:xfrm>
          <a:prstGeom prst="rect">
            <a:avLst/>
          </a:prstGeom>
        </p:spPr>
      </p:pic>
      <p:sp>
        <p:nvSpPr>
          <p:cNvPr id="15" name="TextBox 14">
            <a:extLst>
              <a:ext uri="{FF2B5EF4-FFF2-40B4-BE49-F238E27FC236}">
                <a16:creationId xmlns:a16="http://schemas.microsoft.com/office/drawing/2014/main" id="{369C5058-5FCB-5B10-A427-31EE87ACD9A2}"/>
              </a:ext>
              <a:ext uri="{C183D7F6-B498-43B3-948B-1728B52AA6E4}">
                <adec:decorative xmlns:adec="http://schemas.microsoft.com/office/drawing/2017/decorative" val="0"/>
              </a:ext>
            </a:extLst>
          </p:cNvPr>
          <p:cNvSpPr txBox="1"/>
          <p:nvPr/>
        </p:nvSpPr>
        <p:spPr>
          <a:xfrm>
            <a:off x="9328926" y="4929218"/>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Security Copilot</a:t>
            </a:r>
          </a:p>
        </p:txBody>
      </p:sp>
      <p:pic>
        <p:nvPicPr>
          <p:cNvPr id="16" name="Picture 50">
            <a:hlinkClick r:id="rId8"/>
            <a:extLst>
              <a:ext uri="{FF2B5EF4-FFF2-40B4-BE49-F238E27FC236}">
                <a16:creationId xmlns:a16="http://schemas.microsoft.com/office/drawing/2014/main" id="{1C4FABC7-A498-3831-3E9E-0500EDB9CB6E}"/>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950475" y="4884975"/>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531C20AF-640F-8F6A-E339-B43574647495}"/>
              </a:ext>
              <a:ext uri="{C183D7F6-B498-43B3-948B-1728B52AA6E4}">
                <adec:decorative xmlns:adec="http://schemas.microsoft.com/office/drawing/2017/decorative" val="0"/>
              </a:ext>
            </a:extLst>
          </p:cNvPr>
          <p:cNvSpPr txBox="1"/>
          <p:nvPr/>
        </p:nvSpPr>
        <p:spPr>
          <a:xfrm>
            <a:off x="3562472" y="4969825"/>
            <a:ext cx="1830524" cy="153888"/>
          </a:xfrm>
          <a:prstGeom prst="rect">
            <a:avLst/>
          </a:prstGeom>
          <a:noFill/>
        </p:spPr>
        <p:txBody>
          <a:bodyPr wrap="square" lIns="0" tIns="0" rIns="0" bIns="0" rtlCol="0" anchor="ctr">
            <a:spAutoFit/>
          </a:bodyPr>
          <a:lstStyle/>
          <a:p>
            <a:pPr lvl="0" defTabSz="914367">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 in Outlook</a:t>
            </a:r>
            <a:r>
              <a:rPr lang="en-US" sz="1000" baseline="30000">
                <a:solidFill>
                  <a:srgbClr val="000000"/>
                </a:solidFill>
                <a:latin typeface="Segoe UI Semibold"/>
              </a:rPr>
              <a:t>2</a:t>
            </a:r>
            <a:endParaRPr kumimoji="0" lang="en-US" sz="1000" b="0" i="0" u="none" strike="noStrike" kern="1200" cap="none" spc="0" normalizeH="0" baseline="30000" noProof="0">
              <a:ln>
                <a:noFill/>
              </a:ln>
              <a:solidFill>
                <a:srgbClr val="000000"/>
              </a:solidFill>
              <a:effectLst/>
              <a:uLnTx/>
              <a:uFillTx/>
              <a:latin typeface="Segoe UI Semibold"/>
              <a:ea typeface="+mn-ea"/>
              <a:cs typeface="+mn-cs"/>
            </a:endParaRPr>
          </a:p>
        </p:txBody>
      </p:sp>
      <p:pic>
        <p:nvPicPr>
          <p:cNvPr id="18" name="Picture 28" descr="Microsoft Outlook Logo PNG, Logo Outlook.com Transparent Images - Free ...">
            <a:extLst>
              <a:ext uri="{FF2B5EF4-FFF2-40B4-BE49-F238E27FC236}">
                <a16:creationId xmlns:a16="http://schemas.microsoft.com/office/drawing/2014/main" id="{8CF02BB2-7F01-4967-25C4-C3BD6CFCAE09}"/>
              </a:ext>
            </a:extLst>
          </p:cNvPr>
          <p:cNvPicPr>
            <a:picLocks noChangeArrowheads="1"/>
          </p:cNvPicPr>
          <p:nvPr/>
        </p:nvPicPr>
        <p:blipFill rotWithShape="1">
          <a:blip r:embed="rId10" cstate="screen">
            <a:extLst>
              <a:ext uri="{28A0092B-C50C-407E-A947-70E740481C1C}">
                <a14:useLocalDpi xmlns:a14="http://schemas.microsoft.com/office/drawing/2010/main"/>
              </a:ext>
            </a:extLst>
          </a:blip>
          <a:srcRect t="-3781" b="-3781"/>
          <a:stretch/>
        </p:blipFill>
        <p:spPr bwMode="auto">
          <a:xfrm>
            <a:off x="3233447" y="4936204"/>
            <a:ext cx="223150" cy="223150"/>
          </a:xfrm>
          <a:prstGeom prst="rect">
            <a:avLst/>
          </a:prstGeom>
          <a:noFill/>
          <a:extLst>
            <a:ext uri="{909E8E84-426E-40DD-AFC4-6F175D3DCCD1}">
              <a14:hiddenFill xmlns:a14="http://schemas.microsoft.com/office/drawing/2010/main">
                <a:solidFill>
                  <a:srgbClr val="FFFFFF"/>
                </a:solidFill>
              </a14:hiddenFill>
            </a:ext>
          </a:extLst>
        </p:spPr>
      </p:pic>
      <p:pic>
        <p:nvPicPr>
          <p:cNvPr id="20" name="ESS logo">
            <a:extLst>
              <a:ext uri="{FF2B5EF4-FFF2-40B4-BE49-F238E27FC236}">
                <a16:creationId xmlns:a16="http://schemas.microsoft.com/office/drawing/2014/main" id="{293C8865-9392-DA66-FEA1-FA2A8DD91973}"/>
              </a:ext>
            </a:extLst>
          </p:cNvPr>
          <p:cNvPicPr>
            <a:picLocks noChangeAspect="1"/>
          </p:cNvPicPr>
          <p:nvPr/>
        </p:nvPicPr>
        <p:blipFill>
          <a:blip r:embed="rId7"/>
          <a:stretch>
            <a:fillRect/>
          </a:stretch>
        </p:blipFill>
        <p:spPr>
          <a:xfrm>
            <a:off x="6096000" y="4824249"/>
            <a:ext cx="294141" cy="335184"/>
          </a:xfrm>
          <a:prstGeom prst="rect">
            <a:avLst/>
          </a:prstGeom>
        </p:spPr>
      </p:pic>
      <p:sp>
        <p:nvSpPr>
          <p:cNvPr id="21" name="TextBox 20">
            <a:extLst>
              <a:ext uri="{FF2B5EF4-FFF2-40B4-BE49-F238E27FC236}">
                <a16:creationId xmlns:a16="http://schemas.microsoft.com/office/drawing/2014/main" id="{46CA559F-AA31-B224-D361-F24AD443A459}"/>
              </a:ext>
              <a:ext uri="{C183D7F6-B498-43B3-948B-1728B52AA6E4}">
                <adec:decorative xmlns:adec="http://schemas.microsoft.com/office/drawing/2017/decorative" val="0"/>
              </a:ext>
            </a:extLst>
          </p:cNvPr>
          <p:cNvSpPr txBox="1">
            <a:spLocks/>
          </p:cNvSpPr>
          <p:nvPr/>
        </p:nvSpPr>
        <p:spPr>
          <a:xfrm>
            <a:off x="3562472" y="2225376"/>
            <a:ext cx="1830524"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Employee Self Service</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p>
          <a:p>
            <a:pPr defTabSz="914367">
              <a:defRPr/>
            </a:pPr>
            <a:r>
              <a:rPr lang="en-US" sz="800">
                <a:solidFill>
                  <a:srgbClr val="0078D4"/>
                </a:solidFill>
                <a:latin typeface="Segoe UI Semibold"/>
              </a:rPr>
              <a:t>+ Connection to IT ticketing system</a:t>
            </a:r>
          </a:p>
        </p:txBody>
      </p:sp>
      <p:sp>
        <p:nvSpPr>
          <p:cNvPr id="22" name="TextBox 21">
            <a:extLst>
              <a:ext uri="{FF2B5EF4-FFF2-40B4-BE49-F238E27FC236}">
                <a16:creationId xmlns:a16="http://schemas.microsoft.com/office/drawing/2014/main" id="{C1EC46D4-A3AA-E1C9-F1F1-9517196ED6DD}"/>
              </a:ext>
              <a:ext uri="{C183D7F6-B498-43B3-948B-1728B52AA6E4}">
                <adec:decorative xmlns:adec="http://schemas.microsoft.com/office/drawing/2017/decorative" val="0"/>
              </a:ext>
            </a:extLst>
          </p:cNvPr>
          <p:cNvSpPr txBox="1">
            <a:spLocks/>
          </p:cNvSpPr>
          <p:nvPr/>
        </p:nvSpPr>
        <p:spPr>
          <a:xfrm>
            <a:off x="6503527" y="2222451"/>
            <a:ext cx="1830524"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Employee Self Service</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p>
          <a:p>
            <a:pPr defTabSz="914367">
              <a:defRPr/>
            </a:pPr>
            <a:r>
              <a:rPr lang="en-US" sz="800">
                <a:solidFill>
                  <a:srgbClr val="0078D4"/>
                </a:solidFill>
                <a:latin typeface="Segoe UI Semibold"/>
              </a:rPr>
              <a:t>+ Connection to SharePoint</a:t>
            </a:r>
          </a:p>
        </p:txBody>
      </p:sp>
      <p:sp>
        <p:nvSpPr>
          <p:cNvPr id="23" name="TextBox 22">
            <a:extLst>
              <a:ext uri="{FF2B5EF4-FFF2-40B4-BE49-F238E27FC236}">
                <a16:creationId xmlns:a16="http://schemas.microsoft.com/office/drawing/2014/main" id="{EA1EF563-4F3F-C20D-75B9-0249392703B1}"/>
              </a:ext>
              <a:ext uri="{C183D7F6-B498-43B3-948B-1728B52AA6E4}">
                <adec:decorative xmlns:adec="http://schemas.microsoft.com/office/drawing/2017/decorative" val="0"/>
              </a:ext>
            </a:extLst>
          </p:cNvPr>
          <p:cNvSpPr txBox="1">
            <a:spLocks/>
          </p:cNvSpPr>
          <p:nvPr/>
        </p:nvSpPr>
        <p:spPr>
          <a:xfrm>
            <a:off x="9328926" y="2235335"/>
            <a:ext cx="1830524"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Employee Self Service</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p>
          <a:p>
            <a:pPr defTabSz="914367">
              <a:defRPr/>
            </a:pPr>
            <a:r>
              <a:rPr lang="en-US" sz="800">
                <a:solidFill>
                  <a:srgbClr val="0078D4"/>
                </a:solidFill>
                <a:latin typeface="Segoe UI Semibold"/>
              </a:rPr>
              <a:t>+ Connection to IT ticketing system</a:t>
            </a:r>
          </a:p>
        </p:txBody>
      </p:sp>
      <p:sp>
        <p:nvSpPr>
          <p:cNvPr id="24" name="TextBox 23">
            <a:extLst>
              <a:ext uri="{FF2B5EF4-FFF2-40B4-BE49-F238E27FC236}">
                <a16:creationId xmlns:a16="http://schemas.microsoft.com/office/drawing/2014/main" id="{25346764-2990-13E5-C934-56F8D9E45090}"/>
              </a:ext>
              <a:ext uri="{C183D7F6-B498-43B3-948B-1728B52AA6E4}">
                <adec:decorative xmlns:adec="http://schemas.microsoft.com/office/drawing/2017/decorative" val="0"/>
              </a:ext>
            </a:extLst>
          </p:cNvPr>
          <p:cNvSpPr txBox="1">
            <a:spLocks/>
          </p:cNvSpPr>
          <p:nvPr/>
        </p:nvSpPr>
        <p:spPr>
          <a:xfrm>
            <a:off x="6515102" y="4867590"/>
            <a:ext cx="1830524"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Employee Self Service</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p>
          <a:p>
            <a:pPr defTabSz="914367">
              <a:defRPr/>
            </a:pPr>
            <a:r>
              <a:rPr lang="en-US" sz="800">
                <a:solidFill>
                  <a:srgbClr val="0078D4"/>
                </a:solidFill>
                <a:latin typeface="Segoe UI Semibold"/>
              </a:rPr>
              <a:t>+ Connection to IT ticketing system</a:t>
            </a:r>
          </a:p>
        </p:txBody>
      </p:sp>
    </p:spTree>
    <p:extLst>
      <p:ext uri="{BB962C8B-B14F-4D97-AF65-F5344CB8AC3E}">
        <p14:creationId xmlns:p14="http://schemas.microsoft.com/office/powerpoint/2010/main" val="3827370307"/>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0</TotalTime>
  <Words>453</Words>
  <Application>Microsoft Office PowerPoint</Application>
  <PresentationFormat>Widescreen</PresentationFormat>
  <Paragraphs>41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Segoe UI</vt:lpstr>
      <vt:lpstr>Segoe UI Semibold</vt:lpstr>
      <vt:lpstr>Wingdings</vt:lpstr>
      <vt:lpstr>Light 16x9</vt:lpstr>
      <vt:lpstr>Employee self-service for 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2025-10-26T02:13:36Z</dcterms:created>
  <dcterms:modified xsi:type="dcterms:W3CDTF">2025-10-26T06:03:13Z</dcterms:modified>
</cp:coreProperties>
</file>