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5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hyperlink" Target="https://support.microsoft.com/topic/get-started-with-researcher-in-microsoft-365-copilot-e63ab760-f3de-4c47-ae87-dad601b0e9c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63935-6BEB-6F58-E931-458B5F1B9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7C6F3D0-8A4E-668A-6203-5A154798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296026"/>
            <a:ext cx="4144817" cy="553998"/>
          </a:xfrm>
        </p:spPr>
        <p:txBody>
          <a:bodyPr/>
          <a:lstStyle/>
          <a:p>
            <a:r>
              <a:rPr lang="en-US" dirty="0"/>
              <a:t>Use imaging analysis to drive drug discovery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0DE84-A8CF-E905-F081-F4A1F336505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Pharma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33FD948-6D3C-B445-92F1-E85784CB45C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Microsoft 365 Copilot and Copilot Studio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B9F96-786B-F986-8480-530274F23DE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Extend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68E55-EE61-5D91-C8D8-73BA6923163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By combining Microsoft 365 Copilot, Copilot Studio agents, and Copilot in Excel, pharma researchers can automate imaging analysis, enhance collaboration, and integrate multimodal data—driving more efficient, insightful, and innovative drug discovery.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25046CA-78CD-FC24-70D8-25007699911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Morning data gathering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CCEE52-7173-B9A6-804B-9F7E7718826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/>
              <a:t>A pharma researcher starts the day by prompting Copilot Chat to summarize all recent emails, Teams messages, and shared files related to new medical imaging studies.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B4026-8404-7E00-96AA-3AEF242A1B8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Quickly surfaces the latest imaging data </a:t>
            </a:r>
            <a:r>
              <a:rPr lang="en-US" dirty="0"/>
              <a:t>and research updates, saving time and ensuring no critical information is missed.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878154-3BE4-4DE5-4FD4-DBD1E388BFE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Market 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36CE7C-F6AF-E04A-2112-E726A9E7F68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66681" y="1438715"/>
            <a:ext cx="2630751" cy="626701"/>
          </a:xfrm>
        </p:spPr>
        <p:txBody>
          <a:bodyPr/>
          <a:lstStyle/>
          <a:p>
            <a:r>
              <a:rPr lang="en-US" dirty="0"/>
              <a:t>Use Researcher to summarize recent market trends, competitor products, and extract breakthroughs relevant to drug efficacy.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1A215F-3B71-4DC4-8620-CE4DDAB82F29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Stay ahead of the competition </a:t>
            </a:r>
            <a:r>
              <a:rPr lang="en-US" dirty="0"/>
              <a:t>by leveraging up-to-date market intelligence, ensuring your products meet current consumer demands and industry standards.</a:t>
            </a:r>
          </a:p>
          <a:p>
            <a:endParaRPr lang="en-US" dirty="0"/>
          </a:p>
          <a:p>
            <a:r>
              <a:rPr lang="en-US" u="sng" dirty="0">
                <a:hlinkClick r:id="rId2"/>
              </a:rPr>
              <a:t>Get started with Researcher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7C0018-6075-71C9-5B15-FC64CB6A4DF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dirty="0"/>
              <a:t>Collaborative review and annotation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268457-A3D6-7DBB-78A3-DB8964AB028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 dirty="0"/>
              <a:t>Copilot in Teams to facilitate a collaborative review session with radiologists and data scientists. Copilot summarizes team feedback, highlights annotated images, and organizes key findings for further investigation.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0CA0E8-AAF4-3116-2B7C-32E910B67231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Enhances cross-functional collaboration, </a:t>
            </a:r>
            <a:r>
              <a:rPr lang="en-US" dirty="0"/>
              <a:t>ensures all expert insights are captured, and streamlines the annotation process.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E71899E-B591-2FC6-9740-EB2962271C0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Integrate imaging insights with drug candidate data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099264-4DCD-837B-38D0-DAE46DC7C91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/>
          <a:lstStyle/>
          <a:p>
            <a:r>
              <a:rPr lang="en-US" dirty="0"/>
              <a:t>A Copilot Studio agent that connects to the organization’s imaging repository and analyzes large sets of MRI and CT scans, flagging anomalies and extracting quantitative features relevant to drug efficacy.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2DBBC6C-9152-126F-45D0-9018A384BEAB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Enables holistic analysis, </a:t>
            </a:r>
            <a:r>
              <a:rPr lang="en-US" dirty="0"/>
              <a:t>uncovers actionable relationships, and supports data-driven decisions for drug development.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ECF99-8164-1292-EDD2-0198BFE5F73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dirty="0"/>
              <a:t>Reporting and decision support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72DDF7A-6BDE-D5B7-13D2-7B8B6E6E1499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/>
          <a:lstStyle/>
          <a:p>
            <a:r>
              <a:rPr lang="en-US" dirty="0"/>
              <a:t>At the end of the day, the researcher opens the integrated dataset in Excel and uses Copilot in Excel to generate charts, summarize trends, and draft a report for the drug discovery team and leadership.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67DEAF4-D4E0-137D-C96C-4CEAEBEBD6A3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Transforms complex data </a:t>
            </a:r>
            <a:r>
              <a:rPr lang="en-US" dirty="0"/>
              <a:t>into clear, actionable insights, supporting faster decision-making and accelerating the drug discovery pipeline.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E57F26-F3DC-A70E-BC82-2C4FA137C8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617863" y="231021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26" name="Picture 50" descr="A rainbow colored logo on a black background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C9F622D0-7296-0E33-94D3-20B7EE07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9260" y="2265970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F30C869-CE03-51C7-CB89-ABD9889098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66428" y="4841184"/>
            <a:ext cx="2021715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Imaging Analysis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DB850C-A991-4322-227A-B252CB839F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19989" y="2310213"/>
            <a:ext cx="1490793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21FBA7-A44B-EA8B-5290-21A0173D55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15206" y="4841184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96678192-BDA1-B5A9-E24C-1E747A88AB8E}"/>
              </a:ext>
            </a:extLst>
          </p:cNvPr>
          <p:cNvSpPr txBox="1">
            <a:spLocks/>
          </p:cNvSpPr>
          <p:nvPr/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0" tIns="36576" rIns="0" bIns="36576" rtlCol="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Value benefit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CBDF9F-81C0-360D-96EA-D25492F993FE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44" name="Rectangle: Rounded Corners 6">
              <a:extLst>
                <a:ext uri="{FF2B5EF4-FFF2-40B4-BE49-F238E27FC236}">
                  <a16:creationId xmlns:a16="http://schemas.microsoft.com/office/drawing/2014/main" id="{F031F86C-3F5A-094A-9F2E-6AFC42CDD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DE79E12F-3EB8-A05E-7E0D-2575FF076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13963D26-CF91-FDF6-7FC0-DC3FF99EDD46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758585D-8696-F5ED-76D6-46D8BC871DD6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52" name="Rectangle: Rounded Corners 6">
              <a:extLst>
                <a:ext uri="{FF2B5EF4-FFF2-40B4-BE49-F238E27FC236}">
                  <a16:creationId xmlns:a16="http://schemas.microsoft.com/office/drawing/2014/main" id="{0610A1B3-124F-CCE2-C403-D070A92B3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Time to market</a:t>
              </a: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066567B0-BB39-4B42-A459-5700A73EE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BC52F2-3599-33D6-55F7-92383A202A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35822" y="231021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Researcher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16" name="Picture 15" descr="Sales scenario: Create an unsolicited proposal (Copilot Scenario Library) – Microsoft Adoption">
            <a:extLst>
              <a:ext uri="{FF2B5EF4-FFF2-40B4-BE49-F238E27FC236}">
                <a16:creationId xmlns:a16="http://schemas.microsoft.com/office/drawing/2014/main" id="{757FA280-68AE-E07E-791F-493617D26D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54569"/>
            <a:ext cx="265176" cy="2651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46C813-4DC5-63E7-C8DB-C0B2A720121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475" y="2254569"/>
            <a:ext cx="265176" cy="2651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160A1E-D83E-26F2-F727-1E128072C53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409" y="4785198"/>
            <a:ext cx="265860" cy="265860"/>
          </a:xfrm>
          <a:prstGeom prst="rect">
            <a:avLst/>
          </a:prstGeom>
        </p:spPr>
      </p:pic>
      <p:pic>
        <p:nvPicPr>
          <p:cNvPr id="35" name="Graphic 34" descr="Copilot for Sales logo">
            <a:extLst>
              <a:ext uri="{FF2B5EF4-FFF2-40B4-BE49-F238E27FC236}">
                <a16:creationId xmlns:a16="http://schemas.microsoft.com/office/drawing/2014/main" id="{BC20340A-407E-866B-E899-1FD86FFA4C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07483" y="4785566"/>
            <a:ext cx="265126" cy="2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417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356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Use imaging analysis to drive drug discovery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2025-10-26T04:11:05Z</dcterms:modified>
</cp:coreProperties>
</file>