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0F140-A6A8-66C3-4035-0A0E6DC9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9A4FFEEE-B197-E92B-F6E8-94EE1D03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296026"/>
            <a:ext cx="4144817" cy="553998"/>
          </a:xfrm>
        </p:spPr>
        <p:txBody>
          <a:bodyPr/>
          <a:lstStyle/>
          <a:p>
            <a:r>
              <a:rPr lang="en-US" dirty="0"/>
              <a:t>Provide personalized care through connected devices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5963B8-C044-0D1B-9EE1-D0C7934D20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MedTech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36B5570-72EC-C330-5E8E-3CB49AF2632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41B69-B810-404D-B75A-FD2DF3D5AEE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Extend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B417-DAC0-7424-F074-E51AAF3457A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By integrating Microsoft 365 Copilot, and Copilot Studio agents, MedTech teams can personalize diabetes care through connected devices—enabling real-time monitoring, proactive outreach, and collaborative, data-driven improvements in patient outcomes.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FA2FD-6A02-E137-DD0B-0B408EF06E1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dirty="0"/>
              <a:t>KPIs impacted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E6BCBF6-3CF7-D5B6-FB42-FCED69A6B45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Value benefit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328C909-9F25-85DE-0479-BDDC2D83826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Monitor patients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6A82A-42AF-54EA-454D-31A4EB03EFD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646410" cy="626701"/>
          </a:xfrm>
        </p:spPr>
        <p:txBody>
          <a:bodyPr/>
          <a:lstStyle/>
          <a:p>
            <a:r>
              <a:rPr lang="en-US" dirty="0"/>
              <a:t>A diabetes care coordinator starts the day by activating a Copilot Studio agent connected to a database of patients’ smart glucose monitors and insulin pump readings. The agent aggregates overnight readings, device alerts, and usage patterns into a secure dashboard.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08155-1EEA-ADBB-6568-AE236B6B4B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Provides real-time visibility </a:t>
            </a:r>
            <a:r>
              <a:rPr lang="en-US" dirty="0"/>
              <a:t>into patient health metrics, enabling proactive care and early intervention.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24CB6-2E69-0F8C-B903-F3D9962D62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Summarize patient trends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971F3D-07F1-CD62-C469-6857B67CD7B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782018"/>
          </a:xfrm>
        </p:spPr>
        <p:txBody>
          <a:bodyPr/>
          <a:lstStyle/>
          <a:p>
            <a:r>
              <a:rPr lang="en-US" dirty="0"/>
              <a:t>Copilot summarizes trends in glucose levels, insulin usage, and device alerts for each patient. This highlights out-of-range readings and flags patients who may need immediate attention or a care plan adjustment.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064B75-FAE8-9E9D-3153-1ED947FEDD3E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Accelerates risk identification </a:t>
            </a:r>
            <a:r>
              <a:rPr lang="en-US" dirty="0"/>
              <a:t>and supports timely, personalized outreach to patients.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6A18B6-4CE9-1598-3766-25DC0C3128B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4" y="1035534"/>
            <a:ext cx="2690145" cy="307777"/>
          </a:xfrm>
        </p:spPr>
        <p:txBody>
          <a:bodyPr/>
          <a:lstStyle/>
          <a:p>
            <a:r>
              <a:rPr lang="en-US" dirty="0"/>
              <a:t>Draft personalized patient communications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0E061D-87F3-2757-6B4E-6FF26ECC077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Then, Copilot can be used draft tailored messages for patients, such as reminders to calibrate devices, encouragement for those meeting their targets, or instructions for troubleshooting device issues.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0D59A96-F1F2-1D92-56A6-A8C2F5D259E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Improves patient engagement </a:t>
            </a:r>
            <a:r>
              <a:rPr lang="en-US" dirty="0"/>
              <a:t>and adherence by delivering relevant, actionable guidance.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0C9C95-90F7-3D22-1746-39D569AC3E3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Collaborative review with clinical team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86C372-B8FD-E76E-289A-99814919FBFC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dirty="0"/>
              <a:t>The care coordinator can share patient results securely in Copilot in Teams to help endocrinologists organize feedback, annotate patient records, and assign follow-up actions and Copilot-generated summaries.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F835EC1-FC25-AF26-B493-3300A5707D7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Benefit: Enhances cross-functional collaboration and ensures coordinated, high-quality care.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E93FAA-1A3C-B4C1-4136-CF092B33A43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Reporting and continuous improvement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C1777D-F54B-BF84-640E-971975EFF7B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dirty="0"/>
              <a:t>Then, the care coordinator uses Copilot in Excel to analyze aggregated device data, visualize trends in patient outcomes, and generate a report for leadership on care effectiveness and device utilization.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B1861F-6CE3-6682-E467-C235D41ECBB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Benefit: Transforms raw device data into actionable insights, supporting continuous improvement and strategic decision-making.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60273-AD4F-4B50-5C1B-E8298CC3BD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34" y="2285253"/>
            <a:ext cx="2021715" cy="292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Device Integration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EMR System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E90C7C-0B8B-0D0C-7687-CAB96A3820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5" y="235450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36" name="Picture 50" descr="A rainbow colored logo on a black background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33E951BE-526F-4AC0-C862-CDF818C6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82" y="231026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0AF3817-C6F6-514A-16C0-73E76E2C91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235450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C5C192-79ED-CAD5-2881-95B2F9F373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76997" y="4867072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126D69-240A-FC6C-67A7-D01660B12A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206" y="486707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35ECAD-70CC-57DF-4873-FAD01E598400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48" name="Rectangle: Rounded Corners 6">
              <a:extLst>
                <a:ext uri="{FF2B5EF4-FFF2-40B4-BE49-F238E27FC236}">
                  <a16:creationId xmlns:a16="http://schemas.microsoft.com/office/drawing/2014/main" id="{C94AEF28-1661-8FC5-736E-1FD4CC078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9CE2225-EECD-DB3D-690C-53D1557B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B85D52-2E26-78E3-EDC5-D4518653093D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38C4A4-16FE-A7C2-E576-2B606B207468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55" name="Rectangle: Rounded Corners 6">
                <a:extLst>
                  <a:ext uri="{FF2B5EF4-FFF2-40B4-BE49-F238E27FC236}">
                    <a16:creationId xmlns:a16="http://schemas.microsoft.com/office/drawing/2014/main" id="{465F6D17-A68F-F77A-1C07-94D79B1B09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Patient adherence rates</a:t>
                </a:r>
              </a:p>
            </p:txBody>
          </p:sp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B975B840-5CE7-D11B-CAD8-303F91EAF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12A89A1-9AA6-14D7-D319-7FD12976E6F9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53" name="Rectangle: Rounded Corners 6">
                <a:extLst>
                  <a:ext uri="{FF2B5EF4-FFF2-40B4-BE49-F238E27FC236}">
                    <a16:creationId xmlns:a16="http://schemas.microsoft.com/office/drawing/2014/main" id="{B805AF0F-3288-8AB3-A96C-67566724C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Patient retention</a:t>
                </a: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EA0919D3-49ED-252F-91CB-48989A18A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80F13C4-1D97-20A8-36E8-A6ACB3B1F9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483" y="4811428"/>
            <a:ext cx="265176" cy="2651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F142EB-2E17-A9CE-641E-5FAB6B8A15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409" y="4811086"/>
            <a:ext cx="265860" cy="265860"/>
          </a:xfrm>
          <a:prstGeom prst="rect">
            <a:avLst/>
          </a:prstGeom>
        </p:spPr>
      </p:pic>
      <p:pic>
        <p:nvPicPr>
          <p:cNvPr id="29" name="Graphic 28" descr="Copilot for Sales logo">
            <a:extLst>
              <a:ext uri="{FF2B5EF4-FFF2-40B4-BE49-F238E27FC236}">
                <a16:creationId xmlns:a16="http://schemas.microsoft.com/office/drawing/2014/main" id="{3DA5AA60-40D7-5047-9F6F-090C867144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82890" y="2298885"/>
            <a:ext cx="265126" cy="265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6759D6-A316-12F1-BE21-5FCEADB0BF5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5" y="2298859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78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Provide personalized care through connected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2025-10-26T04:07:11Z</dcterms:modified>
</cp:coreProperties>
</file>