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6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FE00D-9C2E-1315-EA87-721FC658F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086D9-36FD-2C03-F361-A9012931D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9B77D-E941-B50B-D203-C68E557AB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1044-8828-5ADE-3495-47CF6CD87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8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D988-BB91-B8A5-3B68-589A2E68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C64D467F-60C2-DC3A-60AD-9A595E7E75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C351D2D8-93CE-36D2-DA0F-D0ED824715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Extend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6D61E917-8B61-05E5-5C69-711C42F24C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157" name="Title 156">
            <a:extLst>
              <a:ext uri="{FF2B5EF4-FFF2-40B4-BE49-F238E27FC236}">
                <a16:creationId xmlns:a16="http://schemas.microsoft.com/office/drawing/2014/main" id="{915414C3-49D4-B5A3-9B56-743592CA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vert="horz"/>
          <a:lstStyle/>
          <a:p>
            <a:r>
              <a:rPr lang="en-US" dirty="0"/>
              <a:t>Modernize underwriting processes 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6B1A97CC-C8E7-1896-0691-1B8952A6C46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Summarize and prioritize </a:t>
            </a:r>
            <a:r>
              <a:rPr lang="en-US" dirty="0"/>
              <a:t>emails received that require attention and look deeper into the emails that are most urgent. </a:t>
            </a: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FE430909-59A6-5937-5EFE-806210B35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dirty="0"/>
              <a:t>Summarize and prioritize emails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EC5F1E44-5688-D0F7-6483-151073F59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938" y="1438275"/>
            <a:ext cx="2571750" cy="627063"/>
          </a:xfrm>
        </p:spPr>
        <p:txBody>
          <a:bodyPr/>
          <a:lstStyle/>
          <a:p>
            <a:r>
              <a:rPr lang="en-US" dirty="0"/>
              <a:t>Insurance underwriters receive large amounts of emails. Responding quickly to critical issues and requests for quotes helps improve customer satisfaction and can increase revenue. 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113E8FA1-9FF8-1B7C-70C4-B60EBC78025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Meet with the customer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724901B8-DC65-F308-EB54-EA5744FAFA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dirty="0"/>
              <a:t>Meet with an existing customer to discuss </a:t>
            </a:r>
            <a:br>
              <a:rPr lang="en-US" dirty="0"/>
            </a:br>
            <a:r>
              <a:rPr lang="en-US" dirty="0"/>
              <a:t>some changes they would like to make to </a:t>
            </a:r>
            <a:br>
              <a:rPr lang="en-US" dirty="0"/>
            </a:br>
            <a:r>
              <a:rPr lang="en-US" dirty="0"/>
              <a:t>their coverages on a complex commercial insurance policy.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63A7F104-9992-2BB5-AAD7-DFB6EB35053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Benefit: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Copilot provides a historical summary of the customer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by extracting the customer's name from original email, sending to insurance history app, and providing a summary of existing properties for review. 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A508742F-BDAA-9BE6-FE00-A9B11E9594D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Understand the customer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766A6A70-A2FA-505E-2B35-A0F581CF5C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dirty="0"/>
              <a:t>In addition to gathering property risk, the underwriter also provides customer information and history including other policies, history of compliance, fraudulent claims, etc.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5555F40E-A02F-D201-96D4-8E9F762E06C5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Ensure call transcripts are captured</a:t>
            </a:r>
            <a:r>
              <a:rPr lang="en-US" dirty="0"/>
              <a:t>, and important points are summarized.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E7103771-12E0-D9CE-85A5-F6CCBA557DF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Turn Word documents into presentations </a:t>
            </a:r>
            <a:r>
              <a:rPr lang="en-US" noProof="0" dirty="0"/>
              <a:t>that highlight the important points for a customer presentation.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BEBEE5C7-8C01-6E03-2CB7-D8A913C9F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Summarize and draft a proposal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7118ADDD-436A-4BC0-F683-7B999E66579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Use Copilot in PowerPoint to create a presentation from the Word document to prepare for the customer meeting.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6E024C2D-2CAE-9767-B78E-A2A34BB05C2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Summarize the policy document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6BADF147-06DF-CEB5-A724-A07A0D93E9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 dirty="0"/>
              <a:t>Ask Copilot to create a summary of the differences between the existing policy and the proposal.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EF4F2BD9-39DD-C985-7DAA-96325B7674C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create a draft </a:t>
            </a:r>
            <a:r>
              <a:rPr lang="en-US" noProof="0" dirty="0"/>
              <a:t>of a new policy based on existing language.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63E15B21-888B-22FA-A1E3-5E4AAD08636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Create proposal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DEB4677A-91F7-0F43-52F5-DC685C32FEF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325" y="4051300"/>
            <a:ext cx="2571750" cy="627063"/>
          </a:xfrm>
        </p:spPr>
        <p:txBody>
          <a:bodyPr/>
          <a:lstStyle/>
          <a:p>
            <a:r>
              <a:rPr lang="en-US" noProof="0" dirty="0"/>
              <a:t>Use Copilot in Word to create the proposal based on the existing policy and required updates.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9FECA34A-2CFD-CF50-1C09-0BB5729FC7A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Summarize complex documents </a:t>
            </a:r>
            <a:r>
              <a:rPr lang="en-US" noProof="0" dirty="0"/>
              <a:t>into a simple table of differences. Add the summary to the introduction of the proposal.</a:t>
            </a:r>
          </a:p>
        </p:txBody>
      </p:sp>
      <p:pic>
        <p:nvPicPr>
          <p:cNvPr id="29" name="Picture 50">
            <a:hlinkClick r:id="rId3"/>
            <a:extLst>
              <a:ext uri="{FF2B5EF4-FFF2-40B4-BE49-F238E27FC236}">
                <a16:creationId xmlns:a16="http://schemas.microsoft.com/office/drawing/2014/main" id="{94A0B7AC-3C20-1222-C243-549BAB9A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220" y="4840226"/>
            <a:ext cx="241516" cy="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E82CB6-E41C-EF07-2CE4-706D61C553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5" y="4871260"/>
            <a:ext cx="21938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17B144-4CCE-BF0E-A8B0-226D75804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4648200"/>
            <a:ext cx="1830524" cy="60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E93C3F-6E34-9B8F-BB08-FFB0CB38C0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487126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62181-93C6-F119-3790-78981DBEE19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01CBB-7277-604F-A35B-CA9C6F40BD1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130">
            <a:extLst>
              <a:ext uri="{FF2B5EF4-FFF2-40B4-BE49-F238E27FC236}">
                <a16:creationId xmlns:a16="http://schemas.microsoft.com/office/drawing/2014/main" id="{4E358D19-8D8B-4298-4BB9-AB5EBB8230A4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Value benefit</a:t>
            </a:r>
          </a:p>
        </p:txBody>
      </p:sp>
      <p:sp>
        <p:nvSpPr>
          <p:cNvPr id="28" name="Text Placeholder 131">
            <a:extLst>
              <a:ext uri="{FF2B5EF4-FFF2-40B4-BE49-F238E27FC236}">
                <a16:creationId xmlns:a16="http://schemas.microsoft.com/office/drawing/2014/main" id="{F57EBC54-8DAE-F94D-63E9-7C634C87011E}"/>
              </a:ext>
            </a:extLst>
          </p:cNvPr>
          <p:cNvSpPr txBox="1">
            <a:spLocks/>
          </p:cNvSpPr>
          <p:nvPr/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KPIs impacted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6974EA-5ED1-692B-3193-0E58BFBB826A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160C182B-F7C2-6AD7-A1FD-1BA6B92C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Manage risk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84C3D57-A2EF-DC2B-EE42-6345FB54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FF0ECE-44C0-859D-8CB3-BE02E16C9C1F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E534DF5A-9967-783A-8DA5-24E17A6B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83582CE-ACD9-C936-DF63-54443C848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BF87826-CBD1-4872-1DD8-3499C49DCE3C}"/>
              </a:ext>
            </a:extLst>
          </p:cNvPr>
          <p:cNvGrpSpPr/>
          <p:nvPr/>
        </p:nvGrpSpPr>
        <p:grpSpPr>
          <a:xfrm>
            <a:off x="320721" y="5309280"/>
            <a:ext cx="1771605" cy="216000"/>
            <a:chOff x="320721" y="5582445"/>
            <a:chExt cx="1771605" cy="21600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DEB5700-6DB9-56B2-68CE-EC350D513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D635A4C-7BEF-C763-D3F6-5B42C6767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C2B3D0-5983-E0F6-6041-88B8FE2EC1DB}"/>
              </a:ext>
            </a:extLst>
          </p:cNvPr>
          <p:cNvGrpSpPr/>
          <p:nvPr/>
        </p:nvGrpSpPr>
        <p:grpSpPr>
          <a:xfrm>
            <a:off x="320719" y="4061133"/>
            <a:ext cx="1771605" cy="216000"/>
            <a:chOff x="320719" y="4224848"/>
            <a:chExt cx="1771605" cy="219456"/>
          </a:xfrm>
        </p:grpSpPr>
        <p:sp>
          <p:nvSpPr>
            <p:cNvPr id="50" name="Rectangle: Rounded Corners 6">
              <a:extLst>
                <a:ext uri="{FF2B5EF4-FFF2-40B4-BE49-F238E27FC236}">
                  <a16:creationId xmlns:a16="http://schemas.microsoft.com/office/drawing/2014/main" id="{58E9F725-9246-D926-EDC5-26DE68ECD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60B0ADE6-431B-DAF6-220D-F2C068257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B3CF0AEB-4CF8-B6A3-0DAF-C565CE1D761C}"/>
              </a:ext>
            </a:extLst>
          </p:cNvPr>
          <p:cNvSpPr txBox="1">
            <a:spLocks/>
          </p:cNvSpPr>
          <p:nvPr/>
        </p:nvSpPr>
        <p:spPr>
          <a:xfrm>
            <a:off x="311388" y="1088634"/>
            <a:ext cx="2431246" cy="46166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 Semibold" panose="020B0502040204020203" pitchFamily="34" charset="0"/>
              </a:rPr>
              <a:t>Use AI to assist with creating new customer polices and presenting quotes for coverage proposals to customers.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28FC815-B349-AEED-5112-745CAE333A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2993" y="2281189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A6BDB87-14E2-001A-9965-13E38D9607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228118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62" name="Picture 50">
            <a:hlinkClick r:id="rId3"/>
            <a:extLst>
              <a:ext uri="{FF2B5EF4-FFF2-40B4-BE49-F238E27FC236}">
                <a16:creationId xmlns:a16="http://schemas.microsoft.com/office/drawing/2014/main" id="{B27961BE-5595-6639-E519-78809A09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223694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26D519A2-FA58-40ED-3140-7DC23CCA5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7307" y="2219634"/>
            <a:ext cx="215666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</p:txBody>
      </p:sp>
      <p:pic>
        <p:nvPicPr>
          <p:cNvPr id="3" name="Graphic 2" descr="Copilot for Sales logo">
            <a:extLst>
              <a:ext uri="{FF2B5EF4-FFF2-40B4-BE49-F238E27FC236}">
                <a16:creationId xmlns:a16="http://schemas.microsoft.com/office/drawing/2014/main" id="{D11473F1-B671-7B36-E295-CDC53B0936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8183" y="2225571"/>
            <a:ext cx="265126" cy="26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4A1EF-D029-1C94-A707-CD4CBA820F7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38" y="4815616"/>
            <a:ext cx="265176" cy="265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0B806-8C56-28E1-70D0-790BD003C8C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61" y="4815616"/>
            <a:ext cx="265176" cy="265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62B24-0DF5-3AE6-19EB-75DB6CA0C53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81" y="2225545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52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Modernize underwriting processes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2025-10-26T03:56:40Z</dcterms:modified>
</cp:coreProperties>
</file>