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2147483634"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51CEF-BBCC-423A-A43D-FD3B80DE7527}" v="243" dt="2025-10-26T00:57:51.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1026" y="2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10/25/2025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CD7D6-68F4-F04B-0FDB-3A86122FE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13F78-A940-27C6-FC1A-9F4FD30C26C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369520D-9AA4-29C1-5373-D8D627F513FB}"/>
              </a:ext>
            </a:extLst>
          </p:cNvPr>
          <p:cNvSpPr>
            <a:spLocks noGrp="1"/>
          </p:cNvSpPr>
          <p:nvPr>
            <p:ph type="body" idx="1"/>
          </p:nvPr>
        </p:nvSpPr>
        <p:spPr/>
        <p:txBody>
          <a:bodyPr/>
          <a:lstStyle/>
          <a:p>
            <a:pPr algn="l" rtl="0" fontAlgn="base"/>
            <a:endParaRPr lang="en-US" dirty="0"/>
          </a:p>
        </p:txBody>
      </p:sp>
      <p:sp>
        <p:nvSpPr>
          <p:cNvPr id="4" name="Slide Number Placeholder 3">
            <a:extLst>
              <a:ext uri="{FF2B5EF4-FFF2-40B4-BE49-F238E27FC236}">
                <a16:creationId xmlns:a16="http://schemas.microsoft.com/office/drawing/2014/main" id="{CE86108B-A76D-36C6-C090-76F2324076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40695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cenario six steps">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196B9EA-FBFB-4858-13AE-0D3B6A1BFE98}"/>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0510B21A-B692-149F-D60C-5E53B60E00B6}"/>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Step 5 Top">
            <a:extLst>
              <a:ext uri="{FF2B5EF4-FFF2-40B4-BE49-F238E27FC236}">
                <a16:creationId xmlns:a16="http://schemas.microsoft.com/office/drawing/2014/main" id="{6A995B05-0623-381A-BC20-075E020B55FB}"/>
              </a:ext>
            </a:extLst>
          </p:cNvPr>
          <p:cNvSpPr>
            <a:spLocks noGrp="1"/>
          </p:cNvSpPr>
          <p:nvPr>
            <p:ph type="body" sz="quarter" idx="3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71" name="Text Placeholder 70">
            <a:extLst>
              <a:ext uri="{FF2B5EF4-FFF2-40B4-BE49-F238E27FC236}">
                <a16:creationId xmlns:a16="http://schemas.microsoft.com/office/drawing/2014/main" id="{82157D41-F80D-AE68-F668-478CD741D476}"/>
              </a:ext>
            </a:extLst>
          </p:cNvPr>
          <p:cNvSpPr>
            <a:spLocks noGrp="1"/>
          </p:cNvSpPr>
          <p:nvPr>
            <p:ph type="body" sz="quarter" idx="33"/>
          </p:nvPr>
        </p:nvSpPr>
        <p:spPr>
          <a:xfrm>
            <a:off x="304796" y="413987"/>
            <a:ext cx="2057403" cy="307777"/>
          </a:xfrm>
        </p:spPr>
        <p:txBody>
          <a:bodyPr anchor="ctr"/>
          <a:lstStyle>
            <a:lvl1pPr marL="0" indent="0" algn="l" defTabSz="932742" rtl="0" eaLnBrk="1" latinLnBrk="0" hangingPunct="1">
              <a:lnSpc>
                <a:spcPct val="100000"/>
              </a:lnSpc>
              <a:spcBef>
                <a:spcPct val="0"/>
              </a:spcBef>
              <a:buNone/>
              <a:defRPr lang="en-US" sz="2000" b="0" kern="1200" cap="none" spc="-50" baseline="0" dirty="0">
                <a:ln w="3175">
                  <a:noFill/>
                </a:ln>
                <a:solidFill>
                  <a:schemeClr val="bg1"/>
                </a:solidFill>
                <a:effectLst/>
                <a:latin typeface="+mj-lt"/>
                <a:ea typeface="+mn-ea"/>
                <a:cs typeface="Segoe UI" pitchFamily="34" charset="0"/>
              </a:defRPr>
            </a:lvl1pPr>
            <a:lvl2pPr marL="228600" indent="0">
              <a:buNone/>
              <a:defRPr/>
            </a:lvl2pPr>
          </a:lstStyle>
          <a:p>
            <a:pPr lvl="0"/>
            <a:r>
              <a:rPr lang="en-US"/>
              <a:t>Click to edit</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p:nvPr>
        </p:nvSpPr>
        <p:spPr>
          <a:xfrm>
            <a:off x="10430351" y="521099"/>
            <a:ext cx="1456966" cy="175614"/>
          </a:xfrm>
        </p:spPr>
        <p:txBody>
          <a:bodyPr/>
          <a:lstStyle>
            <a:lvl1pPr marL="0" indent="0" algn="r">
              <a:spcBef>
                <a:spcPts val="0"/>
              </a:spcBef>
              <a:buNone/>
              <a:defRPr sz="1100" b="0"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 </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p:nvPr>
        </p:nvSpPr>
        <p:spPr>
          <a:xfrm>
            <a:off x="7149557" y="521100"/>
            <a:ext cx="2969488" cy="169277"/>
          </a:xfrm>
        </p:spPr>
        <p:txBody>
          <a:bodyPr/>
          <a:lstStyle>
            <a:lvl1pPr marL="0" indent="0" algn="r">
              <a:spcBef>
                <a:spcPts val="0"/>
              </a:spcBef>
              <a:buNone/>
              <a:defRPr sz="1100" b="0"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itle 12">
            <a:extLst>
              <a:ext uri="{FF2B5EF4-FFF2-40B4-BE49-F238E27FC236}">
                <a16:creationId xmlns:a16="http://schemas.microsoft.com/office/drawing/2014/main" id="{26B05CF8-4E6B-B8CC-5AA9-B8ED44639968}"/>
              </a:ext>
            </a:extLst>
          </p:cNvPr>
          <p:cNvSpPr>
            <a:spLocks noGrp="1"/>
          </p:cNvSpPr>
          <p:nvPr>
            <p:ph type="title"/>
          </p:nvPr>
        </p:nvSpPr>
        <p:spPr>
          <a:xfrm>
            <a:off x="2492556" y="429376"/>
            <a:ext cx="4144817" cy="276999"/>
          </a:xfrm>
        </p:spPr>
        <p:txBody>
          <a:bodyPr anchor="ctr"/>
          <a:lstStyle>
            <a:lvl1pPr>
              <a:defRPr lang="en-US" sz="1800" b="0" kern="1200" cap="none" spc="-50" baseline="0" dirty="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a:t>
            </a:r>
          </a:p>
        </p:txBody>
      </p:sp>
      <p:sp>
        <p:nvSpPr>
          <p:cNvPr id="74" name="Rectangle: Top Corners Rounded 73">
            <a:extLst>
              <a:ext uri="{FF2B5EF4-FFF2-40B4-BE49-F238E27FC236}">
                <a16:creationId xmlns:a16="http://schemas.microsoft.com/office/drawing/2014/main" id="{9C693E26-EC61-AEAC-C1C4-733CBC83CC4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68467A5F-7BA2-6E3A-1EFE-31FAA4F5B267}"/>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46" name="Oval 45">
              <a:extLst>
                <a:ext uri="{FF2B5EF4-FFF2-40B4-BE49-F238E27FC236}">
                  <a16:creationId xmlns:a16="http://schemas.microsoft.com/office/drawing/2014/main" id="{1514AE07-2437-886C-64BF-90FCDB18900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47" name="Rectangle 89">
              <a:extLst>
                <a:ext uri="{FF2B5EF4-FFF2-40B4-BE49-F238E27FC236}">
                  <a16:creationId xmlns:a16="http://schemas.microsoft.com/office/drawing/2014/main" id="{F1304105-F302-1DA2-7A52-41BBBCC44EED}"/>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7" name="Group 56">
            <a:extLst>
              <a:ext uri="{FF2B5EF4-FFF2-40B4-BE49-F238E27FC236}">
                <a16:creationId xmlns:a16="http://schemas.microsoft.com/office/drawing/2014/main" id="{5C32FE7B-F07D-C499-EA83-97D8A5B9D9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58" name="Oval 57">
              <a:extLst>
                <a:ext uri="{FF2B5EF4-FFF2-40B4-BE49-F238E27FC236}">
                  <a16:creationId xmlns:a16="http://schemas.microsoft.com/office/drawing/2014/main" id="{4D7ABAD2-6246-A1F3-5E86-044B3D8C307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59" name="Rectangle 89">
              <a:extLst>
                <a:ext uri="{FF2B5EF4-FFF2-40B4-BE49-F238E27FC236}">
                  <a16:creationId xmlns:a16="http://schemas.microsoft.com/office/drawing/2014/main" id="{0E6F2315-5317-6C1E-5DF8-4BE9FE7C7CA6}"/>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60" name="Group 59">
            <a:extLst>
              <a:ext uri="{FF2B5EF4-FFF2-40B4-BE49-F238E27FC236}">
                <a16:creationId xmlns:a16="http://schemas.microsoft.com/office/drawing/2014/main" id="{39B13FA4-84C5-6F46-C1BB-22875F9B20B8}"/>
              </a:ext>
              <a:ext uri="{C183D7F6-B498-43B3-948B-1728B52AA6E4}">
                <adec:decorative xmlns:adec="http://schemas.microsoft.com/office/drawing/2017/decorative" val="1"/>
              </a:ext>
            </a:extLst>
          </p:cNvPr>
          <p:cNvGrpSpPr/>
          <p:nvPr userDrawn="1"/>
        </p:nvGrpSpPr>
        <p:grpSpPr>
          <a:xfrm rot="5400000">
            <a:off x="11648565" y="2541168"/>
            <a:ext cx="210652" cy="210652"/>
            <a:chOff x="5214995" y="-1168400"/>
            <a:chExt cx="431800" cy="431800"/>
          </a:xfrm>
        </p:grpSpPr>
        <p:sp>
          <p:nvSpPr>
            <p:cNvPr id="61" name="Oval 60">
              <a:extLst>
                <a:ext uri="{FF2B5EF4-FFF2-40B4-BE49-F238E27FC236}">
                  <a16:creationId xmlns:a16="http://schemas.microsoft.com/office/drawing/2014/main" id="{47D4A430-8084-5075-B04A-2E8CDD118B76}"/>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62" name="Rectangle 89">
              <a:extLst>
                <a:ext uri="{FF2B5EF4-FFF2-40B4-BE49-F238E27FC236}">
                  <a16:creationId xmlns:a16="http://schemas.microsoft.com/office/drawing/2014/main" id="{ABE5358E-92F9-96A5-6FDB-150E91A8AF78}"/>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63" name="Group 62">
            <a:extLst>
              <a:ext uri="{FF2B5EF4-FFF2-40B4-BE49-F238E27FC236}">
                <a16:creationId xmlns:a16="http://schemas.microsoft.com/office/drawing/2014/main" id="{EFFD46EF-67A1-2B45-C906-05C4ACC2DA34}"/>
              </a:ext>
              <a:ext uri="{C183D7F6-B498-43B3-948B-1728B52AA6E4}">
                <adec:decorative xmlns:adec="http://schemas.microsoft.com/office/drawing/2017/decorative" val="1"/>
              </a:ext>
            </a:extLst>
          </p:cNvPr>
          <p:cNvGrpSpPr/>
          <p:nvPr userDrawn="1"/>
        </p:nvGrpSpPr>
        <p:grpSpPr>
          <a:xfrm flipH="1">
            <a:off x="5805591" y="3859456"/>
            <a:ext cx="210652" cy="210652"/>
            <a:chOff x="5214995" y="-1168400"/>
            <a:chExt cx="431800" cy="431800"/>
          </a:xfrm>
        </p:grpSpPr>
        <p:sp>
          <p:nvSpPr>
            <p:cNvPr id="64" name="Oval 63">
              <a:extLst>
                <a:ext uri="{FF2B5EF4-FFF2-40B4-BE49-F238E27FC236}">
                  <a16:creationId xmlns:a16="http://schemas.microsoft.com/office/drawing/2014/main" id="{14ED043E-EA90-195B-771E-CE53479D2BC8}"/>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65" name="Rectangle 89">
              <a:extLst>
                <a:ext uri="{FF2B5EF4-FFF2-40B4-BE49-F238E27FC236}">
                  <a16:creationId xmlns:a16="http://schemas.microsoft.com/office/drawing/2014/main" id="{3853106D-E38A-371E-B378-89F7601572D3}"/>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67" name="Group 66">
            <a:extLst>
              <a:ext uri="{FF2B5EF4-FFF2-40B4-BE49-F238E27FC236}">
                <a16:creationId xmlns:a16="http://schemas.microsoft.com/office/drawing/2014/main" id="{AB2872BD-57A1-5A98-BBEC-120407B2348E}"/>
              </a:ext>
              <a:ext uri="{C183D7F6-B498-43B3-948B-1728B52AA6E4}">
                <adec:decorative xmlns:adec="http://schemas.microsoft.com/office/drawing/2017/decorative" val="1"/>
              </a:ext>
            </a:extLst>
          </p:cNvPr>
          <p:cNvGrpSpPr/>
          <p:nvPr userDrawn="1"/>
        </p:nvGrpSpPr>
        <p:grpSpPr>
          <a:xfrm flipH="1">
            <a:off x="8689384" y="3859456"/>
            <a:ext cx="210652" cy="210652"/>
            <a:chOff x="5214995" y="-1168400"/>
            <a:chExt cx="431800" cy="431800"/>
          </a:xfrm>
        </p:grpSpPr>
        <p:sp>
          <p:nvSpPr>
            <p:cNvPr id="68" name="Oval 67">
              <a:extLst>
                <a:ext uri="{FF2B5EF4-FFF2-40B4-BE49-F238E27FC236}">
                  <a16:creationId xmlns:a16="http://schemas.microsoft.com/office/drawing/2014/main" id="{DC271353-C79B-E3BF-32F5-48C1A526FF02}"/>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69" name="Rectangle 89">
              <a:extLst>
                <a:ext uri="{FF2B5EF4-FFF2-40B4-BE49-F238E27FC236}">
                  <a16:creationId xmlns:a16="http://schemas.microsoft.com/office/drawing/2014/main" id="{B93F1E4A-9BA7-C4D0-83D8-2451A1DEAD80}"/>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1" name="Text Placeholder 11">
            <a:extLst>
              <a:ext uri="{FF2B5EF4-FFF2-40B4-BE49-F238E27FC236}">
                <a16:creationId xmlns:a16="http://schemas.microsoft.com/office/drawing/2014/main" id="{9977582E-F97B-70B5-CB03-F46869F849CD}"/>
              </a:ext>
            </a:extLst>
          </p:cNvPr>
          <p:cNvSpPr>
            <a:spLocks noGrp="1"/>
          </p:cNvSpPr>
          <p:nvPr>
            <p:ph type="body" sz="quarter" idx="69"/>
          </p:nvPr>
        </p:nvSpPr>
        <p:spPr>
          <a:xfrm>
            <a:off x="3182890"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81" name="Step 1 Title">
            <a:extLst>
              <a:ext uri="{FF2B5EF4-FFF2-40B4-BE49-F238E27FC236}">
                <a16:creationId xmlns:a16="http://schemas.microsoft.com/office/drawing/2014/main" id="{7E33DF77-DD28-CC24-9FC2-0AD434BCF4C0}"/>
              </a:ext>
            </a:extLst>
          </p:cNvPr>
          <p:cNvSpPr>
            <a:spLocks noGrp="1"/>
          </p:cNvSpPr>
          <p:nvPr>
            <p:ph type="body" sz="quarter" idx="11"/>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82" name="Step 1 Top">
            <a:extLst>
              <a:ext uri="{FF2B5EF4-FFF2-40B4-BE49-F238E27FC236}">
                <a16:creationId xmlns:a16="http://schemas.microsoft.com/office/drawing/2014/main" id="{4B00355E-1235-20E9-A051-604C9CFEC8E8}"/>
              </a:ext>
            </a:extLst>
          </p:cNvPr>
          <p:cNvSpPr>
            <a:spLocks noGrp="1"/>
          </p:cNvSpPr>
          <p:nvPr>
            <p:ph type="body" sz="quarter" idx="1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0" name="Step 1 Title">
            <a:extLst>
              <a:ext uri="{FF2B5EF4-FFF2-40B4-BE49-F238E27FC236}">
                <a16:creationId xmlns:a16="http://schemas.microsoft.com/office/drawing/2014/main" id="{2F0B0E91-BF30-3362-2F5C-B3C5D2B134A1}"/>
              </a:ext>
            </a:extLst>
          </p:cNvPr>
          <p:cNvSpPr>
            <a:spLocks noGrp="1"/>
          </p:cNvSpPr>
          <p:nvPr>
            <p:ph type="body" sz="quarter" idx="42"/>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1" name="Step 1 Top">
            <a:extLst>
              <a:ext uri="{FF2B5EF4-FFF2-40B4-BE49-F238E27FC236}">
                <a16:creationId xmlns:a16="http://schemas.microsoft.com/office/drawing/2014/main" id="{4F227FB4-9BBF-2C43-E0ED-95EC51590A0D}"/>
              </a:ext>
            </a:extLst>
          </p:cNvPr>
          <p:cNvSpPr>
            <a:spLocks noGrp="1"/>
          </p:cNvSpPr>
          <p:nvPr>
            <p:ph type="body" sz="quarter" idx="43"/>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 name="Text Placeholder 11">
            <a:extLst>
              <a:ext uri="{FF2B5EF4-FFF2-40B4-BE49-F238E27FC236}">
                <a16:creationId xmlns:a16="http://schemas.microsoft.com/office/drawing/2014/main" id="{933075CE-083E-DACE-75B9-DDCB2E437557}"/>
              </a:ext>
            </a:extLst>
          </p:cNvPr>
          <p:cNvSpPr>
            <a:spLocks noGrp="1"/>
          </p:cNvSpPr>
          <p:nvPr>
            <p:ph type="body" sz="quarter" idx="68"/>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93" name="Step 1 Title">
            <a:extLst>
              <a:ext uri="{FF2B5EF4-FFF2-40B4-BE49-F238E27FC236}">
                <a16:creationId xmlns:a16="http://schemas.microsoft.com/office/drawing/2014/main" id="{78B57A65-16AE-5996-C81D-89A1171052DC}"/>
              </a:ext>
            </a:extLst>
          </p:cNvPr>
          <p:cNvSpPr>
            <a:spLocks noGrp="1"/>
          </p:cNvSpPr>
          <p:nvPr>
            <p:ph type="body" sz="quarter" idx="45"/>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4" name="Step 1 Top">
            <a:extLst>
              <a:ext uri="{FF2B5EF4-FFF2-40B4-BE49-F238E27FC236}">
                <a16:creationId xmlns:a16="http://schemas.microsoft.com/office/drawing/2014/main" id="{6B743263-A0E0-B08F-8640-1A6F2A474017}"/>
              </a:ext>
            </a:extLst>
          </p:cNvPr>
          <p:cNvSpPr>
            <a:spLocks noGrp="1"/>
          </p:cNvSpPr>
          <p:nvPr>
            <p:ph type="body" sz="quarter" idx="46"/>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2" name="Text Placeholder 11">
            <a:extLst>
              <a:ext uri="{FF2B5EF4-FFF2-40B4-BE49-F238E27FC236}">
                <a16:creationId xmlns:a16="http://schemas.microsoft.com/office/drawing/2014/main" id="{FE828537-77ED-661B-164D-7972C8F2B3CF}"/>
              </a:ext>
            </a:extLst>
          </p:cNvPr>
          <p:cNvSpPr>
            <a:spLocks noGrp="1"/>
          </p:cNvSpPr>
          <p:nvPr>
            <p:ph type="body" sz="quarter" idx="70"/>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2" name="Text Placeholder 11">
            <a:extLst>
              <a:ext uri="{FF2B5EF4-FFF2-40B4-BE49-F238E27FC236}">
                <a16:creationId xmlns:a16="http://schemas.microsoft.com/office/drawing/2014/main" id="{B7B6A3B2-F891-96DB-EDD6-15440AF2E8CD}"/>
              </a:ext>
            </a:extLst>
          </p:cNvPr>
          <p:cNvSpPr>
            <a:spLocks noGrp="1"/>
          </p:cNvSpPr>
          <p:nvPr>
            <p:ph type="body" sz="quarter" idx="48"/>
          </p:nvPr>
        </p:nvSpPr>
        <p:spPr>
          <a:xfrm>
            <a:off x="3182890"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4" name="Step 1 Title">
            <a:extLst>
              <a:ext uri="{FF2B5EF4-FFF2-40B4-BE49-F238E27FC236}">
                <a16:creationId xmlns:a16="http://schemas.microsoft.com/office/drawing/2014/main" id="{0F93BF10-EBCF-85EF-D1B2-A7563451D76D}"/>
              </a:ext>
            </a:extLst>
          </p:cNvPr>
          <p:cNvSpPr>
            <a:spLocks noGrp="1"/>
          </p:cNvSpPr>
          <p:nvPr>
            <p:ph type="body" sz="quarter" idx="49"/>
          </p:nvPr>
        </p:nvSpPr>
        <p:spPr>
          <a:xfrm>
            <a:off x="3182890"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6"/>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05" name="Step 1 Top">
            <a:extLst>
              <a:ext uri="{FF2B5EF4-FFF2-40B4-BE49-F238E27FC236}">
                <a16:creationId xmlns:a16="http://schemas.microsoft.com/office/drawing/2014/main" id="{C1C2FA4E-D061-ECCE-C8BB-24C647D60102}"/>
              </a:ext>
            </a:extLst>
          </p:cNvPr>
          <p:cNvSpPr>
            <a:spLocks noGrp="1"/>
          </p:cNvSpPr>
          <p:nvPr>
            <p:ph type="body" sz="quarter" idx="50"/>
          </p:nvPr>
        </p:nvSpPr>
        <p:spPr>
          <a:xfrm>
            <a:off x="3182890"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19" name="Step 1 Title">
            <a:extLst>
              <a:ext uri="{FF2B5EF4-FFF2-40B4-BE49-F238E27FC236}">
                <a16:creationId xmlns:a16="http://schemas.microsoft.com/office/drawing/2014/main" id="{9CB910C7-53F5-CD35-F7B3-ED8F5DD4F6A1}"/>
              </a:ext>
            </a:extLst>
          </p:cNvPr>
          <p:cNvSpPr>
            <a:spLocks noGrp="1"/>
          </p:cNvSpPr>
          <p:nvPr>
            <p:ph type="body" sz="quarter" idx="51"/>
          </p:nvPr>
        </p:nvSpPr>
        <p:spPr>
          <a:xfrm>
            <a:off x="6066682"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0" name="Step 1 Top">
            <a:extLst>
              <a:ext uri="{FF2B5EF4-FFF2-40B4-BE49-F238E27FC236}">
                <a16:creationId xmlns:a16="http://schemas.microsoft.com/office/drawing/2014/main" id="{E81FD2D6-1B95-AE76-667E-A7ADD3CD3A50}"/>
              </a:ext>
            </a:extLst>
          </p:cNvPr>
          <p:cNvSpPr>
            <a:spLocks noGrp="1"/>
          </p:cNvSpPr>
          <p:nvPr>
            <p:ph type="body" sz="quarter" idx="52"/>
          </p:nvPr>
        </p:nvSpPr>
        <p:spPr>
          <a:xfrm>
            <a:off x="6066682"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8" name="Text Placeholder 11">
            <a:extLst>
              <a:ext uri="{FF2B5EF4-FFF2-40B4-BE49-F238E27FC236}">
                <a16:creationId xmlns:a16="http://schemas.microsoft.com/office/drawing/2014/main" id="{19D255C6-A463-0E1B-EFD1-0675518123ED}"/>
              </a:ext>
            </a:extLst>
          </p:cNvPr>
          <p:cNvSpPr>
            <a:spLocks noGrp="1"/>
          </p:cNvSpPr>
          <p:nvPr>
            <p:ph type="body" sz="quarter" idx="66"/>
          </p:nvPr>
        </p:nvSpPr>
        <p:spPr>
          <a:xfrm>
            <a:off x="8950475"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22" name="Step 1 Title">
            <a:extLst>
              <a:ext uri="{FF2B5EF4-FFF2-40B4-BE49-F238E27FC236}">
                <a16:creationId xmlns:a16="http://schemas.microsoft.com/office/drawing/2014/main" id="{A1FCE115-20B6-1C4D-4833-053AE41AEBD7}"/>
              </a:ext>
            </a:extLst>
          </p:cNvPr>
          <p:cNvSpPr>
            <a:spLocks noGrp="1"/>
          </p:cNvSpPr>
          <p:nvPr>
            <p:ph type="body" sz="quarter" idx="54"/>
          </p:nvPr>
        </p:nvSpPr>
        <p:spPr>
          <a:xfrm>
            <a:off x="8950475"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3" name="Step 1 Top">
            <a:extLst>
              <a:ext uri="{FF2B5EF4-FFF2-40B4-BE49-F238E27FC236}">
                <a16:creationId xmlns:a16="http://schemas.microsoft.com/office/drawing/2014/main" id="{3D5F63B4-9275-D6B7-3A0E-699C0C868EA5}"/>
              </a:ext>
            </a:extLst>
          </p:cNvPr>
          <p:cNvSpPr>
            <a:spLocks noGrp="1"/>
          </p:cNvSpPr>
          <p:nvPr>
            <p:ph type="body" sz="quarter" idx="55"/>
          </p:nvPr>
        </p:nvSpPr>
        <p:spPr>
          <a:xfrm>
            <a:off x="8950475"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 name="Text Placeholder 11">
            <a:extLst>
              <a:ext uri="{FF2B5EF4-FFF2-40B4-BE49-F238E27FC236}">
                <a16:creationId xmlns:a16="http://schemas.microsoft.com/office/drawing/2014/main" id="{9AEFB6C2-AB19-3A46-843C-CF95D15344CB}"/>
              </a:ext>
            </a:extLst>
          </p:cNvPr>
          <p:cNvSpPr>
            <a:spLocks noGrp="1"/>
          </p:cNvSpPr>
          <p:nvPr>
            <p:ph type="body" sz="quarter" idx="67"/>
          </p:nvPr>
        </p:nvSpPr>
        <p:spPr>
          <a:xfrm>
            <a:off x="6066682"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7" name="Footnote">
            <a:extLst>
              <a:ext uri="{FF2B5EF4-FFF2-40B4-BE49-F238E27FC236}">
                <a16:creationId xmlns:a16="http://schemas.microsoft.com/office/drawing/2014/main" id="{AC05EA29-0447-0506-FB1B-E11117B0DF2E}"/>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2" name="Text Placeholder 8">
            <a:extLst>
              <a:ext uri="{FF2B5EF4-FFF2-40B4-BE49-F238E27FC236}">
                <a16:creationId xmlns:a16="http://schemas.microsoft.com/office/drawing/2014/main" id="{A1FD8182-9192-3293-3C25-613D50894B80}"/>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3" name="Text Placeholder 8">
            <a:extLst>
              <a:ext uri="{FF2B5EF4-FFF2-40B4-BE49-F238E27FC236}">
                <a16:creationId xmlns:a16="http://schemas.microsoft.com/office/drawing/2014/main" id="{DD81CAF3-1B44-C8D0-3BB0-F3DD087633FA}"/>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Tree>
    <p:extLst>
      <p:ext uri="{BB962C8B-B14F-4D97-AF65-F5344CB8AC3E}">
        <p14:creationId xmlns:p14="http://schemas.microsoft.com/office/powerpoint/2010/main" val="42525780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68">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36">
          <p15:clr>
            <a:srgbClr val="A4A3A4"/>
          </p15:clr>
        </p15:guide>
        <p15:guide id="14" pos="3168">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AI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28EAA-F4EF-7FDD-F41D-0F580363430D}"/>
            </a:ext>
          </a:extLst>
        </p:cNvPr>
        <p:cNvGrpSpPr/>
        <p:nvPr/>
      </p:nvGrpSpPr>
      <p:grpSpPr>
        <a:xfrm>
          <a:off x="0" y="0"/>
          <a:ext cx="0" cy="0"/>
          <a:chOff x="0" y="0"/>
          <a:chExt cx="0" cy="0"/>
        </a:xfrm>
      </p:grpSpPr>
      <p:sp>
        <p:nvSpPr>
          <p:cNvPr id="22" name="Text Placeholder 21">
            <a:extLst>
              <a:ext uri="{FF2B5EF4-FFF2-40B4-BE49-F238E27FC236}">
                <a16:creationId xmlns:a16="http://schemas.microsoft.com/office/drawing/2014/main" id="{32EF1178-F558-C6AD-6EDD-3FD7C6A2700B}"/>
              </a:ext>
            </a:extLst>
          </p:cNvPr>
          <p:cNvSpPr>
            <a:spLocks noGrp="1"/>
          </p:cNvSpPr>
          <p:nvPr>
            <p:ph type="body" sz="quarter" idx="32"/>
          </p:nvPr>
        </p:nvSpPr>
        <p:spPr/>
        <p:txBody>
          <a:bodyPr/>
          <a:lstStyle/>
          <a:p>
            <a:r>
              <a:rPr lang="en-US" dirty="0"/>
              <a:t>Use Copilot to help make it easier for employees to find policies and explain them to customers.</a:t>
            </a:r>
          </a:p>
        </p:txBody>
      </p:sp>
      <p:sp>
        <p:nvSpPr>
          <p:cNvPr id="20" name="Text Placeholder 19">
            <a:extLst>
              <a:ext uri="{FF2B5EF4-FFF2-40B4-BE49-F238E27FC236}">
                <a16:creationId xmlns:a16="http://schemas.microsoft.com/office/drawing/2014/main" id="{C86D200F-53FA-4DDD-F56C-30D389784187}"/>
              </a:ext>
            </a:extLst>
          </p:cNvPr>
          <p:cNvSpPr>
            <a:spLocks noGrp="1"/>
          </p:cNvSpPr>
          <p:nvPr>
            <p:ph type="body" sz="quarter" idx="33"/>
          </p:nvPr>
        </p:nvSpPr>
        <p:spPr/>
        <p:txBody>
          <a:bodyPr/>
          <a:lstStyle/>
          <a:p>
            <a:r>
              <a:rPr lang="en-US" dirty="0"/>
              <a:t>Banking</a:t>
            </a:r>
          </a:p>
        </p:txBody>
      </p:sp>
      <p:sp>
        <p:nvSpPr>
          <p:cNvPr id="15" name="Text Placeholder 14">
            <a:extLst>
              <a:ext uri="{FF2B5EF4-FFF2-40B4-BE49-F238E27FC236}">
                <a16:creationId xmlns:a16="http://schemas.microsoft.com/office/drawing/2014/main" id="{10F26B85-B43D-FCEC-6B47-459FB3A96F71}"/>
              </a:ext>
            </a:extLst>
          </p:cNvPr>
          <p:cNvSpPr>
            <a:spLocks noGrp="1"/>
          </p:cNvSpPr>
          <p:nvPr>
            <p:ph type="body" sz="quarter" idx="30"/>
          </p:nvPr>
        </p:nvSpPr>
        <p:spPr/>
        <p:txBody>
          <a:bodyPr/>
          <a:lstStyle/>
          <a:p>
            <a:r>
              <a:rPr lang="en-US" dirty="0"/>
              <a:t>Buy</a:t>
            </a:r>
          </a:p>
        </p:txBody>
      </p:sp>
      <p:sp>
        <p:nvSpPr>
          <p:cNvPr id="17" name="Text Placeholder 16">
            <a:extLst>
              <a:ext uri="{FF2B5EF4-FFF2-40B4-BE49-F238E27FC236}">
                <a16:creationId xmlns:a16="http://schemas.microsoft.com/office/drawing/2014/main" id="{ED1AC543-CF91-705F-7D2F-F5AE40222F46}"/>
              </a:ext>
            </a:extLst>
          </p:cNvPr>
          <p:cNvSpPr>
            <a:spLocks noGrp="1"/>
          </p:cNvSpPr>
          <p:nvPr>
            <p:ph type="body" sz="quarter" idx="17"/>
          </p:nvPr>
        </p:nvSpPr>
        <p:spPr/>
        <p:txBody>
          <a:bodyPr/>
          <a:lstStyle/>
          <a:p>
            <a:r>
              <a:rPr lang="en-US" dirty="0"/>
              <a:t>Microsoft 365 Copilot Chat</a:t>
            </a:r>
          </a:p>
        </p:txBody>
      </p:sp>
      <p:sp>
        <p:nvSpPr>
          <p:cNvPr id="13" name="Title 12">
            <a:extLst>
              <a:ext uri="{FF2B5EF4-FFF2-40B4-BE49-F238E27FC236}">
                <a16:creationId xmlns:a16="http://schemas.microsoft.com/office/drawing/2014/main" id="{60411755-79EC-C2FB-2FF8-5CDC52174F95}"/>
              </a:ext>
            </a:extLst>
          </p:cNvPr>
          <p:cNvSpPr>
            <a:spLocks noGrp="1"/>
          </p:cNvSpPr>
          <p:nvPr>
            <p:ph type="title"/>
          </p:nvPr>
        </p:nvSpPr>
        <p:spPr>
          <a:xfrm>
            <a:off x="2492556" y="429376"/>
            <a:ext cx="4144817" cy="276999"/>
          </a:xfrm>
        </p:spPr>
        <p:txBody>
          <a:bodyPr/>
          <a:lstStyle/>
          <a:p>
            <a:r>
              <a:rPr lang="en-US" dirty="0"/>
              <a:t>Assist with customer questions</a:t>
            </a:r>
          </a:p>
        </p:txBody>
      </p:sp>
      <p:sp>
        <p:nvSpPr>
          <p:cNvPr id="12" name="Text Placeholder 11">
            <a:extLst>
              <a:ext uri="{FF2B5EF4-FFF2-40B4-BE49-F238E27FC236}">
                <a16:creationId xmlns:a16="http://schemas.microsoft.com/office/drawing/2014/main" id="{ADB20A3D-0F6A-468D-93DD-C8EFFB260850}"/>
              </a:ext>
            </a:extLst>
          </p:cNvPr>
          <p:cNvSpPr>
            <a:spLocks noGrp="1"/>
          </p:cNvSpPr>
          <p:nvPr>
            <p:ph type="body" sz="quarter" idx="69"/>
          </p:nvPr>
        </p:nvSpPr>
        <p:spPr/>
        <p:txBody>
          <a:bodyPr/>
          <a:lstStyle/>
          <a:p>
            <a:r>
              <a:rPr lang="en-US" dirty="0">
                <a:cs typeface="Segoe UI"/>
              </a:rPr>
              <a:t>Sample prompt: </a:t>
            </a:r>
            <a:r>
              <a:rPr lang="en-US" i="1" dirty="0">
                <a:cs typeface="Segoe UI"/>
              </a:rPr>
              <a:t>“What’s our current policy on early withdrawal penalties for fixed deposits?”</a:t>
            </a:r>
          </a:p>
        </p:txBody>
      </p:sp>
      <p:sp>
        <p:nvSpPr>
          <p:cNvPr id="14" name="Text Placeholder 13">
            <a:extLst>
              <a:ext uri="{FF2B5EF4-FFF2-40B4-BE49-F238E27FC236}">
                <a16:creationId xmlns:a16="http://schemas.microsoft.com/office/drawing/2014/main" id="{B3A0F3F5-2847-ED65-3FBA-7218F868D73C}"/>
              </a:ext>
            </a:extLst>
          </p:cNvPr>
          <p:cNvSpPr>
            <a:spLocks noGrp="1"/>
          </p:cNvSpPr>
          <p:nvPr>
            <p:ph type="body" sz="quarter" idx="11"/>
          </p:nvPr>
        </p:nvSpPr>
        <p:spPr/>
        <p:txBody>
          <a:bodyPr/>
          <a:lstStyle/>
          <a:p>
            <a:r>
              <a:rPr lang="en-US" dirty="0"/>
              <a:t>Locate the policy</a:t>
            </a:r>
          </a:p>
        </p:txBody>
      </p:sp>
      <p:sp>
        <p:nvSpPr>
          <p:cNvPr id="16" name="Text Placeholder 15">
            <a:extLst>
              <a:ext uri="{FF2B5EF4-FFF2-40B4-BE49-F238E27FC236}">
                <a16:creationId xmlns:a16="http://schemas.microsoft.com/office/drawing/2014/main" id="{4C2DF346-D641-B3CD-20C6-27C1D46876FF}"/>
              </a:ext>
            </a:extLst>
          </p:cNvPr>
          <p:cNvSpPr>
            <a:spLocks noGrp="1"/>
          </p:cNvSpPr>
          <p:nvPr>
            <p:ph type="body" sz="quarter" idx="18"/>
          </p:nvPr>
        </p:nvSpPr>
        <p:spPr/>
        <p:txBody>
          <a:bodyPr/>
          <a:lstStyle/>
          <a:p>
            <a:r>
              <a:rPr lang="en-US" dirty="0"/>
              <a:t>A customer service representative receives an email from a client about early withdrawal penalties for fixed deposits. The agent uses Copilot Chat in Outlook to search for internal policy documents and returns the relevant section with a summary.</a:t>
            </a:r>
          </a:p>
        </p:txBody>
      </p:sp>
      <p:sp>
        <p:nvSpPr>
          <p:cNvPr id="21" name="Text Placeholder 20">
            <a:extLst>
              <a:ext uri="{FF2B5EF4-FFF2-40B4-BE49-F238E27FC236}">
                <a16:creationId xmlns:a16="http://schemas.microsoft.com/office/drawing/2014/main" id="{4ADEC751-5072-D9ED-87C3-4BCDE97E2E36}"/>
              </a:ext>
            </a:extLst>
          </p:cNvPr>
          <p:cNvSpPr>
            <a:spLocks noGrp="1"/>
          </p:cNvSpPr>
          <p:nvPr>
            <p:ph type="body" sz="quarter" idx="42"/>
          </p:nvPr>
        </p:nvSpPr>
        <p:spPr/>
        <p:txBody>
          <a:bodyPr/>
          <a:lstStyle/>
          <a:p>
            <a:r>
              <a:rPr lang="en-US" dirty="0"/>
              <a:t>Clarify policy details</a:t>
            </a:r>
          </a:p>
        </p:txBody>
      </p:sp>
      <p:sp>
        <p:nvSpPr>
          <p:cNvPr id="23" name="Text Placeholder 22">
            <a:extLst>
              <a:ext uri="{FF2B5EF4-FFF2-40B4-BE49-F238E27FC236}">
                <a16:creationId xmlns:a16="http://schemas.microsoft.com/office/drawing/2014/main" id="{07BBE1F8-EC77-F43C-2CE1-25FE72733DE2}"/>
              </a:ext>
            </a:extLst>
          </p:cNvPr>
          <p:cNvSpPr>
            <a:spLocks noGrp="1"/>
          </p:cNvSpPr>
          <p:nvPr>
            <p:ph type="body" sz="quarter" idx="43"/>
          </p:nvPr>
        </p:nvSpPr>
        <p:spPr/>
        <p:txBody>
          <a:bodyPr/>
          <a:lstStyle/>
          <a:p>
            <a:r>
              <a:rPr lang="en-US" dirty="0">
                <a:cs typeface="Segoe UI"/>
              </a:rPr>
              <a:t>Next, the employee needs to confirm whether exceptions apply for senior citizens. With a well-crafted follow-up prompt, Copilot Chat finds and highlights clauses in the account policy FAQ that mention age-based exceptions. </a:t>
            </a:r>
          </a:p>
        </p:txBody>
      </p:sp>
      <p:sp>
        <p:nvSpPr>
          <p:cNvPr id="11" name="Text Placeholder 10">
            <a:extLst>
              <a:ext uri="{FF2B5EF4-FFF2-40B4-BE49-F238E27FC236}">
                <a16:creationId xmlns:a16="http://schemas.microsoft.com/office/drawing/2014/main" id="{EE1D4881-89C3-A68E-550D-172BB893FD6B}"/>
              </a:ext>
            </a:extLst>
          </p:cNvPr>
          <p:cNvSpPr>
            <a:spLocks noGrp="1"/>
          </p:cNvSpPr>
          <p:nvPr>
            <p:ph type="body" sz="quarter" idx="68"/>
          </p:nvPr>
        </p:nvSpPr>
        <p:spPr/>
        <p:txBody>
          <a:bodyPr/>
          <a:lstStyle/>
          <a:p>
            <a:r>
              <a:rPr lang="en-US" dirty="0">
                <a:cs typeface="Segoe UI"/>
              </a:rPr>
              <a:t>Sample</a:t>
            </a:r>
            <a:r>
              <a:rPr lang="en-US" dirty="0"/>
              <a:t> prompt: </a:t>
            </a:r>
            <a:r>
              <a:rPr lang="en-US" i="1" dirty="0"/>
              <a:t>“Using what you know about the request from the customer, combined with what you’ve found in our FAQ, will you please help me draft a response to our client?”</a:t>
            </a:r>
          </a:p>
        </p:txBody>
      </p:sp>
      <p:sp>
        <p:nvSpPr>
          <p:cNvPr id="24" name="Text Placeholder 23">
            <a:extLst>
              <a:ext uri="{FF2B5EF4-FFF2-40B4-BE49-F238E27FC236}">
                <a16:creationId xmlns:a16="http://schemas.microsoft.com/office/drawing/2014/main" id="{D09A4EEA-7CD6-D13B-7516-DA0767EDF57B}"/>
              </a:ext>
            </a:extLst>
          </p:cNvPr>
          <p:cNvSpPr>
            <a:spLocks noGrp="1"/>
          </p:cNvSpPr>
          <p:nvPr>
            <p:ph type="body" sz="quarter" idx="45"/>
          </p:nvPr>
        </p:nvSpPr>
        <p:spPr/>
        <p:txBody>
          <a:bodyPr vert="horz" wrap="square" lIns="0" tIns="0" rIns="0" bIns="0" rtlCol="0" anchor="t">
            <a:noAutofit/>
          </a:bodyPr>
          <a:lstStyle/>
          <a:p>
            <a:r>
              <a:rPr lang="en-US" dirty="0">
                <a:cs typeface="Segoe UI"/>
              </a:rPr>
              <a:t>Draft email response</a:t>
            </a:r>
          </a:p>
        </p:txBody>
      </p:sp>
      <p:sp>
        <p:nvSpPr>
          <p:cNvPr id="26" name="Text Placeholder 25">
            <a:extLst>
              <a:ext uri="{FF2B5EF4-FFF2-40B4-BE49-F238E27FC236}">
                <a16:creationId xmlns:a16="http://schemas.microsoft.com/office/drawing/2014/main" id="{A36FB972-6F60-378A-0746-07FEEF4CFA29}"/>
              </a:ext>
            </a:extLst>
          </p:cNvPr>
          <p:cNvSpPr>
            <a:spLocks noGrp="1"/>
          </p:cNvSpPr>
          <p:nvPr>
            <p:ph type="body" sz="quarter" idx="46"/>
          </p:nvPr>
        </p:nvSpPr>
        <p:spPr/>
        <p:txBody>
          <a:bodyPr/>
          <a:lstStyle/>
          <a:p>
            <a:r>
              <a:rPr lang="en-US" dirty="0"/>
              <a:t>Armed with the right facts, the customer service representative can now correctly respond to the customer’s inquiry with an email in a timely manner. </a:t>
            </a:r>
          </a:p>
        </p:txBody>
      </p:sp>
      <p:sp>
        <p:nvSpPr>
          <p:cNvPr id="27" name="Text Placeholder 26">
            <a:extLst>
              <a:ext uri="{FF2B5EF4-FFF2-40B4-BE49-F238E27FC236}">
                <a16:creationId xmlns:a16="http://schemas.microsoft.com/office/drawing/2014/main" id="{EAB509DB-A42A-D09C-5695-259F194F836F}"/>
              </a:ext>
            </a:extLst>
          </p:cNvPr>
          <p:cNvSpPr>
            <a:spLocks noGrp="1"/>
          </p:cNvSpPr>
          <p:nvPr>
            <p:ph type="body" sz="quarter" idx="70"/>
          </p:nvPr>
        </p:nvSpPr>
        <p:spPr/>
        <p:txBody>
          <a:bodyPr/>
          <a:lstStyle/>
          <a:p>
            <a:r>
              <a:rPr lang="en-US" dirty="0">
                <a:cs typeface="Segoe UI"/>
              </a:rPr>
              <a:t>Sample prompt: </a:t>
            </a:r>
            <a:r>
              <a:rPr lang="en-US" i="1" dirty="0">
                <a:cs typeface="Segoe UI"/>
              </a:rPr>
              <a:t>“Are there any exceptions on penalties for senior citizens?”</a:t>
            </a:r>
          </a:p>
        </p:txBody>
      </p:sp>
      <p:sp>
        <p:nvSpPr>
          <p:cNvPr id="28" name="Text Placeholder 27">
            <a:extLst>
              <a:ext uri="{FF2B5EF4-FFF2-40B4-BE49-F238E27FC236}">
                <a16:creationId xmlns:a16="http://schemas.microsoft.com/office/drawing/2014/main" id="{A0DD3119-2AC3-BA10-CFF1-00413506A507}"/>
              </a:ext>
            </a:extLst>
          </p:cNvPr>
          <p:cNvSpPr>
            <a:spLocks noGrp="1"/>
          </p:cNvSpPr>
          <p:nvPr>
            <p:ph type="body" sz="quarter" idx="48"/>
          </p:nvPr>
        </p:nvSpPr>
        <p:spPr/>
        <p:txBody>
          <a:bodyPr/>
          <a:lstStyle/>
          <a:p>
            <a:r>
              <a:rPr lang="en-US" dirty="0">
                <a:cs typeface="Segoe UI"/>
              </a:rPr>
              <a:t>Sample</a:t>
            </a:r>
            <a:r>
              <a:rPr lang="en-US" dirty="0"/>
              <a:t> prompt: </a:t>
            </a:r>
            <a:r>
              <a:rPr lang="en-US" i="1" dirty="0"/>
              <a:t>“Log this case in the CRM system and show me similar queries handled in the past month.”</a:t>
            </a:r>
          </a:p>
        </p:txBody>
      </p:sp>
      <p:sp>
        <p:nvSpPr>
          <p:cNvPr id="33" name="Text Placeholder 32">
            <a:extLst>
              <a:ext uri="{FF2B5EF4-FFF2-40B4-BE49-F238E27FC236}">
                <a16:creationId xmlns:a16="http://schemas.microsoft.com/office/drawing/2014/main" id="{330EFF70-23F8-2A09-3E2B-E5A3077679C7}"/>
              </a:ext>
            </a:extLst>
          </p:cNvPr>
          <p:cNvSpPr>
            <a:spLocks noGrp="1"/>
          </p:cNvSpPr>
          <p:nvPr>
            <p:ph type="body" sz="quarter" idx="49"/>
          </p:nvPr>
        </p:nvSpPr>
        <p:spPr/>
        <p:txBody>
          <a:bodyPr/>
          <a:lstStyle/>
          <a:p>
            <a:r>
              <a:rPr lang="en-US" dirty="0"/>
              <a:t>Log and learn</a:t>
            </a:r>
          </a:p>
        </p:txBody>
      </p:sp>
      <p:sp>
        <p:nvSpPr>
          <p:cNvPr id="34" name="Text Placeholder 33">
            <a:extLst>
              <a:ext uri="{FF2B5EF4-FFF2-40B4-BE49-F238E27FC236}">
                <a16:creationId xmlns:a16="http://schemas.microsoft.com/office/drawing/2014/main" id="{B099BD3E-1D11-374B-4FAF-DBBF063AE52F}"/>
              </a:ext>
            </a:extLst>
          </p:cNvPr>
          <p:cNvSpPr>
            <a:spLocks noGrp="1"/>
          </p:cNvSpPr>
          <p:nvPr>
            <p:ph type="body" sz="quarter" idx="50"/>
          </p:nvPr>
        </p:nvSpPr>
        <p:spPr/>
        <p:txBody>
          <a:bodyPr/>
          <a:lstStyle/>
          <a:p>
            <a:r>
              <a:rPr lang="en-US" dirty="0"/>
              <a:t>To log the interaction and learn from similar cases, the employee can tag this case in the CRM using the Service agent and retrieve summaries of similar queries for learning and consistency. </a:t>
            </a:r>
          </a:p>
        </p:txBody>
      </p:sp>
      <p:sp>
        <p:nvSpPr>
          <p:cNvPr id="30" name="Text Placeholder 29">
            <a:extLst>
              <a:ext uri="{FF2B5EF4-FFF2-40B4-BE49-F238E27FC236}">
                <a16:creationId xmlns:a16="http://schemas.microsoft.com/office/drawing/2014/main" id="{1A196DD2-F5CE-75FD-FE59-9CE252E5C549}"/>
              </a:ext>
            </a:extLst>
          </p:cNvPr>
          <p:cNvSpPr>
            <a:spLocks noGrp="1"/>
          </p:cNvSpPr>
          <p:nvPr>
            <p:ph type="body" sz="quarter" idx="51"/>
          </p:nvPr>
        </p:nvSpPr>
        <p:spPr/>
        <p:txBody>
          <a:bodyPr/>
          <a:lstStyle/>
          <a:p>
            <a:r>
              <a:rPr lang="en-US" dirty="0"/>
              <a:t>Confirm compliance alignment</a:t>
            </a:r>
          </a:p>
        </p:txBody>
      </p:sp>
      <p:sp>
        <p:nvSpPr>
          <p:cNvPr id="31" name="Text Placeholder 30">
            <a:extLst>
              <a:ext uri="{FF2B5EF4-FFF2-40B4-BE49-F238E27FC236}">
                <a16:creationId xmlns:a16="http://schemas.microsoft.com/office/drawing/2014/main" id="{81D28158-10B3-5669-5784-68F71E31FAE3}"/>
              </a:ext>
            </a:extLst>
          </p:cNvPr>
          <p:cNvSpPr>
            <a:spLocks noGrp="1"/>
          </p:cNvSpPr>
          <p:nvPr>
            <p:ph type="body" sz="quarter" idx="52"/>
          </p:nvPr>
        </p:nvSpPr>
        <p:spPr/>
        <p:txBody>
          <a:bodyPr/>
          <a:lstStyle/>
          <a:p>
            <a:r>
              <a:rPr lang="en-US" dirty="0"/>
              <a:t>Before sending the response, the employee wants to ensure it aligns with compliance standards. Copilot Chat can be prompted to review the draft message, check it against internal compliance templates, and suggest edits if needed.</a:t>
            </a:r>
          </a:p>
        </p:txBody>
      </p:sp>
      <p:sp>
        <p:nvSpPr>
          <p:cNvPr id="35" name="Text Placeholder 34">
            <a:extLst>
              <a:ext uri="{FF2B5EF4-FFF2-40B4-BE49-F238E27FC236}">
                <a16:creationId xmlns:a16="http://schemas.microsoft.com/office/drawing/2014/main" id="{43D2C95B-1C00-2778-94BF-6B8114AFBEEF}"/>
              </a:ext>
            </a:extLst>
          </p:cNvPr>
          <p:cNvSpPr>
            <a:spLocks noGrp="1"/>
          </p:cNvSpPr>
          <p:nvPr>
            <p:ph type="body" sz="quarter" idx="66"/>
          </p:nvPr>
        </p:nvSpPr>
        <p:spPr/>
        <p:txBody>
          <a:bodyPr/>
          <a:lstStyle/>
          <a:p>
            <a:r>
              <a:rPr lang="en-US" dirty="0">
                <a:cs typeface="Segoe UI"/>
              </a:rPr>
              <a:t>Sample</a:t>
            </a:r>
            <a:r>
              <a:rPr lang="en-US" dirty="0"/>
              <a:t> prompt: </a:t>
            </a:r>
            <a:r>
              <a:rPr lang="en-US" i="1" dirty="0"/>
              <a:t>“Can you get an external link to the official document that outlines the fixed deposit withdrawal policy?”</a:t>
            </a:r>
          </a:p>
        </p:txBody>
      </p:sp>
      <p:sp>
        <p:nvSpPr>
          <p:cNvPr id="19" name="Text Placeholder 18">
            <a:extLst>
              <a:ext uri="{FF2B5EF4-FFF2-40B4-BE49-F238E27FC236}">
                <a16:creationId xmlns:a16="http://schemas.microsoft.com/office/drawing/2014/main" id="{33913AD8-8A98-DDB7-62FF-5FC5DE09910F}"/>
              </a:ext>
            </a:extLst>
          </p:cNvPr>
          <p:cNvSpPr>
            <a:spLocks noGrp="1"/>
          </p:cNvSpPr>
          <p:nvPr>
            <p:ph type="body" sz="quarter" idx="54"/>
          </p:nvPr>
        </p:nvSpPr>
        <p:spPr/>
        <p:txBody>
          <a:bodyPr/>
          <a:lstStyle/>
          <a:p>
            <a:r>
              <a:rPr lang="en-US" dirty="0">
                <a:cs typeface="Segoe UI"/>
              </a:rPr>
              <a:t>Retrieve supporting documentation</a:t>
            </a:r>
          </a:p>
        </p:txBody>
      </p:sp>
      <p:sp>
        <p:nvSpPr>
          <p:cNvPr id="18" name="Text Placeholder 17">
            <a:extLst>
              <a:ext uri="{FF2B5EF4-FFF2-40B4-BE49-F238E27FC236}">
                <a16:creationId xmlns:a16="http://schemas.microsoft.com/office/drawing/2014/main" id="{624F4701-4190-CECE-8AE8-65472D3810A9}"/>
              </a:ext>
            </a:extLst>
          </p:cNvPr>
          <p:cNvSpPr>
            <a:spLocks noGrp="1"/>
          </p:cNvSpPr>
          <p:nvPr>
            <p:ph type="body" sz="quarter" idx="55"/>
          </p:nvPr>
        </p:nvSpPr>
        <p:spPr/>
        <p:txBody>
          <a:bodyPr/>
          <a:lstStyle/>
          <a:p>
            <a:r>
              <a:rPr lang="en-US" dirty="0"/>
              <a:t>To complete the email response, the customer service representative will need to attach the official policy to an email. Copilot Chat can help locate the latest version of the document and provide a downloadable link.</a:t>
            </a:r>
          </a:p>
        </p:txBody>
      </p:sp>
      <p:sp>
        <p:nvSpPr>
          <p:cNvPr id="32" name="Text Placeholder 31">
            <a:extLst>
              <a:ext uri="{FF2B5EF4-FFF2-40B4-BE49-F238E27FC236}">
                <a16:creationId xmlns:a16="http://schemas.microsoft.com/office/drawing/2014/main" id="{9FCDF4DA-D48D-C181-20EE-5FCFE5AED9A4}"/>
              </a:ext>
            </a:extLst>
          </p:cNvPr>
          <p:cNvSpPr>
            <a:spLocks noGrp="1"/>
          </p:cNvSpPr>
          <p:nvPr>
            <p:ph type="body" sz="quarter" idx="67"/>
          </p:nvPr>
        </p:nvSpPr>
        <p:spPr/>
        <p:txBody>
          <a:bodyPr/>
          <a:lstStyle/>
          <a:p>
            <a:r>
              <a:rPr lang="en-US" dirty="0">
                <a:cs typeface="Segoe UI"/>
              </a:rPr>
              <a:t>Sample</a:t>
            </a:r>
            <a:r>
              <a:rPr lang="en-US" dirty="0"/>
              <a:t> prompt: </a:t>
            </a:r>
            <a:r>
              <a:rPr lang="en-US" i="1" dirty="0"/>
              <a:t>“Does this response align with our compliance guidelines for customer communication?”</a:t>
            </a:r>
          </a:p>
        </p:txBody>
      </p:sp>
      <p:sp>
        <p:nvSpPr>
          <p:cNvPr id="25" name="Text Placeholder 24">
            <a:extLst>
              <a:ext uri="{FF2B5EF4-FFF2-40B4-BE49-F238E27FC236}">
                <a16:creationId xmlns:a16="http://schemas.microsoft.com/office/drawing/2014/main" id="{07C7C357-D859-C39B-F764-9AF4A4F7CCFF}"/>
              </a:ext>
            </a:extLst>
          </p:cNvPr>
          <p:cNvSpPr>
            <a:spLocks noGrp="1"/>
          </p:cNvSpPr>
          <p:nvPr>
            <p:ph type="body" sz="quarter" idx="64"/>
          </p:nvPr>
        </p:nvSpPr>
        <p:spPr/>
        <p:txBody>
          <a:bodyPr/>
          <a:lstStyle/>
          <a:p>
            <a:r>
              <a:rPr lang="en-US" dirty="0"/>
              <a:t>Value benefit</a:t>
            </a:r>
          </a:p>
        </p:txBody>
      </p:sp>
      <p:sp>
        <p:nvSpPr>
          <p:cNvPr id="29" name="Text Placeholder 28">
            <a:extLst>
              <a:ext uri="{FF2B5EF4-FFF2-40B4-BE49-F238E27FC236}">
                <a16:creationId xmlns:a16="http://schemas.microsoft.com/office/drawing/2014/main" id="{608FC587-BB8A-16D4-8957-CAECAB580E99}"/>
              </a:ext>
            </a:extLst>
          </p:cNvPr>
          <p:cNvSpPr>
            <a:spLocks noGrp="1"/>
          </p:cNvSpPr>
          <p:nvPr>
            <p:ph type="body" sz="quarter" idx="65"/>
          </p:nvPr>
        </p:nvSpPr>
        <p:spPr/>
        <p:txBody>
          <a:bodyPr/>
          <a:lstStyle/>
          <a:p>
            <a:r>
              <a:rPr lang="en-US" dirty="0"/>
              <a:t>KPIs impacted</a:t>
            </a:r>
          </a:p>
        </p:txBody>
      </p:sp>
      <p:grpSp>
        <p:nvGrpSpPr>
          <p:cNvPr id="36" name="Group 35">
            <a:extLst>
              <a:ext uri="{FF2B5EF4-FFF2-40B4-BE49-F238E27FC236}">
                <a16:creationId xmlns:a16="http://schemas.microsoft.com/office/drawing/2014/main" id="{3EEDDD54-FB62-37CE-797C-2C808D436696}"/>
              </a:ext>
            </a:extLst>
          </p:cNvPr>
          <p:cNvGrpSpPr/>
          <p:nvPr/>
        </p:nvGrpSpPr>
        <p:grpSpPr>
          <a:xfrm>
            <a:off x="320719" y="3778836"/>
            <a:ext cx="1771605" cy="216000"/>
            <a:chOff x="320719" y="4224848"/>
            <a:chExt cx="1771605" cy="219456"/>
          </a:xfrm>
        </p:grpSpPr>
        <p:sp>
          <p:nvSpPr>
            <p:cNvPr id="37" name="Rectangle: Rounded Corners 6">
              <a:extLst>
                <a:ext uri="{FF2B5EF4-FFF2-40B4-BE49-F238E27FC236}">
                  <a16:creationId xmlns:a16="http://schemas.microsoft.com/office/drawing/2014/main" id="{53591B0E-BEA0-342F-E38B-EA0DC534837A}"/>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panose="020B0702040204020203" pitchFamily="34" charset="0"/>
                </a:rPr>
                <a:t>Manage risk</a:t>
              </a:r>
            </a:p>
          </p:txBody>
        </p:sp>
        <p:pic>
          <p:nvPicPr>
            <p:cNvPr id="38" name="Graphic 37">
              <a:extLst>
                <a:ext uri="{FF2B5EF4-FFF2-40B4-BE49-F238E27FC236}">
                  <a16:creationId xmlns:a16="http://schemas.microsoft.com/office/drawing/2014/main" id="{221DBB7F-A0C1-6767-0F64-0CC997B869E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sp>
        <p:nvSpPr>
          <p:cNvPr id="42" name="TextBox 41">
            <a:extLst>
              <a:ext uri="{FF2B5EF4-FFF2-40B4-BE49-F238E27FC236}">
                <a16:creationId xmlns:a16="http://schemas.microsoft.com/office/drawing/2014/main" id="{570DC1C5-2224-95F4-29F2-8A58FA49CFBE}"/>
              </a:ext>
              <a:ext uri="{C183D7F6-B498-43B3-948B-1728B52AA6E4}">
                <adec:decorative xmlns:adec="http://schemas.microsoft.com/office/drawing/2017/decorative" val="0"/>
              </a:ext>
            </a:extLst>
          </p:cNvPr>
          <p:cNvSpPr txBox="1"/>
          <p:nvPr/>
        </p:nvSpPr>
        <p:spPr>
          <a:xfrm>
            <a:off x="3552452" y="239890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 in Outlook</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2</a:t>
            </a:r>
          </a:p>
        </p:txBody>
      </p:sp>
      <p:sp>
        <p:nvSpPr>
          <p:cNvPr id="44" name="TextBox 43">
            <a:extLst>
              <a:ext uri="{FF2B5EF4-FFF2-40B4-BE49-F238E27FC236}">
                <a16:creationId xmlns:a16="http://schemas.microsoft.com/office/drawing/2014/main" id="{311C9584-2405-81A8-D38B-F868FF1D7BAD}"/>
              </a:ext>
              <a:ext uri="{C183D7F6-B498-43B3-948B-1728B52AA6E4}">
                <adec:decorative xmlns:adec="http://schemas.microsoft.com/office/drawing/2017/decorative" val="0"/>
              </a:ext>
            </a:extLst>
          </p:cNvPr>
          <p:cNvSpPr txBox="1"/>
          <p:nvPr/>
        </p:nvSpPr>
        <p:spPr>
          <a:xfrm>
            <a:off x="6445284" y="239890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 in Outlook</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2</a:t>
            </a:r>
          </a:p>
        </p:txBody>
      </p:sp>
      <p:sp>
        <p:nvSpPr>
          <p:cNvPr id="46" name="TextBox 45">
            <a:extLst>
              <a:ext uri="{FF2B5EF4-FFF2-40B4-BE49-F238E27FC236}">
                <a16:creationId xmlns:a16="http://schemas.microsoft.com/office/drawing/2014/main" id="{E581F272-8CF2-CE36-7A42-A01E40A375B1}"/>
              </a:ext>
              <a:ext uri="{C183D7F6-B498-43B3-948B-1728B52AA6E4}">
                <adec:decorative xmlns:adec="http://schemas.microsoft.com/office/drawing/2017/decorative" val="0"/>
              </a:ext>
            </a:extLst>
          </p:cNvPr>
          <p:cNvSpPr txBox="1"/>
          <p:nvPr/>
        </p:nvSpPr>
        <p:spPr>
          <a:xfrm>
            <a:off x="9329077" y="239890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 in Outlook</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2</a:t>
            </a:r>
          </a:p>
        </p:txBody>
      </p:sp>
      <p:sp>
        <p:nvSpPr>
          <p:cNvPr id="48" name="TextBox 47">
            <a:extLst>
              <a:ext uri="{FF2B5EF4-FFF2-40B4-BE49-F238E27FC236}">
                <a16:creationId xmlns:a16="http://schemas.microsoft.com/office/drawing/2014/main" id="{E82A5245-D97F-92DE-1CA5-70A7A75AF4B2}"/>
              </a:ext>
              <a:ext uri="{C183D7F6-B498-43B3-948B-1728B52AA6E4}">
                <adec:decorative xmlns:adec="http://schemas.microsoft.com/office/drawing/2017/decorative" val="0"/>
              </a:ext>
            </a:extLst>
          </p:cNvPr>
          <p:cNvSpPr txBox="1"/>
          <p:nvPr/>
        </p:nvSpPr>
        <p:spPr>
          <a:xfrm>
            <a:off x="3588630" y="4896517"/>
            <a:ext cx="2501773"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Service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8D4"/>
                </a:solidFill>
                <a:effectLst/>
                <a:uLnTx/>
                <a:uFillTx/>
                <a:latin typeface="Segoe UI Semibold"/>
                <a:ea typeface="+mn-ea"/>
                <a:cs typeface="+mn-cs"/>
              </a:rPr>
              <a:t>+ Copilot Connector to CRM</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grpSp>
        <p:nvGrpSpPr>
          <p:cNvPr id="54" name="Group 53">
            <a:extLst>
              <a:ext uri="{FF2B5EF4-FFF2-40B4-BE49-F238E27FC236}">
                <a16:creationId xmlns:a16="http://schemas.microsoft.com/office/drawing/2014/main" id="{328D6E3B-22EB-1CDC-1334-0D505BA4F823}"/>
              </a:ext>
            </a:extLst>
          </p:cNvPr>
          <p:cNvGrpSpPr/>
          <p:nvPr/>
        </p:nvGrpSpPr>
        <p:grpSpPr>
          <a:xfrm>
            <a:off x="320719" y="5020658"/>
            <a:ext cx="1771605" cy="216000"/>
            <a:chOff x="320719" y="5270676"/>
            <a:chExt cx="1771605" cy="216000"/>
          </a:xfrm>
        </p:grpSpPr>
        <p:sp>
          <p:nvSpPr>
            <p:cNvPr id="55" name="Rectangle: Rounded Corners 6">
              <a:extLst>
                <a:ext uri="{FF2B5EF4-FFF2-40B4-BE49-F238E27FC236}">
                  <a16:creationId xmlns:a16="http://schemas.microsoft.com/office/drawing/2014/main" id="{8BA0D7B7-6F87-13D5-9546-B0588AF6DA1F}"/>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Cost savings</a:t>
              </a:r>
            </a:p>
          </p:txBody>
        </p:sp>
        <p:pic>
          <p:nvPicPr>
            <p:cNvPr id="56" name="Graphic 55">
              <a:extLst>
                <a:ext uri="{FF2B5EF4-FFF2-40B4-BE49-F238E27FC236}">
                  <a16:creationId xmlns:a16="http://schemas.microsoft.com/office/drawing/2014/main" id="{38CC2503-D6BC-8FFA-94BA-B320891AF88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306676"/>
              <a:ext cx="144000" cy="144000"/>
            </a:xfrm>
            <a:prstGeom prst="rect">
              <a:avLst/>
            </a:prstGeom>
          </p:spPr>
        </p:pic>
      </p:grpSp>
      <p:pic>
        <p:nvPicPr>
          <p:cNvPr id="10" name="Picture 9">
            <a:extLst>
              <a:ext uri="{FF2B5EF4-FFF2-40B4-BE49-F238E27FC236}">
                <a16:creationId xmlns:a16="http://schemas.microsoft.com/office/drawing/2014/main" id="{DB640FC4-A333-DF75-6969-D64E9934136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80276" y="2343258"/>
            <a:ext cx="265176" cy="265176"/>
          </a:xfrm>
          <a:prstGeom prst="rect">
            <a:avLst/>
          </a:prstGeom>
        </p:spPr>
      </p:pic>
      <p:pic>
        <p:nvPicPr>
          <p:cNvPr id="39" name="Picture 38">
            <a:extLst>
              <a:ext uri="{FF2B5EF4-FFF2-40B4-BE49-F238E27FC236}">
                <a16:creationId xmlns:a16="http://schemas.microsoft.com/office/drawing/2014/main" id="{395706DB-2FF3-6995-6741-CB01A31722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77666" y="2343258"/>
            <a:ext cx="265176" cy="265176"/>
          </a:xfrm>
          <a:prstGeom prst="rect">
            <a:avLst/>
          </a:prstGeom>
        </p:spPr>
      </p:pic>
      <p:pic>
        <p:nvPicPr>
          <p:cNvPr id="40" name="Picture 39">
            <a:extLst>
              <a:ext uri="{FF2B5EF4-FFF2-40B4-BE49-F238E27FC236}">
                <a16:creationId xmlns:a16="http://schemas.microsoft.com/office/drawing/2014/main" id="{815811CE-CB0E-DDB3-60DF-02ACCADD094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47568" y="2343258"/>
            <a:ext cx="265176" cy="265176"/>
          </a:xfrm>
          <a:prstGeom prst="rect">
            <a:avLst/>
          </a:prstGeom>
        </p:spPr>
      </p:pic>
      <p:sp>
        <p:nvSpPr>
          <p:cNvPr id="52" name="TextBox 51">
            <a:extLst>
              <a:ext uri="{FF2B5EF4-FFF2-40B4-BE49-F238E27FC236}">
                <a16:creationId xmlns:a16="http://schemas.microsoft.com/office/drawing/2014/main" id="{16F5FB30-68A1-AD92-E6A5-FFEBA7E84C6A}"/>
              </a:ext>
              <a:ext uri="{C183D7F6-B498-43B3-948B-1728B52AA6E4}">
                <adec:decorative xmlns:adec="http://schemas.microsoft.com/office/drawing/2017/decorative" val="0"/>
              </a:ext>
            </a:extLst>
          </p:cNvPr>
          <p:cNvSpPr txBox="1"/>
          <p:nvPr/>
        </p:nvSpPr>
        <p:spPr>
          <a:xfrm>
            <a:off x="6441174" y="4973461"/>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 in Outlook</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2</a:t>
            </a:r>
          </a:p>
        </p:txBody>
      </p:sp>
      <p:sp>
        <p:nvSpPr>
          <p:cNvPr id="57" name="TextBox 56">
            <a:extLst>
              <a:ext uri="{FF2B5EF4-FFF2-40B4-BE49-F238E27FC236}">
                <a16:creationId xmlns:a16="http://schemas.microsoft.com/office/drawing/2014/main" id="{3CDCED2E-E0C5-AF76-0C6B-DFF95F5847BB}"/>
              </a:ext>
              <a:ext uri="{C183D7F6-B498-43B3-948B-1728B52AA6E4}">
                <adec:decorative xmlns:adec="http://schemas.microsoft.com/office/drawing/2017/decorative" val="0"/>
              </a:ext>
            </a:extLst>
          </p:cNvPr>
          <p:cNvSpPr txBox="1"/>
          <p:nvPr/>
        </p:nvSpPr>
        <p:spPr>
          <a:xfrm>
            <a:off x="9324967" y="4973461"/>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 in Outlook</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2</a:t>
            </a:r>
          </a:p>
        </p:txBody>
      </p:sp>
      <p:pic>
        <p:nvPicPr>
          <p:cNvPr id="58" name="Picture 57">
            <a:extLst>
              <a:ext uri="{FF2B5EF4-FFF2-40B4-BE49-F238E27FC236}">
                <a16:creationId xmlns:a16="http://schemas.microsoft.com/office/drawing/2014/main" id="{F6966EFC-F7C4-A7F1-E522-4E6A34031E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73556" y="4917817"/>
            <a:ext cx="265176" cy="265176"/>
          </a:xfrm>
          <a:prstGeom prst="rect">
            <a:avLst/>
          </a:prstGeom>
        </p:spPr>
      </p:pic>
      <p:pic>
        <p:nvPicPr>
          <p:cNvPr id="59" name="Picture 58">
            <a:extLst>
              <a:ext uri="{FF2B5EF4-FFF2-40B4-BE49-F238E27FC236}">
                <a16:creationId xmlns:a16="http://schemas.microsoft.com/office/drawing/2014/main" id="{6D38727B-C5A5-DF83-A8FE-8151A033C1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43458" y="4917817"/>
            <a:ext cx="265176" cy="265176"/>
          </a:xfrm>
          <a:prstGeom prst="rect">
            <a:avLst/>
          </a:prstGeom>
        </p:spPr>
      </p:pic>
      <p:pic>
        <p:nvPicPr>
          <p:cNvPr id="62" name="Graphic 61" descr="Copilot for Sales logo">
            <a:extLst>
              <a:ext uri="{FF2B5EF4-FFF2-40B4-BE49-F238E27FC236}">
                <a16:creationId xmlns:a16="http://schemas.microsoft.com/office/drawing/2014/main" id="{D9EF61C3-E5A7-6530-AB2E-B9155DFA75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17564" y="4917843"/>
            <a:ext cx="265126" cy="265124"/>
          </a:xfrm>
          <a:prstGeom prst="rect">
            <a:avLst/>
          </a:prstGeom>
        </p:spPr>
      </p:pic>
    </p:spTree>
    <p:extLst>
      <p:ext uri="{BB962C8B-B14F-4D97-AF65-F5344CB8AC3E}">
        <p14:creationId xmlns:p14="http://schemas.microsoft.com/office/powerpoint/2010/main" val="96687931"/>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422</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Assist with customer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2025-10-26T02:13:36Z</dcterms:created>
  <dcterms:modified xsi:type="dcterms:W3CDTF">2025-10-26T03:52:32Z</dcterms:modified>
</cp:coreProperties>
</file>