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64" r:id="rId7"/>
    <p:sldId id="2147483170" r:id="rId8"/>
    <p:sldId id="21474831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3D1E7-1F1C-BB37-571D-9CB33B5ECD8F}" v="6" dt="2025-05-30T21:21:4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DA73D1E7-1F1C-BB37-571D-9CB33B5ECD8F}"/>
    <pc:docChg chg="addSld delSld addMainMaster">
      <pc:chgData name="Caroline Camp" userId="S::carolinecamp@microsoft.com::b22ff8d0-7d06-48e8-9971-38809001dd16" providerId="AD" clId="Web-{DA73D1E7-1F1C-BB37-571D-9CB33B5ECD8F}" dt="2025-05-30T21:21:49.489" v="5"/>
      <pc:docMkLst>
        <pc:docMk/>
      </pc:docMkLst>
      <pc:sldChg chg="del">
        <pc:chgData name="Caroline Camp" userId="S::carolinecamp@microsoft.com::b22ff8d0-7d06-48e8-9971-38809001dd16" providerId="AD" clId="Web-{DA73D1E7-1F1C-BB37-571D-9CB33B5ECD8F}" dt="2025-05-30T21:21:49.489" v="5"/>
        <pc:sldMkLst>
          <pc:docMk/>
          <pc:sldMk cId="2756912040" sldId="2147482937"/>
        </pc:sldMkLst>
      </pc:sldChg>
      <pc:sldChg chg="del">
        <pc:chgData name="Caroline Camp" userId="S::carolinecamp@microsoft.com::b22ff8d0-7d06-48e8-9971-38809001dd16" providerId="AD" clId="Web-{DA73D1E7-1F1C-BB37-571D-9CB33B5ECD8F}" dt="2025-05-30T21:21:49.489" v="4"/>
        <pc:sldMkLst>
          <pc:docMk/>
          <pc:sldMk cId="932790670" sldId="2147483105"/>
        </pc:sldMkLst>
      </pc:sldChg>
      <pc:sldChg chg="del">
        <pc:chgData name="Caroline Camp" userId="S::carolinecamp@microsoft.com::b22ff8d0-7d06-48e8-9971-38809001dd16" providerId="AD" clId="Web-{DA73D1E7-1F1C-BB37-571D-9CB33B5ECD8F}" dt="2025-05-30T21:21:49.489" v="3"/>
        <pc:sldMkLst>
          <pc:docMk/>
          <pc:sldMk cId="1665212484" sldId="2147483108"/>
        </pc:sldMkLst>
      </pc:sldChg>
      <pc:sldChg chg="add">
        <pc:chgData name="Caroline Camp" userId="S::carolinecamp@microsoft.com::b22ff8d0-7d06-48e8-9971-38809001dd16" providerId="AD" clId="Web-{DA73D1E7-1F1C-BB37-571D-9CB33B5ECD8F}" dt="2025-05-30T21:21:40.911" v="0"/>
        <pc:sldMkLst>
          <pc:docMk/>
          <pc:sldMk cId="1504201921" sldId="2147483164"/>
        </pc:sldMkLst>
      </pc:sldChg>
      <pc:sldChg chg="add">
        <pc:chgData name="Caroline Camp" userId="S::carolinecamp@microsoft.com::b22ff8d0-7d06-48e8-9971-38809001dd16" providerId="AD" clId="Web-{DA73D1E7-1F1C-BB37-571D-9CB33B5ECD8F}" dt="2025-05-30T21:21:41.942" v="2"/>
        <pc:sldMkLst>
          <pc:docMk/>
          <pc:sldMk cId="470869405" sldId="2147483165"/>
        </pc:sldMkLst>
      </pc:sldChg>
      <pc:sldChg chg="add">
        <pc:chgData name="Caroline Camp" userId="S::carolinecamp@microsoft.com::b22ff8d0-7d06-48e8-9971-38809001dd16" providerId="AD" clId="Web-{DA73D1E7-1F1C-BB37-571D-9CB33B5ECD8F}" dt="2025-05-30T21:21:40.974" v="1"/>
        <pc:sldMkLst>
          <pc:docMk/>
          <pc:sldMk cId="3570745169" sldId="2147483170"/>
        </pc:sldMkLst>
      </pc:sldChg>
      <pc:sldMasterChg chg="add addSldLayout">
        <pc:chgData name="Caroline Camp" userId="S::carolinecamp@microsoft.com::b22ff8d0-7d06-48e8-9971-38809001dd16" providerId="AD" clId="Web-{DA73D1E7-1F1C-BB37-571D-9CB33B5ECD8F}" dt="2025-05-30T21:21:41.942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11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0.974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DA73D1E7-1F1C-BB37-571D-9CB33B5ECD8F}" dt="2025-05-30T21:21:41.942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440536F1-5F19-444D-9061-9BF4C78FFA73}"/>
    <pc:docChg chg="custSel delSld modSld delMainMaster modMainMaster">
      <pc:chgData name="Caroline Camp" userId="b22ff8d0-7d06-48e8-9971-38809001dd16" providerId="ADAL" clId="{440536F1-5F19-444D-9061-9BF4C78FFA73}" dt="2025-05-08T17:42:38.947" v="10" actId="478"/>
      <pc:docMkLst>
        <pc:docMk/>
      </pc:docMkLst>
      <pc:sldChg chg="delSp mod">
        <pc:chgData name="Caroline Camp" userId="b22ff8d0-7d06-48e8-9971-38809001dd16" providerId="ADAL" clId="{440536F1-5F19-444D-9061-9BF4C78FFA73}" dt="2025-05-08T17:41:39.058" v="1" actId="478"/>
        <pc:sldMkLst>
          <pc:docMk/>
          <pc:sldMk cId="2756912040" sldId="2147482937"/>
        </pc:sldMkLst>
        <pc:spChg chg="del">
          <ac:chgData name="Caroline Camp" userId="b22ff8d0-7d06-48e8-9971-38809001dd16" providerId="ADAL" clId="{440536F1-5F19-444D-9061-9BF4C78FFA73}" dt="2025-05-08T17:41:39.058" v="1" actId="478"/>
          <ac:spMkLst>
            <pc:docMk/>
            <pc:sldMk cId="2756912040" sldId="2147482937"/>
            <ac:spMk id="3" creationId="{3E1695B3-003C-C1B8-75F7-605447CB10D6}"/>
          </ac:spMkLst>
        </pc:spChg>
        <pc:spChg chg="del">
          <ac:chgData name="Caroline Camp" userId="b22ff8d0-7d06-48e8-9971-38809001dd16" providerId="ADAL" clId="{440536F1-5F19-444D-9061-9BF4C78FFA73}" dt="2025-05-08T17:41:39.058" v="1" actId="478"/>
          <ac:spMkLst>
            <pc:docMk/>
            <pc:sldMk cId="2756912040" sldId="2147482937"/>
            <ac:spMk id="4" creationId="{5845DB44-2B88-9EE3-3B1E-5E04432624A6}"/>
          </ac:spMkLst>
        </pc:spChg>
        <pc:spChg chg="del">
          <ac:chgData name="Caroline Camp" userId="b22ff8d0-7d06-48e8-9971-38809001dd16" providerId="ADAL" clId="{440536F1-5F19-444D-9061-9BF4C78FFA73}" dt="2025-05-08T17:41:39.058" v="1" actId="478"/>
          <ac:spMkLst>
            <pc:docMk/>
            <pc:sldMk cId="2756912040" sldId="2147482937"/>
            <ac:spMk id="8" creationId="{CFC3636A-F923-C5FA-CC5B-22AA9760F3F3}"/>
          </ac:spMkLst>
        </pc:spChg>
        <pc:spChg chg="del">
          <ac:chgData name="Caroline Camp" userId="b22ff8d0-7d06-48e8-9971-38809001dd16" providerId="ADAL" clId="{440536F1-5F19-444D-9061-9BF4C78FFA73}" dt="2025-05-08T17:41:39.058" v="1" actId="478"/>
          <ac:spMkLst>
            <pc:docMk/>
            <pc:sldMk cId="2756912040" sldId="2147482937"/>
            <ac:spMk id="9" creationId="{D508BA7E-4246-1531-B78E-7B608FD4B9F0}"/>
          </ac:spMkLst>
        </pc:spChg>
        <pc:spChg chg="del">
          <ac:chgData name="Caroline Camp" userId="b22ff8d0-7d06-48e8-9971-38809001dd16" providerId="ADAL" clId="{440536F1-5F19-444D-9061-9BF4C78FFA73}" dt="2025-05-08T17:41:39.058" v="1" actId="478"/>
          <ac:spMkLst>
            <pc:docMk/>
            <pc:sldMk cId="2756912040" sldId="2147482937"/>
            <ac:spMk id="44" creationId="{2F074041-69F3-0FCE-8AD6-C2A544CA57D2}"/>
          </ac:spMkLst>
        </pc:spChg>
        <pc:grpChg chg="del">
          <ac:chgData name="Caroline Camp" userId="b22ff8d0-7d06-48e8-9971-38809001dd16" providerId="ADAL" clId="{440536F1-5F19-444D-9061-9BF4C78FFA73}" dt="2025-05-08T17:41:39.058" v="1" actId="478"/>
          <ac:grpSpMkLst>
            <pc:docMk/>
            <pc:sldMk cId="2756912040" sldId="2147482937"/>
            <ac:grpSpMk id="66" creationId="{B5506761-8714-E7AA-93AF-C233784A715B}"/>
          </ac:grpSpMkLst>
        </pc:grpChg>
        <pc:grpChg chg="del">
          <ac:chgData name="Caroline Camp" userId="b22ff8d0-7d06-48e8-9971-38809001dd16" providerId="ADAL" clId="{440536F1-5F19-444D-9061-9BF4C78FFA73}" dt="2025-05-08T17:41:39.058" v="1" actId="478"/>
          <ac:grpSpMkLst>
            <pc:docMk/>
            <pc:sldMk cId="2756912040" sldId="2147482937"/>
            <ac:grpSpMk id="72" creationId="{9CC3AD2B-017F-D317-9650-C3DD9E429D83}"/>
          </ac:grpSpMkLst>
        </pc:grpChg>
        <pc:cxnChg chg="del">
          <ac:chgData name="Caroline Camp" userId="b22ff8d0-7d06-48e8-9971-38809001dd16" providerId="ADAL" clId="{440536F1-5F19-444D-9061-9BF4C78FFA73}" dt="2025-05-08T17:41:39.058" v="1" actId="478"/>
          <ac:cxnSpMkLst>
            <pc:docMk/>
            <pc:sldMk cId="2756912040" sldId="2147482937"/>
            <ac:cxnSpMk id="7" creationId="{3FEE09F4-FD15-F256-E940-A589FE2A4942}"/>
          </ac:cxnSpMkLst>
        </pc:cxnChg>
      </pc:sldChg>
      <pc:sldChg chg="delSp mod">
        <pc:chgData name="Caroline Camp" userId="b22ff8d0-7d06-48e8-9971-38809001dd16" providerId="ADAL" clId="{440536F1-5F19-444D-9061-9BF4C78FFA73}" dt="2025-05-08T17:41:41.319" v="2" actId="478"/>
        <pc:sldMkLst>
          <pc:docMk/>
          <pc:sldMk cId="1665212484" sldId="2147483108"/>
        </pc:sldMkLst>
        <pc:spChg chg="del">
          <ac:chgData name="Caroline Camp" userId="b22ff8d0-7d06-48e8-9971-38809001dd16" providerId="ADAL" clId="{440536F1-5F19-444D-9061-9BF4C78FFA73}" dt="2025-05-08T17:41:41.319" v="2" actId="478"/>
          <ac:spMkLst>
            <pc:docMk/>
            <pc:sldMk cId="1665212484" sldId="2147483108"/>
            <ac:spMk id="5" creationId="{0F8E2915-A3FD-75F1-D64E-13B7AC8F9045}"/>
          </ac:spMkLst>
        </pc:spChg>
        <pc:spChg chg="del">
          <ac:chgData name="Caroline Camp" userId="b22ff8d0-7d06-48e8-9971-38809001dd16" providerId="ADAL" clId="{440536F1-5F19-444D-9061-9BF4C78FFA73}" dt="2025-05-08T17:41:41.319" v="2" actId="478"/>
          <ac:spMkLst>
            <pc:docMk/>
            <pc:sldMk cId="1665212484" sldId="2147483108"/>
            <ac:spMk id="14" creationId="{533B2D37-BFEE-FA80-9E3F-3D197A09BD06}"/>
          </ac:spMkLst>
        </pc:spChg>
        <pc:spChg chg="del">
          <ac:chgData name="Caroline Camp" userId="b22ff8d0-7d06-48e8-9971-38809001dd16" providerId="ADAL" clId="{440536F1-5F19-444D-9061-9BF4C78FFA73}" dt="2025-05-08T17:41:41.319" v="2" actId="478"/>
          <ac:spMkLst>
            <pc:docMk/>
            <pc:sldMk cId="1665212484" sldId="2147483108"/>
            <ac:spMk id="54" creationId="{54AB34DE-65ED-DECF-6504-437D7BFC843D}"/>
          </ac:spMkLst>
        </pc:spChg>
        <pc:spChg chg="del">
          <ac:chgData name="Caroline Camp" userId="b22ff8d0-7d06-48e8-9971-38809001dd16" providerId="ADAL" clId="{440536F1-5F19-444D-9061-9BF4C78FFA73}" dt="2025-05-08T17:41:41.319" v="2" actId="478"/>
          <ac:spMkLst>
            <pc:docMk/>
            <pc:sldMk cId="1665212484" sldId="2147483108"/>
            <ac:spMk id="55" creationId="{30A77221-F082-7AFB-688E-E7CB91526316}"/>
          </ac:spMkLst>
        </pc:spChg>
        <pc:spChg chg="del">
          <ac:chgData name="Caroline Camp" userId="b22ff8d0-7d06-48e8-9971-38809001dd16" providerId="ADAL" clId="{440536F1-5F19-444D-9061-9BF4C78FFA73}" dt="2025-05-08T17:41:41.319" v="2" actId="478"/>
          <ac:spMkLst>
            <pc:docMk/>
            <pc:sldMk cId="1665212484" sldId="2147483108"/>
            <ac:spMk id="58" creationId="{35B42D74-1499-0E3A-563F-ACE65EBC9129}"/>
          </ac:spMkLst>
        </pc:spChg>
        <pc:grpChg chg="del">
          <ac:chgData name="Caroline Camp" userId="b22ff8d0-7d06-48e8-9971-38809001dd16" providerId="ADAL" clId="{440536F1-5F19-444D-9061-9BF4C78FFA73}" dt="2025-05-08T17:41:41.319" v="2" actId="478"/>
          <ac:grpSpMkLst>
            <pc:docMk/>
            <pc:sldMk cId="1665212484" sldId="2147483108"/>
            <ac:grpSpMk id="61" creationId="{ADD26F97-5C47-9675-96EE-57107592237A}"/>
          </ac:grpSpMkLst>
        </pc:grpChg>
        <pc:grpChg chg="del">
          <ac:chgData name="Caroline Camp" userId="b22ff8d0-7d06-48e8-9971-38809001dd16" providerId="ADAL" clId="{440536F1-5F19-444D-9061-9BF4C78FFA73}" dt="2025-05-08T17:41:41.319" v="2" actId="478"/>
          <ac:grpSpMkLst>
            <pc:docMk/>
            <pc:sldMk cId="1665212484" sldId="2147483108"/>
            <ac:grpSpMk id="67" creationId="{D0874455-5105-9013-E766-F82F145C505E}"/>
          </ac:grpSpMkLst>
        </pc:grpChg>
        <pc:cxnChg chg="del">
          <ac:chgData name="Caroline Camp" userId="b22ff8d0-7d06-48e8-9971-38809001dd16" providerId="ADAL" clId="{440536F1-5F19-444D-9061-9BF4C78FFA73}" dt="2025-05-08T17:41:41.319" v="2" actId="478"/>
          <ac:cxnSpMkLst>
            <pc:docMk/>
            <pc:sldMk cId="1665212484" sldId="2147483108"/>
            <ac:cxnSpMk id="57" creationId="{D78EA4BF-C2F5-70EA-4514-F8986A135906}"/>
          </ac:cxnSpMkLst>
        </pc:cxnChg>
      </pc:sldChg>
      <pc:sldChg chg="del">
        <pc:chgData name="Caroline Camp" userId="b22ff8d0-7d06-48e8-9971-38809001dd16" providerId="ADAL" clId="{440536F1-5F19-444D-9061-9BF4C78FFA73}" dt="2025-05-08T17:41:36.642" v="0" actId="47"/>
        <pc:sldMkLst>
          <pc:docMk/>
          <pc:sldMk cId="3205303551" sldId="2147483112"/>
        </pc:sldMkLst>
      </pc:sldChg>
      <pc:sldMasterChg chg="del">
        <pc:chgData name="Caroline Camp" userId="b22ff8d0-7d06-48e8-9971-38809001dd16" providerId="ADAL" clId="{440536F1-5F19-444D-9061-9BF4C78FFA73}" dt="2025-05-08T17:42:25.572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440536F1-5F19-444D-9061-9BF4C78FFA73}" dt="2025-05-08T17:41:36.642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440536F1-5F19-444D-9061-9BF4C78FFA73}" dt="2025-05-08T17:41:36.642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440536F1-5F19-444D-9061-9BF4C78FFA73}" dt="2025-05-08T17:41:36.642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440536F1-5F19-444D-9061-9BF4C78FFA73}" dt="2025-05-08T17:42:32.994" v="7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440536F1-5F19-444D-9061-9BF4C78FFA73}" dt="2025-05-08T17:42:32.994" v="7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440536F1-5F19-444D-9061-9BF4C78FFA73}" dt="2025-05-08T17:42:30.382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440536F1-5F19-444D-9061-9BF4C78FFA73}" dt="2025-05-08T17:42:27.904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440536F1-5F19-444D-9061-9BF4C78FFA73}" dt="2025-05-08T17:42:30.382" v="6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440536F1-5F19-444D-9061-9BF4C78FFA73}" dt="2025-05-08T17:42:28.817" v="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</pc:sldMasterChg>
      <pc:sldMasterChg chg="modSldLayout">
        <pc:chgData name="Caroline Camp" userId="b22ff8d0-7d06-48e8-9971-38809001dd16" providerId="ADAL" clId="{440536F1-5F19-444D-9061-9BF4C78FFA73}" dt="2025-05-08T17:42:38.947" v="10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440536F1-5F19-444D-9061-9BF4C78FFA73}" dt="2025-05-08T17:42:38.947" v="10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440536F1-5F19-444D-9061-9BF4C78FFA73}" dt="2025-05-08T17:42:37.157" v="9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440536F1-5F19-444D-9061-9BF4C78FFA73}" dt="2025-05-08T17:42:38.947" v="10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440536F1-5F19-444D-9061-9BF4C78FFA73}" dt="2025-05-08T17:42:35.867" v="8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B3BE4982-7A9A-A745-0A8B-8048D703CDF7}"/>
    <pc:docChg chg="mod addSld delSld addMainMaster modMainMaster">
      <pc:chgData name="Caroline Camp" userId="S::carolinecamp@microsoft.com::b22ff8d0-7d06-48e8-9971-38809001dd16" providerId="AD" clId="Web-{B3BE4982-7A9A-A745-0A8B-8048D703CDF7}" dt="2025-05-07T15:53:49.660" v="14"/>
      <pc:docMkLst>
        <pc:docMk/>
      </pc:docMkLst>
      <pc:sldChg chg="del">
        <pc:chgData name="Caroline Camp" userId="S::carolinecamp@microsoft.com::b22ff8d0-7d06-48e8-9971-38809001dd16" providerId="AD" clId="Web-{B3BE4982-7A9A-A745-0A8B-8048D703CDF7}" dt="2025-05-07T15:53:22.425" v="11"/>
        <pc:sldMkLst>
          <pc:docMk/>
          <pc:sldMk cId="109857222" sldId="256"/>
        </pc:sldMkLst>
      </pc:sldChg>
      <pc:sldChg chg="add del">
        <pc:chgData name="Caroline Camp" userId="S::carolinecamp@microsoft.com::b22ff8d0-7d06-48e8-9971-38809001dd16" providerId="AD" clId="Web-{B3BE4982-7A9A-A745-0A8B-8048D703CDF7}" dt="2025-05-07T15:53:49.660" v="14"/>
        <pc:sldMkLst>
          <pc:docMk/>
          <pc:sldMk cId="2756912040" sldId="2147482937"/>
        </pc:sldMkLst>
      </pc:sldChg>
      <pc:sldChg chg="add del">
        <pc:chgData name="Caroline Camp" userId="S::carolinecamp@microsoft.com::b22ff8d0-7d06-48e8-9971-38809001dd16" providerId="AD" clId="Web-{B3BE4982-7A9A-A745-0A8B-8048D703CDF7}" dt="2025-05-07T15:53:18.347" v="9"/>
        <pc:sldMkLst>
          <pc:docMk/>
          <pc:sldMk cId="932790670" sldId="2147483105"/>
        </pc:sldMkLst>
      </pc:sldChg>
      <pc:sldChg chg="add del">
        <pc:chgData name="Caroline Camp" userId="S::carolinecamp@microsoft.com::b22ff8d0-7d06-48e8-9971-38809001dd16" providerId="AD" clId="Web-{B3BE4982-7A9A-A745-0A8B-8048D703CDF7}" dt="2025-05-07T15:53:18.550" v="10"/>
        <pc:sldMkLst>
          <pc:docMk/>
          <pc:sldMk cId="1665212484" sldId="2147483108"/>
        </pc:sldMkLst>
      </pc:sldChg>
      <pc:sldChg chg="add del">
        <pc:chgData name="Caroline Camp" userId="S::carolinecamp@microsoft.com::b22ff8d0-7d06-48e8-9971-38809001dd16" providerId="AD" clId="Web-{B3BE4982-7A9A-A745-0A8B-8048D703CDF7}" dt="2025-05-07T15:53:18.175" v="8"/>
        <pc:sldMkLst>
          <pc:docMk/>
          <pc:sldMk cId="3205303551" sldId="2147483112"/>
        </pc:sldMkLst>
      </pc:sldChg>
      <pc:sldMasterChg chg="addSp addSldLayout delSldLayout modSldLayout">
        <pc:chgData name="Caroline Camp" userId="S::carolinecamp@microsoft.com::b22ff8d0-7d06-48e8-9971-38809001dd16" providerId="AD" clId="Web-{B3BE4982-7A9A-A745-0A8B-8048D703CDF7}" dt="2025-05-07T15:53:49.660" v="14"/>
        <pc:sldMasterMkLst>
          <pc:docMk/>
          <pc:sldMasterMk cId="2460954070" sldId="2147483660"/>
        </pc:sldMasterMkLst>
        <pc:spChg chg="add">
          <ac:chgData name="Caroline Camp" userId="S::carolinecamp@microsoft.com::b22ff8d0-7d06-48e8-9971-38809001dd16" providerId="AD" clId="Web-{B3BE4982-7A9A-A745-0A8B-8048D703CDF7}" dt="2025-05-07T15:52:38.220" v="0" actId="33475"/>
          <ac:spMkLst>
            <pc:docMk/>
            <pc:sldMasterMk cId="2460954070" sldId="2147483660"/>
            <ac:spMk id="8" creationId="{066D823F-2E8F-5D02-4D40-60A38FE59CEB}"/>
          </ac:spMkLst>
        </pc:spChg>
        <pc:sldLayoutChg chg="add del">
          <pc:chgData name="Caroline Camp" userId="S::carolinecamp@microsoft.com::b22ff8d0-7d06-48e8-9971-38809001dd16" providerId="AD" clId="Web-{B3BE4982-7A9A-A745-0A8B-8048D703CDF7}" dt="2025-05-07T15:53:17.940" v="7"/>
          <pc:sldLayoutMkLst>
            <pc:docMk/>
            <pc:sldMasterMk cId="2460954070" sldId="2147483660"/>
            <pc:sldLayoutMk cId="2371758685" sldId="2147483672"/>
          </pc:sldLayoutMkLst>
        </pc:sldLayoutChg>
        <pc:sldLayoutChg chg="add del">
          <pc:chgData name="Caroline Camp" userId="S::carolinecamp@microsoft.com::b22ff8d0-7d06-48e8-9971-38809001dd16" providerId="AD" clId="Web-{B3BE4982-7A9A-A745-0A8B-8048D703CDF7}" dt="2025-05-07T15:53:17.925" v="6"/>
          <pc:sldLayoutMkLst>
            <pc:docMk/>
            <pc:sldMasterMk cId="2460954070" sldId="2147483660"/>
            <pc:sldLayoutMk cId="2597918288" sldId="2147483673"/>
          </pc:sldLayoutMkLst>
        </pc:sldLayoutChg>
        <pc:sldLayoutChg chg="replId">
          <pc:chgData name="Caroline Camp" userId="S::carolinecamp@microsoft.com::b22ff8d0-7d06-48e8-9971-38809001dd16" providerId="AD" clId="Web-{B3BE4982-7A9A-A745-0A8B-8048D703CDF7}" dt="2025-05-07T15:53:49.660" v="14"/>
          <pc:sldLayoutMkLst>
            <pc:docMk/>
            <pc:sldMasterMk cId="2460954070" sldId="2147483660"/>
            <pc:sldLayoutMk cId="3146388984" sldId="2147484999"/>
          </pc:sldLayoutMkLst>
        </pc:sldLayoutChg>
      </pc:sldMasterChg>
      <pc:sldMasterChg chg="add addSldLayout">
        <pc:chgData name="Caroline Camp" userId="S::carolinecamp@microsoft.com::b22ff8d0-7d06-48e8-9971-38809001dd16" providerId="AD" clId="Web-{B3BE4982-7A9A-A745-0A8B-8048D703CDF7}" dt="2025-05-07T15:53:18.175" v="8"/>
        <pc:sldMasterMkLst>
          <pc:docMk/>
          <pc:sldMasterMk cId="1112146750" sldId="2147484741"/>
        </pc:sldMasterMkLst>
        <pc:sldLayoutChg chg="add">
          <pc:chgData name="Caroline Camp" userId="S::carolinecamp@microsoft.com::b22ff8d0-7d06-48e8-9971-38809001dd16" providerId="AD" clId="Web-{B3BE4982-7A9A-A745-0A8B-8048D703CDF7}" dt="2025-05-07T15:53:18.175" v="8"/>
          <pc:sldLayoutMkLst>
            <pc:docMk/>
            <pc:sldMasterMk cId="1112146750" sldId="2147484741"/>
            <pc:sldLayoutMk cId="731244990" sldId="2147484777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175" v="8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add addSldLayout">
        <pc:chgData name="Caroline Camp" userId="S::carolinecamp@microsoft.com::b22ff8d0-7d06-48e8-9971-38809001dd16" providerId="AD" clId="Web-{B3BE4982-7A9A-A745-0A8B-8048D703CDF7}" dt="2025-05-07T15:53:18.347" v="9"/>
        <pc:sldMasterMkLst>
          <pc:docMk/>
          <pc:sldMasterMk cId="3668317557" sldId="2147484880"/>
        </pc:sldMasterMkLst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11540907" sldId="2147484881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1751514821" sldId="2147484882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952706107" sldId="2147484889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883853438" sldId="2147484890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13248283" sldId="2147484891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442121728" sldId="2147484894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732169508" sldId="2147484895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986151932" sldId="2147484896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4078762302" sldId="2147484897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1655359150" sldId="2147484898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2412962989" sldId="2147484899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2375616118" sldId="2147484901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4064885971" sldId="2147484902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757429559" sldId="2147484903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3489576833" sldId="2147484904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347" v="9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add addSldLayout">
        <pc:chgData name="Caroline Camp" userId="S::carolinecamp@microsoft.com::b22ff8d0-7d06-48e8-9971-38809001dd16" providerId="AD" clId="Web-{B3BE4982-7A9A-A745-0A8B-8048D703CDF7}" dt="2025-05-07T15:53:49.660" v="14"/>
        <pc:sldMasterMkLst>
          <pc:docMk/>
          <pc:sldMasterMk cId="335698546" sldId="2147484905"/>
        </pc:sldMasterMkLst>
        <pc:sldLayoutChg chg="add">
          <pc:chgData name="Caroline Camp" userId="S::carolinecamp@microsoft.com::b22ff8d0-7d06-48e8-9971-38809001dd16" providerId="AD" clId="Web-{B3BE4982-7A9A-A745-0A8B-8048D703CDF7}" dt="2025-05-07T15:53:49.660" v="14"/>
          <pc:sldLayoutMkLst>
            <pc:docMk/>
            <pc:sldMasterMk cId="335698546" sldId="2147484905"/>
            <pc:sldLayoutMk cId="2853369012" sldId="2147483667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1691601136" sldId="2147484906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40468319" sldId="2147484907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128183464" sldId="2147484908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466331530" sldId="2147484909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671107434" sldId="2147484910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360321121" sldId="2147484911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1218266534" sldId="2147484912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319968093" sldId="2147484913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291589929" sldId="2147484914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2797708021" sldId="2147484915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4202840779" sldId="2147484916"/>
          </pc:sldLayoutMkLst>
        </pc:sldLayoutChg>
        <pc:sldLayoutChg chg="add">
          <pc:chgData name="Caroline Camp" userId="S::carolinecamp@microsoft.com::b22ff8d0-7d06-48e8-9971-38809001dd16" providerId="AD" clId="Web-{B3BE4982-7A9A-A745-0A8B-8048D703CDF7}" dt="2025-05-07T15:53:18.550" v="10"/>
          <pc:sldLayoutMkLst>
            <pc:docMk/>
            <pc:sldMasterMk cId="335698546" sldId="2147484905"/>
            <pc:sldLayoutMk cId="1456220417" sldId="214748491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569A-153A-4FC4-92F9-9CF48E981C64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257F-FCD3-4545-A57A-5258687553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845F-2470-E66A-7018-77FA5BFB9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F87A1-C44D-3107-4331-992D59243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CA28D-D60B-7300-CB59-12A5CF9A9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0793-98A0-A7DC-787A-72F372A0D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53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8E27-D259-6D3F-D148-1635B8102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C7FF40-79C7-0AC0-C4B0-82DEBA7E1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43DFE-3F96-7AE3-1B4A-9859B762F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3A4D9-42B6-40D2-B696-FD5C392A4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719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C2143-BC18-BB6F-A9D3-F8D45663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3D2B6EEE-141F-E09F-4731-DFBC5C3A3B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Respond to RFP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15194D-E7E2-FFE2-D457-70481B3B9968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Generate RFPs by automatically analyzing requirements and tailoring proposals to align with customer details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F14BFE24-19B4-58A8-9465-88DB0A3B2D90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RFP responses are manual, delayed, generic, and do not always align with customer needs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888FE745-7630-3C52-5010-7C806E2C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C70861AD-79D8-53A8-7ACC-C7D7B4AD7F25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r>
              <a:rPr lang="en-GB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AI-Agents enable streamlined RFP responses to ensure the creation of accurate, tailored, and high-quality proposals that align with customer needs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2A8E8B1D-29C9-AA97-75BA-B287810526AD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RFP intake and responses processes are manual, taking up a lot of sellers’ time and bandwidth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Proposals are not tailored enough to customer details like spend propensity, type of work, and historical pricing 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A4618BD4-A622-B9F3-0375-4C236645E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48751B-8262-E980-65AF-44259869F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A659A05-DAA2-7882-1369-2B1729EA2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D591FDEA-B48F-B23E-85A3-127B7FE4D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462C2F92-E813-8AD1-D284-C931730DF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517C7F32-09CD-2E16-4E7E-D1C686523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073B0EC6-3528-666F-4274-CA400506E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8F604578-6B40-29E9-3EA5-7A8475D7B358}"/>
              </a:ext>
            </a:extLst>
          </p:cNvPr>
          <p:cNvSpPr/>
          <p:nvPr/>
        </p:nvSpPr>
        <p:spPr>
          <a:xfrm>
            <a:off x="6248885" y="2233079"/>
            <a:ext cx="2066440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 err="1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Analyzes</a:t>
            </a: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RFP requirements</a:t>
            </a: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F3EE9C70-E2B1-747C-DDE3-FA140B2E713F}"/>
              </a:ext>
            </a:extLst>
          </p:cNvPr>
          <p:cNvSpPr/>
          <p:nvPr/>
        </p:nvSpPr>
        <p:spPr>
          <a:xfrm>
            <a:off x="6215591" y="3025400"/>
            <a:ext cx="2099734" cy="657883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Finds previous relevant proposals</a:t>
            </a: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7057D2A9-B92A-EA16-162D-EA20E15C0028}"/>
              </a:ext>
            </a:extLst>
          </p:cNvPr>
          <p:cNvSpPr/>
          <p:nvPr/>
        </p:nvSpPr>
        <p:spPr>
          <a:xfrm>
            <a:off x="6215591" y="3814402"/>
            <a:ext cx="2099734" cy="80102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Changes previous relevant proposal to reflect the specifics of the RFP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6" name="Google Shape;523;p32">
            <a:extLst>
              <a:ext uri="{FF2B5EF4-FFF2-40B4-BE49-F238E27FC236}">
                <a16:creationId xmlns:a16="http://schemas.microsoft.com/office/drawing/2014/main" id="{1E4B58A7-CB9F-7253-F305-94006CA37AF9}"/>
              </a:ext>
            </a:extLst>
          </p:cNvPr>
          <p:cNvSpPr/>
          <p:nvPr/>
        </p:nvSpPr>
        <p:spPr>
          <a:xfrm>
            <a:off x="6215591" y="4746543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Analyzes customer spend propensity, type of work, and historical pricing to recommend an optimized               price to customer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34CC558-01F2-71F2-9D26-E2EABDEA2110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Proposal Cycle Time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reduction in time it takes to complete the process of responding to an RFP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F71A0D61-D2C2-5323-1044-F4B1A4AF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9E5B8A1-926C-4A9A-8850-3B5AA5E97B18}"/>
              </a:ext>
            </a:extLst>
          </p:cNvPr>
          <p:cNvSpPr/>
          <p:nvPr/>
        </p:nvSpPr>
        <p:spPr>
          <a:xfrm>
            <a:off x="8700922" y="2894281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RFP Win Rate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percentage of proposals that are successful in winning contracts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BA04F789-C0FD-7ECC-BEDD-C046F84AD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B8F81BB-9D45-C893-3DBB-365FABD0CBF1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Proposal Customization Accuracy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degree that a proposal is tailored to meet specific client preferences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67AD8AFA-826F-7BCB-41AD-9841468B1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8626D0C4-B27E-0FD5-4ACE-C681807DAF3F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Sellers</a:t>
            </a:r>
          </a:p>
        </p:txBody>
      </p:sp>
    </p:spTree>
    <p:extLst>
      <p:ext uri="{BB962C8B-B14F-4D97-AF65-F5344CB8AC3E}">
        <p14:creationId xmlns:p14="http://schemas.microsoft.com/office/powerpoint/2010/main" val="15042019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9860D-1201-05E8-8623-143B32AE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4D306821-DDE9-FD27-673D-B394F5701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7B01AD-3BE9-1800-4A96-6AB091F45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8FBC05C-44F8-2D61-C004-1D2CB355F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Respond to RFP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F122DE0B-BA20-3741-8AE9-66215D220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C5C1654A-44EE-15B8-42E6-40721A30D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0A39A9-2B08-0AAA-A39B-6CA83F275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71747DA7-F52D-D9D3-FA8E-152D6FBF1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68A9DB-A7E7-3713-3475-FF51EDC74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E18C6B-E177-2074-9F30-D218287A476D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22284D10-2130-AE0E-A3C8-84A0D58DA232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F93F6-87DB-AB77-22F2-747CF092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DA340BB-7035-0E6A-385A-994D496A583C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86C50B35-4EA7-68AD-5FCA-2CCB37186FDF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B4D30C-C04D-6CF7-AB98-8548AB0FF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43BE2C-C0F5-7E82-69AE-09B838E9F410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5E153705-4A20-09D7-09E2-EC22D442CEFA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A5444458-B58F-876F-19CB-6246C63A7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E8A090-45F1-D711-18E4-AC901772E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Sales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973F2A93-37CA-E389-D2FA-A291D9048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161D2C-5D75-6BAF-D631-5E704087A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Generate RFPs by automatically analyzing requirements and tailoring proposals to align with customer details.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E06463EE-C042-66D5-07A3-2EF12649F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Find Previous Relevant Proposals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8CE10B0C-D3C2-5F12-A2E8-327D1ADD2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Search through knowledge bases for previous proposals that can be leveraged for the current RFP.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A6D000F-51A5-FB46-9136-22C36330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Proposal Cycle Time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0F2710-7E64-7972-3FB3-337F3AD6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RFP Win Rate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E85FF9-3A3C-62DB-3783-5FCEE88AC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Savings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0BF49D57-0E7F-9B95-CEA5-136AC7C23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Ingest and Analyze RFP requirements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33F25674-F5FF-22AB-3259-7D08F85D3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Agent parses uploaded RFP documents to identify requirements and details (e.g. evaluation criteria, technical specs).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31A03B-70A6-8B90-F845-7A5466C8B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Document Repository (e.g., SharePoint, OneDrive)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6A586DA-2D12-D9BC-BFE6-9C4840B2A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573B3CDB-B3E5-2F78-7A19-E525CD5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Change Previous Relevant Proposal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392A89A7-EBDC-B82E-5344-FE82F2305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Changes previous relevant proposal to reflect the specifics of the RFP.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0F8102F4-8856-5502-0D2D-C4E7C9E66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Analyzes customer spend propensity to recommend an optimized price within those parameters.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4CFB6C9-44D7-61EA-AB24-E581C43A8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6A90F8-7C67-E3DC-F84B-AD7A0E0E7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Document Repository (e.g., SharePoint, OneDrive)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E82E928-411E-CA35-0BFC-0F7AFADFE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43D87EDB-42CB-BA97-5BC0-E7DA846AD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113515-F974-8B81-F108-90C034C76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252075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Document Repository (e.g., SharePoint, OneDrive)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PowerPoint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53A3664-1DE9-23F3-40CB-24C47F634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78765CDB-B608-4F87-EF88-A11A02B15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157878-7C6D-B28A-51BC-FC928CB2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415E686-C9D9-1E41-1681-BAFAAADB2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DD312056-EE35-4F79-2F56-5BB33250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4. Evaluate Customer Spend Behavior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09F268B2-799B-F746-F9AA-E5243507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5. Analyze Work and Pricing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790C0565-BAA0-BDD9-9654-F272D8386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Evaluates the type of work , and historical pricing to suggest a tailored price to the customer.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431454D-FCBD-B5ED-B340-A608EA625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E4206CD-4B79-BED1-3A91-42361216ADE6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A4794033-744B-47F9-A4F5-FE073542BE09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FD443BDA-7C92-6F7C-7C12-D9FF4C0B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0135966-11F3-1988-9044-8B520E13B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59F4764-DC85-7634-269A-700A74600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1FACB2-2370-4E46-6612-81C5F6D33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Proposal Customization Accuracy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3427D4EB-2AB1-F395-4D18-1A79356BB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Quickly extracts key details from RFPs to accelerate proposal creation.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907D1967-7112-C2D6-663F-D257C47B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Speeds up response time by reusing and referencing prior winning proposals.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5ED16068-F407-17F5-3CBB-675EAED8A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Auto-customizes past proposals to match current RFP specifics.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15EACCCD-D86A-03A2-0308-91A6659E8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Recommends competitive pricing using workload scope and historical data.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CE19CAE-9625-720D-88F1-4736EA3BE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Optimizes pricing strategy based on customer buying patterns.</a:t>
            </a:r>
          </a:p>
        </p:txBody>
      </p:sp>
    </p:spTree>
    <p:extLst>
      <p:ext uri="{BB962C8B-B14F-4D97-AF65-F5344CB8AC3E}">
        <p14:creationId xmlns:p14="http://schemas.microsoft.com/office/powerpoint/2010/main" val="35707451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1FE3-033E-3DD4-5579-E93218E15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AF9386E3-4E90-DE3E-D58D-4BE85E142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F2A31DB9-6E87-F1FD-1F95-5EF9AD76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09D81863-8490-38EC-C771-6E8CC79C2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1184EBD-7805-1113-1377-51F0B1A71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F5C8897E-6B5E-F622-01BA-AF656D29A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60F5EF6B-6E4E-73FE-E39F-A0F7BDA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4820DBC1-6859-99EA-E487-9C285F596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D3E2A2C8-BE69-7490-64D0-599A058A8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74F121B3-71A5-287E-967E-4D16EEDA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FD0FEB3-5FD2-26B4-C9FA-C757F0BA7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7E5D4BF-B80C-3AAB-B8CC-9B2B4D405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0F5C9CA-7C15-5250-B8DA-DC775FB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40F4AF-41E9-6DED-0715-AA008123C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Proposal Creation Team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37D5D68-981E-70B3-1F4C-A711D825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6FE392EC-4FB3-1E45-2ED8-995FD82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73749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proposal management tool or repository (e.g., SharePoint)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document generation tool (e.g., Word)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 Logic needed to parse RFP issuance document (PDF, Word, Excel) and extract requirements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Sensitive business information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RFP requirements documents(s)(.pdf, .docx, .xlsx)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 proposal library (.docx, .pdf, .ppt))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-pricing and sales data from ERP/CRM (JSON, CSV)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BF04FF8-4DC2-B9CE-E5B8-1057B46E2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98516D-0DD7-64AC-18BE-E39AB35C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3C7040E-04FB-ADC6-4510-F3EAE2C35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4DC82A9-5077-CFE6-31F9-5346A88A5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6FCF3A8D-391E-7ECF-3B67-BF4BDD0E5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534A3B9-744C-7047-7021-3B94B1676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FEADE0-F9F6-5E90-684C-79F6BC56B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7B50F72-0A42-A9E6-7E82-DE6C26D1F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0D29101-DAEC-0069-8CE6-5342BB0F2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E2036E2-4E2F-2B50-CEE7-1615E54C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370B7A2-492C-FBB1-E395-4962BE05B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BB5CFC71-A1F8-AFFC-E3B4-1E230678E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B0D275EC-06D1-2CDB-96BD-1C8068335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C289670-1A9A-4222-5B1D-5BA4E0B9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66052646-F20E-6CBB-08F6-C7BDCAADA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AF7357B0-FE8A-75EB-EEFE-76EC889FF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DCFC8B1A-E015-9345-AF08-BA97ADB62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60216D6C-861B-E9D5-91E0-C6DE92D5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98C272A-7DD2-E2AD-4826-D5C334A52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4FB00964-A248-74C8-4DAE-B14291F27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710860A9-4A30-DFA2-93C4-5A27EE4D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197F1A8A-2F80-C60A-5B80-A6B26BFF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BFB46AC4-2BBC-A2AC-E69D-5F3224FDF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11AB0BA2-D9D1-1AB2-F3DA-41256B442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2E19FEDD-BCAE-EDC9-36E1-DFB38AFC6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166F5C61-DA07-3DF2-B2E4-C3D2B996D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606D4A00-6214-F970-4718-E366C7F33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82AC8AE8-349C-EB2D-CD06-CA7E69C52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8091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5B190F3C-EEEC-4B24-9E5B-30C6D6FAA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C4BA4F18-2F6D-0066-4A47-0F59ED7FC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1762DF71-1EBD-6F36-2477-130FB8A6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0078D4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0DF22C98-F93A-DFEA-9151-746AC9420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9848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Respond to RFP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82808-2C02-5ACC-7614-4BC69C3C6829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Generate RFPs by automatically analyzing requirements and tailoring proposals to align with customer details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6F7E77EC-07FC-D262-8BDD-652F0785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781201"/>
            <a:ext cx="3705033" cy="73348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>
              <a:ln>
                <a:noFill/>
              </a:ln>
              <a:solidFill>
                <a:srgbClr val="D8D9DC">
                  <a:lumMod val="25000"/>
                </a:srgbClr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Light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Structured CRM and feedback loop processes with historical satisfaction or NPS data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Defined escalation paths and supervisory workflows triggered by risk or sentiment signals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D8D9DC">
                  <a:lumMod val="25000"/>
                </a:srgbClr>
              </a:solidFill>
              <a:effectLst/>
              <a:uLnTx/>
              <a:uFillTx/>
              <a:latin typeface="Segoe Sans Display" pitchFamily="2" charset="0"/>
              <a:ea typeface="+mn-ea"/>
              <a:cs typeface="Segoe Sans Display" pitchFamily="2" charset="0"/>
              <a:sym typeface="DM Sans Ligh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DB09EC2-1055-DCD9-96BE-EDAEA891B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1C3FDC6C-2E7B-335C-C11F-5432A993F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CEA69D1E-3C44-A072-AECD-46DC71D2F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804D7D4D-0CDB-724B-35F2-9A24A7C9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F09C543-B24C-63AD-C91A-0B6C7148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9E49922C-1182-828C-DB63-9DB044415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77F186A1-5573-589D-8F6B-76B1254A5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150D076C-311F-A6CF-3AE2-64986AAFE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1A4CC0F-E7E9-4973-36E6-B2099BAE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EFF4AD20-6F47-7FEF-0B42-B167708DE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9B77AA8E-E084-B5E6-36A5-43EB0334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B52E9A1A-F8CA-DE7C-2170-193424CC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B7E6607A-4035-684F-FDA1-7B0B4A284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64163AE2-17C5-0C18-083C-C3D637A4A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BA848592-D265-6EE1-0789-A31C88E7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Requirement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requirements from incoming RFPs, identify  relevant past proposal data)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389200F1-152A-96BD-31B6-06E3AE4CB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Strategy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(Generates strategies based on matched extracted arguments with precedents and insights                  from similar cases)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1C3D633-9662-D4B0-1AD8-8CEE787F9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Proposal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(Provides draft versions of tailored proposals)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E9393FD9-C0A9-0EF4-5324-A0399B4FF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F4011FC6-3820-2E83-BC70-51DF57A35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73425A11-3A0C-7A3A-EE68-19FD571C7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79D97CC2-1CD8-18A9-F25D-477B0D2E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09" y="5257579"/>
            <a:ext cx="3705033" cy="4538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CEE7E9-B719-2E7A-5B44-D5F61C76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80590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F3E95-3B31-1506-0C88-E9856889F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80289"/>
            <a:ext cx="2298101" cy="22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Brief Creation Agent</a:t>
            </a:r>
          </a:p>
        </p:txBody>
      </p:sp>
    </p:spTree>
    <p:extLst>
      <p:ext uri="{BB962C8B-B14F-4D97-AF65-F5344CB8AC3E}">
        <p14:creationId xmlns:p14="http://schemas.microsoft.com/office/powerpoint/2010/main" val="4708694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F1DC-4F5A-4E52-B912-DDA03E213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F1376B-804A-4A66-AD92-060192CDB6C7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0E67281B-1539-4A74-95CB-ADB1C2C11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787</Words>
  <Application>Microsoft Office PowerPoint</Application>
  <PresentationFormat>Widescreen</PresentationFormat>
  <Paragraphs>129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Respond to RFP Agent</vt:lpstr>
      <vt:lpstr>Respond to RFP Agent</vt:lpstr>
      <vt:lpstr>Respond to RFP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9</cp:revision>
  <dcterms:created xsi:type="dcterms:W3CDTF">2025-05-07T15:52:31Z</dcterms:created>
  <dcterms:modified xsi:type="dcterms:W3CDTF">2025-05-30T21:21:52Z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