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4905" r:id="rId5"/>
    <p:sldMasterId id="2147483709" r:id="rId6"/>
  </p:sldMasterIdLst>
  <p:notesMasterIdLst>
    <p:notesMasterId r:id="rId10"/>
  </p:notesMasterIdLst>
  <p:sldIdLst>
    <p:sldId id="2147483169" r:id="rId7"/>
    <p:sldId id="2147483260" r:id="rId8"/>
    <p:sldId id="21474831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99FFC2-802F-B67D-EFD2-A9A0FB2FC53D}" v="6" dt="2025-05-30T21:21:12.6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2799FFC2-802F-B67D-EFD2-A9A0FB2FC53D}"/>
    <pc:docChg chg="addSld delSld addMainMaster">
      <pc:chgData name="Caroline Camp" userId="S::carolinecamp@microsoft.com::b22ff8d0-7d06-48e8-9971-38809001dd16" providerId="AD" clId="Web-{2799FFC2-802F-B67D-EFD2-A9A0FB2FC53D}" dt="2025-05-30T21:21:12.638" v="5"/>
      <pc:docMkLst>
        <pc:docMk/>
      </pc:docMkLst>
      <pc:sldChg chg="del">
        <pc:chgData name="Caroline Camp" userId="S::carolinecamp@microsoft.com::b22ff8d0-7d06-48e8-9971-38809001dd16" providerId="AD" clId="Web-{2799FFC2-802F-B67D-EFD2-A9A0FB2FC53D}" dt="2025-05-30T21:21:12.623" v="3"/>
        <pc:sldMkLst>
          <pc:docMk/>
          <pc:sldMk cId="1400376318" sldId="2147483022"/>
        </pc:sldMkLst>
      </pc:sldChg>
      <pc:sldChg chg="del">
        <pc:chgData name="Caroline Camp" userId="S::carolinecamp@microsoft.com::b22ff8d0-7d06-48e8-9971-38809001dd16" providerId="AD" clId="Web-{2799FFC2-802F-B67D-EFD2-A9A0FB2FC53D}" dt="2025-05-30T21:21:12.638" v="4"/>
        <pc:sldMkLst>
          <pc:docMk/>
          <pc:sldMk cId="3088021639" sldId="2147483035"/>
        </pc:sldMkLst>
      </pc:sldChg>
      <pc:sldChg chg="del">
        <pc:chgData name="Caroline Camp" userId="S::carolinecamp@microsoft.com::b22ff8d0-7d06-48e8-9971-38809001dd16" providerId="AD" clId="Web-{2799FFC2-802F-B67D-EFD2-A9A0FB2FC53D}" dt="2025-05-30T21:21:12.638" v="5"/>
        <pc:sldMkLst>
          <pc:docMk/>
          <pc:sldMk cId="4157419849" sldId="2147483061"/>
        </pc:sldMkLst>
      </pc:sldChg>
      <pc:sldChg chg="add">
        <pc:chgData name="Caroline Camp" userId="S::carolinecamp@microsoft.com::b22ff8d0-7d06-48e8-9971-38809001dd16" providerId="AD" clId="Web-{2799FFC2-802F-B67D-EFD2-A9A0FB2FC53D}" dt="2025-05-30T21:21:02.450" v="0"/>
        <pc:sldMkLst>
          <pc:docMk/>
          <pc:sldMk cId="731556779" sldId="2147483169"/>
        </pc:sldMkLst>
      </pc:sldChg>
      <pc:sldChg chg="add">
        <pc:chgData name="Caroline Camp" userId="S::carolinecamp@microsoft.com::b22ff8d0-7d06-48e8-9971-38809001dd16" providerId="AD" clId="Web-{2799FFC2-802F-B67D-EFD2-A9A0FB2FC53D}" dt="2025-05-30T21:21:03.497" v="2"/>
        <pc:sldMkLst>
          <pc:docMk/>
          <pc:sldMk cId="2526128129" sldId="2147483171"/>
        </pc:sldMkLst>
      </pc:sldChg>
      <pc:sldChg chg="add">
        <pc:chgData name="Caroline Camp" userId="S::carolinecamp@microsoft.com::b22ff8d0-7d06-48e8-9971-38809001dd16" providerId="AD" clId="Web-{2799FFC2-802F-B67D-EFD2-A9A0FB2FC53D}" dt="2025-05-30T21:21:02.513" v="1"/>
        <pc:sldMkLst>
          <pc:docMk/>
          <pc:sldMk cId="3710050443" sldId="2147483260"/>
        </pc:sldMkLst>
      </pc:sldChg>
      <pc:sldMasterChg chg="add addSldLayout">
        <pc:chgData name="Caroline Camp" userId="S::carolinecamp@microsoft.com::b22ff8d0-7d06-48e8-9971-38809001dd16" providerId="AD" clId="Web-{2799FFC2-802F-B67D-EFD2-A9A0FB2FC53D}" dt="2025-05-30T21:21:03.497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450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2.513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2799FFC2-802F-B67D-EFD2-A9A0FB2FC53D}" dt="2025-05-30T21:21:03.497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9E895EB0-2DED-4D35-8C3A-C203055284E8}"/>
    <pc:docChg chg="custSel delSld modSld delMainMaster modMainMaster">
      <pc:chgData name="Caroline Camp" userId="b22ff8d0-7d06-48e8-9971-38809001dd16" providerId="ADAL" clId="{9E895EB0-2DED-4D35-8C3A-C203055284E8}" dt="2025-05-08T17:41:13.122" v="10" actId="478"/>
      <pc:docMkLst>
        <pc:docMk/>
      </pc:docMkLst>
      <pc:sldChg chg="delSp mod">
        <pc:chgData name="Caroline Camp" userId="b22ff8d0-7d06-48e8-9971-38809001dd16" providerId="ADAL" clId="{9E895EB0-2DED-4D35-8C3A-C203055284E8}" dt="2025-05-08T17:40:24.214" v="2" actId="478"/>
        <pc:sldMkLst>
          <pc:docMk/>
          <pc:sldMk cId="1400376318" sldId="2147483022"/>
        </pc:sldMkLst>
        <pc:spChg chg="del">
          <ac:chgData name="Caroline Camp" userId="b22ff8d0-7d06-48e8-9971-38809001dd16" providerId="ADAL" clId="{9E895EB0-2DED-4D35-8C3A-C203055284E8}" dt="2025-05-08T17:40:24.214" v="2" actId="478"/>
          <ac:spMkLst>
            <pc:docMk/>
            <pc:sldMk cId="1400376318" sldId="2147483022"/>
            <ac:spMk id="32" creationId="{D4BE6B6D-5C1C-0B0A-32F2-9DEDD78A20D0}"/>
          </ac:spMkLst>
        </pc:spChg>
        <pc:spChg chg="del">
          <ac:chgData name="Caroline Camp" userId="b22ff8d0-7d06-48e8-9971-38809001dd16" providerId="ADAL" clId="{9E895EB0-2DED-4D35-8C3A-C203055284E8}" dt="2025-05-08T17:40:24.214" v="2" actId="478"/>
          <ac:spMkLst>
            <pc:docMk/>
            <pc:sldMk cId="1400376318" sldId="2147483022"/>
            <ac:spMk id="54" creationId="{61AF0063-AC10-EE1C-0799-C173D0750CF8}"/>
          </ac:spMkLst>
        </pc:spChg>
        <pc:spChg chg="del">
          <ac:chgData name="Caroline Camp" userId="b22ff8d0-7d06-48e8-9971-38809001dd16" providerId="ADAL" clId="{9E895EB0-2DED-4D35-8C3A-C203055284E8}" dt="2025-05-08T17:40:24.214" v="2" actId="478"/>
          <ac:spMkLst>
            <pc:docMk/>
            <pc:sldMk cId="1400376318" sldId="2147483022"/>
            <ac:spMk id="396" creationId="{872552BB-17F9-CC4D-5637-3E68F20AFBFA}"/>
          </ac:spMkLst>
        </pc:spChg>
        <pc:spChg chg="del">
          <ac:chgData name="Caroline Camp" userId="b22ff8d0-7d06-48e8-9971-38809001dd16" providerId="ADAL" clId="{9E895EB0-2DED-4D35-8C3A-C203055284E8}" dt="2025-05-08T17:40:24.214" v="2" actId="478"/>
          <ac:spMkLst>
            <pc:docMk/>
            <pc:sldMk cId="1400376318" sldId="2147483022"/>
            <ac:spMk id="397" creationId="{3551D731-F5C9-1DD0-CF5D-9BD1EFEC162A}"/>
          </ac:spMkLst>
        </pc:spChg>
        <pc:spChg chg="del">
          <ac:chgData name="Caroline Camp" userId="b22ff8d0-7d06-48e8-9971-38809001dd16" providerId="ADAL" clId="{9E895EB0-2DED-4D35-8C3A-C203055284E8}" dt="2025-05-08T17:40:24.214" v="2" actId="478"/>
          <ac:spMkLst>
            <pc:docMk/>
            <pc:sldMk cId="1400376318" sldId="2147483022"/>
            <ac:spMk id="404" creationId="{8A65C981-BBEA-11EC-6EEF-A8292AA88DAD}"/>
          </ac:spMkLst>
        </pc:spChg>
        <pc:grpChg chg="del">
          <ac:chgData name="Caroline Camp" userId="b22ff8d0-7d06-48e8-9971-38809001dd16" providerId="ADAL" clId="{9E895EB0-2DED-4D35-8C3A-C203055284E8}" dt="2025-05-08T17:40:24.214" v="2" actId="478"/>
          <ac:grpSpMkLst>
            <pc:docMk/>
            <pc:sldMk cId="1400376318" sldId="2147483022"/>
            <ac:grpSpMk id="391" creationId="{4F9D333E-DEF5-55C5-BC39-2973D5C83474}"/>
          </ac:grpSpMkLst>
        </pc:grpChg>
        <pc:grpChg chg="del">
          <ac:chgData name="Caroline Camp" userId="b22ff8d0-7d06-48e8-9971-38809001dd16" providerId="ADAL" clId="{9E895EB0-2DED-4D35-8C3A-C203055284E8}" dt="2025-05-08T17:40:24.214" v="2" actId="478"/>
          <ac:grpSpMkLst>
            <pc:docMk/>
            <pc:sldMk cId="1400376318" sldId="2147483022"/>
            <ac:grpSpMk id="398" creationId="{4EC1B890-D861-7150-FA86-75D51941EC12}"/>
          </ac:grpSpMkLst>
        </pc:grpChg>
        <pc:cxnChg chg="del">
          <ac:chgData name="Caroline Camp" userId="b22ff8d0-7d06-48e8-9971-38809001dd16" providerId="ADAL" clId="{9E895EB0-2DED-4D35-8C3A-C203055284E8}" dt="2025-05-08T17:40:24.214" v="2" actId="478"/>
          <ac:cxnSpMkLst>
            <pc:docMk/>
            <pc:sldMk cId="1400376318" sldId="2147483022"/>
            <ac:cxnSpMk id="57" creationId="{8ACA0BF5-E19B-D4A1-D68B-781D3FA733BC}"/>
          </ac:cxnSpMkLst>
        </pc:cxnChg>
        <pc:cxnChg chg="del">
          <ac:chgData name="Caroline Camp" userId="b22ff8d0-7d06-48e8-9971-38809001dd16" providerId="ADAL" clId="{9E895EB0-2DED-4D35-8C3A-C203055284E8}" dt="2025-05-08T17:40:24.214" v="2" actId="478"/>
          <ac:cxnSpMkLst>
            <pc:docMk/>
            <pc:sldMk cId="1400376318" sldId="2147483022"/>
            <ac:cxnSpMk id="389" creationId="{46087EEF-3236-9847-CD27-FA51E47C695A}"/>
          </ac:cxnSpMkLst>
        </pc:cxnChg>
      </pc:sldChg>
      <pc:sldChg chg="delSp mod">
        <pc:chgData name="Caroline Camp" userId="b22ff8d0-7d06-48e8-9971-38809001dd16" providerId="ADAL" clId="{9E895EB0-2DED-4D35-8C3A-C203055284E8}" dt="2025-05-08T17:40:21.776" v="1" actId="478"/>
        <pc:sldMkLst>
          <pc:docMk/>
          <pc:sldMk cId="4157419849" sldId="2147483061"/>
        </pc:sldMkLst>
        <pc:spChg chg="del">
          <ac:chgData name="Caroline Camp" userId="b22ff8d0-7d06-48e8-9971-38809001dd16" providerId="ADAL" clId="{9E895EB0-2DED-4D35-8C3A-C203055284E8}" dt="2025-05-08T17:40:21.776" v="1" actId="478"/>
          <ac:spMkLst>
            <pc:docMk/>
            <pc:sldMk cId="4157419849" sldId="2147483061"/>
            <ac:spMk id="3" creationId="{F5FC8FFA-0BA6-1F5A-9B36-D0950E7690EA}"/>
          </ac:spMkLst>
        </pc:spChg>
        <pc:spChg chg="del">
          <ac:chgData name="Caroline Camp" userId="b22ff8d0-7d06-48e8-9971-38809001dd16" providerId="ADAL" clId="{9E895EB0-2DED-4D35-8C3A-C203055284E8}" dt="2025-05-08T17:40:21.776" v="1" actId="478"/>
          <ac:spMkLst>
            <pc:docMk/>
            <pc:sldMk cId="4157419849" sldId="2147483061"/>
            <ac:spMk id="4" creationId="{D326D8FA-06A5-1114-74CF-66D8760FBCAC}"/>
          </ac:spMkLst>
        </pc:spChg>
        <pc:spChg chg="del">
          <ac:chgData name="Caroline Camp" userId="b22ff8d0-7d06-48e8-9971-38809001dd16" providerId="ADAL" clId="{9E895EB0-2DED-4D35-8C3A-C203055284E8}" dt="2025-05-08T17:40:21.776" v="1" actId="478"/>
          <ac:spMkLst>
            <pc:docMk/>
            <pc:sldMk cId="4157419849" sldId="2147483061"/>
            <ac:spMk id="8" creationId="{6DB0F378-02D8-49D8-150B-22FCBBAA5DE8}"/>
          </ac:spMkLst>
        </pc:spChg>
        <pc:spChg chg="del">
          <ac:chgData name="Caroline Camp" userId="b22ff8d0-7d06-48e8-9971-38809001dd16" providerId="ADAL" clId="{9E895EB0-2DED-4D35-8C3A-C203055284E8}" dt="2025-05-08T17:40:21.776" v="1" actId="478"/>
          <ac:spMkLst>
            <pc:docMk/>
            <pc:sldMk cId="4157419849" sldId="2147483061"/>
            <ac:spMk id="9" creationId="{B5E828C4-9CD8-8EC1-9DD8-9CDD6DA4173A}"/>
          </ac:spMkLst>
        </pc:spChg>
        <pc:spChg chg="del">
          <ac:chgData name="Caroline Camp" userId="b22ff8d0-7d06-48e8-9971-38809001dd16" providerId="ADAL" clId="{9E895EB0-2DED-4D35-8C3A-C203055284E8}" dt="2025-05-08T17:40:21.776" v="1" actId="478"/>
          <ac:spMkLst>
            <pc:docMk/>
            <pc:sldMk cId="4157419849" sldId="2147483061"/>
            <ac:spMk id="24" creationId="{AEDA545A-5A84-60A6-7438-DDCA73E54C18}"/>
          </ac:spMkLst>
        </pc:spChg>
        <pc:grpChg chg="del">
          <ac:chgData name="Caroline Camp" userId="b22ff8d0-7d06-48e8-9971-38809001dd16" providerId="ADAL" clId="{9E895EB0-2DED-4D35-8C3A-C203055284E8}" dt="2025-05-08T17:40:21.776" v="1" actId="478"/>
          <ac:grpSpMkLst>
            <pc:docMk/>
            <pc:sldMk cId="4157419849" sldId="2147483061"/>
            <ac:grpSpMk id="66" creationId="{DD32352F-7261-AD56-6637-BC7CB3DC7B62}"/>
          </ac:grpSpMkLst>
        </pc:grpChg>
        <pc:grpChg chg="del">
          <ac:chgData name="Caroline Camp" userId="b22ff8d0-7d06-48e8-9971-38809001dd16" providerId="ADAL" clId="{9E895EB0-2DED-4D35-8C3A-C203055284E8}" dt="2025-05-08T17:40:21.776" v="1" actId="478"/>
          <ac:grpSpMkLst>
            <pc:docMk/>
            <pc:sldMk cId="4157419849" sldId="2147483061"/>
            <ac:grpSpMk id="72" creationId="{94180351-2CD0-55AC-DDE5-9EEF39099F0B}"/>
          </ac:grpSpMkLst>
        </pc:grpChg>
        <pc:cxnChg chg="del">
          <ac:chgData name="Caroline Camp" userId="b22ff8d0-7d06-48e8-9971-38809001dd16" providerId="ADAL" clId="{9E895EB0-2DED-4D35-8C3A-C203055284E8}" dt="2025-05-08T17:40:21.776" v="1" actId="478"/>
          <ac:cxnSpMkLst>
            <pc:docMk/>
            <pc:sldMk cId="4157419849" sldId="2147483061"/>
            <ac:cxnSpMk id="7" creationId="{5B2F27EC-FF05-0018-5AE9-F9DE61F60BD7}"/>
          </ac:cxnSpMkLst>
        </pc:cxnChg>
      </pc:sldChg>
      <pc:sldChg chg="del">
        <pc:chgData name="Caroline Camp" userId="b22ff8d0-7d06-48e8-9971-38809001dd16" providerId="ADAL" clId="{9E895EB0-2DED-4D35-8C3A-C203055284E8}" dt="2025-05-08T17:40:13.326" v="0" actId="47"/>
        <pc:sldMkLst>
          <pc:docMk/>
          <pc:sldMk cId="3205303551" sldId="2147483112"/>
        </pc:sldMkLst>
      </pc:sldChg>
      <pc:sldMasterChg chg="del">
        <pc:chgData name="Caroline Camp" userId="b22ff8d0-7d06-48e8-9971-38809001dd16" providerId="ADAL" clId="{9E895EB0-2DED-4D35-8C3A-C203055284E8}" dt="2025-05-08T17:40:58.726" v="3" actId="2696"/>
        <pc:sldMasterMkLst>
          <pc:docMk/>
          <pc:sldMasterMk cId="2460954070" sldId="2147483660"/>
        </pc:sldMasterMkLst>
      </pc:sldMasterChg>
      <pc:sldMasterChg chg="del delSldLayout">
        <pc:chgData name="Caroline Camp" userId="b22ff8d0-7d06-48e8-9971-38809001dd16" providerId="ADAL" clId="{9E895EB0-2DED-4D35-8C3A-C203055284E8}" dt="2025-05-08T17:40:13.326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9E895EB0-2DED-4D35-8C3A-C203055284E8}" dt="2025-05-08T17:40:13.326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9E895EB0-2DED-4D35-8C3A-C203055284E8}" dt="2025-05-08T17:40:13.326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delSp mod modSldLayout">
        <pc:chgData name="Caroline Camp" userId="b22ff8d0-7d06-48e8-9971-38809001dd16" providerId="ADAL" clId="{9E895EB0-2DED-4D35-8C3A-C203055284E8}" dt="2025-05-08T17:41:05.890" v="7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9E895EB0-2DED-4D35-8C3A-C203055284E8}" dt="2025-05-08T17:41:05.890" v="7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9E895EB0-2DED-4D35-8C3A-C203055284E8}" dt="2025-05-08T17:41:03.034" v="6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9E895EB0-2DED-4D35-8C3A-C203055284E8}" dt="2025-05-08T17:41:00.742" v="4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9E895EB0-2DED-4D35-8C3A-C203055284E8}" dt="2025-05-08T17:41:03.034" v="6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9E895EB0-2DED-4D35-8C3A-C203055284E8}" dt="2025-05-08T17:41:01.700" v="5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</pc:sldMasterChg>
      <pc:sldMasterChg chg="modSldLayout">
        <pc:chgData name="Caroline Camp" userId="b22ff8d0-7d06-48e8-9971-38809001dd16" providerId="ADAL" clId="{9E895EB0-2DED-4D35-8C3A-C203055284E8}" dt="2025-05-08T17:41:13.122" v="10" actId="478"/>
        <pc:sldMasterMkLst>
          <pc:docMk/>
          <pc:sldMasterMk cId="335698546" sldId="2147484905"/>
        </pc:sldMasterMkLst>
        <pc:sldLayoutChg chg="delSp mod">
          <pc:chgData name="Caroline Camp" userId="b22ff8d0-7d06-48e8-9971-38809001dd16" providerId="ADAL" clId="{9E895EB0-2DED-4D35-8C3A-C203055284E8}" dt="2025-05-08T17:41:13.122" v="10" actId="478"/>
          <pc:sldLayoutMkLst>
            <pc:docMk/>
            <pc:sldMasterMk cId="335698546" sldId="2147484905"/>
            <pc:sldLayoutMk cId="1218266534" sldId="2147484912"/>
          </pc:sldLayoutMkLst>
          <pc:spChg chg="del">
            <ac:chgData name="Caroline Camp" userId="b22ff8d0-7d06-48e8-9971-38809001dd16" providerId="ADAL" clId="{9E895EB0-2DED-4D35-8C3A-C203055284E8}" dt="2025-05-08T17:41:10.868" v="9" actId="478"/>
            <ac:spMkLst>
              <pc:docMk/>
              <pc:sldMasterMk cId="335698546" sldId="2147484905"/>
              <pc:sldLayoutMk cId="1218266534" sldId="2147484912"/>
              <ac:spMk id="18" creationId="{E8985667-C194-0867-4F1F-FD847B429960}"/>
            </ac:spMkLst>
          </pc:spChg>
          <pc:spChg chg="del">
            <ac:chgData name="Caroline Camp" userId="b22ff8d0-7d06-48e8-9971-38809001dd16" providerId="ADAL" clId="{9E895EB0-2DED-4D35-8C3A-C203055284E8}" dt="2025-05-08T17:41:13.122" v="10" actId="478"/>
            <ac:spMkLst>
              <pc:docMk/>
              <pc:sldMasterMk cId="335698546" sldId="2147484905"/>
              <pc:sldLayoutMk cId="1218266534" sldId="2147484912"/>
              <ac:spMk id="19" creationId="{242773B3-A1FB-8053-BCFF-3D7A9BDFF4A6}"/>
            </ac:spMkLst>
          </pc:spChg>
          <pc:picChg chg="del">
            <ac:chgData name="Caroline Camp" userId="b22ff8d0-7d06-48e8-9971-38809001dd16" providerId="ADAL" clId="{9E895EB0-2DED-4D35-8C3A-C203055284E8}" dt="2025-05-08T17:41:09.336" v="8" actId="478"/>
            <ac:picMkLst>
              <pc:docMk/>
              <pc:sldMasterMk cId="335698546" sldId="2147484905"/>
              <pc:sldLayoutMk cId="1218266534" sldId="2147484912"/>
              <ac:picMk id="17" creationId="{A4A85FDF-8FAC-3FB6-2CD6-EA99C375B267}"/>
            </ac:picMkLst>
          </pc:picChg>
        </pc:sldLayoutChg>
      </pc:sldMasterChg>
    </pc:docChg>
  </pc:docChgLst>
  <pc:docChgLst>
    <pc:chgData name="Caroline Camp" userId="S::carolinecamp@microsoft.com::b22ff8d0-7d06-48e8-9971-38809001dd16" providerId="AD" clId="Web-{1AF6C402-4978-AB99-F7DE-0472649C59E1}"/>
    <pc:docChg chg="addSld delSld">
      <pc:chgData name="Caroline Camp" userId="S::carolinecamp@microsoft.com::b22ff8d0-7d06-48e8-9971-38809001dd16" providerId="AD" clId="Web-{1AF6C402-4978-AB99-F7DE-0472649C59E1}" dt="2025-05-07T15:57:16.144" v="11"/>
      <pc:docMkLst>
        <pc:docMk/>
      </pc:docMkLst>
      <pc:sldChg chg="del">
        <pc:chgData name="Caroline Camp" userId="S::carolinecamp@microsoft.com::b22ff8d0-7d06-48e8-9971-38809001dd16" providerId="AD" clId="Web-{1AF6C402-4978-AB99-F7DE-0472649C59E1}" dt="2025-05-07T15:56:54.549" v="0"/>
        <pc:sldMkLst>
          <pc:docMk/>
          <pc:sldMk cId="477721194" sldId="2147482943"/>
        </pc:sldMkLst>
      </pc:sldChg>
      <pc:sldChg chg="add del">
        <pc:chgData name="Caroline Camp" userId="S::carolinecamp@microsoft.com::b22ff8d0-7d06-48e8-9971-38809001dd16" providerId="AD" clId="Web-{1AF6C402-4978-AB99-F7DE-0472649C59E1}" dt="2025-05-07T15:57:04.972" v="8"/>
        <pc:sldMkLst>
          <pc:docMk/>
          <pc:sldMk cId="1400376318" sldId="2147483022"/>
        </pc:sldMkLst>
      </pc:sldChg>
      <pc:sldChg chg="del">
        <pc:chgData name="Caroline Camp" userId="S::carolinecamp@microsoft.com::b22ff8d0-7d06-48e8-9971-38809001dd16" providerId="AD" clId="Web-{1AF6C402-4978-AB99-F7DE-0472649C59E1}" dt="2025-05-07T15:56:54.565" v="1"/>
        <pc:sldMkLst>
          <pc:docMk/>
          <pc:sldMk cId="158464860" sldId="2147483030"/>
        </pc:sldMkLst>
      </pc:sldChg>
      <pc:sldChg chg="add del">
        <pc:chgData name="Caroline Camp" userId="S::carolinecamp@microsoft.com::b22ff8d0-7d06-48e8-9971-38809001dd16" providerId="AD" clId="Web-{1AF6C402-4978-AB99-F7DE-0472649C59E1}" dt="2025-05-07T15:57:04.769" v="7"/>
        <pc:sldMkLst>
          <pc:docMk/>
          <pc:sldMk cId="3088021639" sldId="2147483035"/>
        </pc:sldMkLst>
      </pc:sldChg>
      <pc:sldChg chg="del">
        <pc:chgData name="Caroline Camp" userId="S::carolinecamp@microsoft.com::b22ff8d0-7d06-48e8-9971-38809001dd16" providerId="AD" clId="Web-{1AF6C402-4978-AB99-F7DE-0472649C59E1}" dt="2025-05-07T15:56:54.565" v="2"/>
        <pc:sldMkLst>
          <pc:docMk/>
          <pc:sldMk cId="3487387003" sldId="2147483058"/>
        </pc:sldMkLst>
      </pc:sldChg>
      <pc:sldChg chg="add del">
        <pc:chgData name="Caroline Camp" userId="S::carolinecamp@microsoft.com::b22ff8d0-7d06-48e8-9971-38809001dd16" providerId="AD" clId="Web-{1AF6C402-4978-AB99-F7DE-0472649C59E1}" dt="2025-05-07T15:57:16.144" v="11"/>
        <pc:sldMkLst>
          <pc:docMk/>
          <pc:sldMk cId="4157419849" sldId="2147483061"/>
        </pc:sldMkLst>
      </pc:sldChg>
      <pc:sldMasterChg chg="addSldLayout delSldLayout">
        <pc:chgData name="Caroline Camp" userId="S::carolinecamp@microsoft.com::b22ff8d0-7d06-48e8-9971-38809001dd16" providerId="AD" clId="Web-{1AF6C402-4978-AB99-F7DE-0472649C59E1}" dt="2025-05-07T15:57:04.472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1AF6C402-4978-AB99-F7DE-0472649C59E1}" dt="2025-05-07T15:57:04.472" v="6"/>
          <pc:sldLayoutMkLst>
            <pc:docMk/>
            <pc:sldMasterMk cId="1112146750" sldId="2147484741"/>
            <pc:sldLayoutMk cId="1325896650" sldId="21474848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7569A-153A-4FC4-92F9-9CF48E981C64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7257F-FCD3-4545-A57A-52586875538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8EB9D-AC0F-7E03-A822-D70F8ADE8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85EB6-3A3E-98AE-1657-5B6CE79E3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399EEC-E261-C8F4-A05D-26168C180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2CC0B-D96E-4EF9-6FC6-3B7F307BA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04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9679B7-C643-8B2B-B31D-DB16B36C8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5A394-6557-3150-C34A-5E6D1128DD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3AB0C-E107-2619-2FDB-32E912A70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DEA27-81B8-2910-19EA-BF70A257A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06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665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24.xml"/><Relationship Id="rId42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50.xml"/><Relationship Id="rId63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4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53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61.xml"/><Relationship Id="rId74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.xml"/><Relationship Id="rId61" Type="http://schemas.openxmlformats.org/officeDocument/2006/relationships/slideLayout" Target="../slideLayouts/slideLayout64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51.xml"/><Relationship Id="rId56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72.xml"/><Relationship Id="rId7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1.xml"/><Relationship Id="rId51" Type="http://schemas.openxmlformats.org/officeDocument/2006/relationships/slideLayout" Target="../slideLayouts/slideLayout54.xml"/><Relationship Id="rId72" Type="http://schemas.openxmlformats.org/officeDocument/2006/relationships/slideLayout" Target="../slideLayouts/slideLayout75.xml"/><Relationship Id="rId80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46" Type="http://schemas.openxmlformats.org/officeDocument/2006/relationships/slideLayout" Target="../slideLayouts/slideLayout49.xml"/><Relationship Id="rId59" Type="http://schemas.openxmlformats.org/officeDocument/2006/relationships/slideLayout" Target="../slideLayouts/slideLayout62.xml"/><Relationship Id="rId67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23.xml"/><Relationship Id="rId41" Type="http://schemas.openxmlformats.org/officeDocument/2006/relationships/slideLayout" Target="../slideLayouts/slideLayout44.xml"/><Relationship Id="rId54" Type="http://schemas.openxmlformats.org/officeDocument/2006/relationships/slideLayout" Target="../slideLayouts/slideLayout57.xml"/><Relationship Id="rId62" Type="http://schemas.openxmlformats.org/officeDocument/2006/relationships/slideLayout" Target="../slideLayouts/slideLayout65.xml"/><Relationship Id="rId70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8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49" Type="http://schemas.openxmlformats.org/officeDocument/2006/relationships/slideLayout" Target="../slideLayouts/slideLayout52.xml"/><Relationship Id="rId57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4.xml"/><Relationship Id="rId44" Type="http://schemas.openxmlformats.org/officeDocument/2006/relationships/slideLayout" Target="../slideLayouts/slideLayout47.xml"/><Relationship Id="rId52" Type="http://schemas.openxmlformats.org/officeDocument/2006/relationships/slideLayout" Target="../slideLayouts/slideLayout55.xml"/><Relationship Id="rId60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8.xml"/><Relationship Id="rId73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81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37.xml"/><Relationship Id="rId50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8.xml"/><Relationship Id="rId7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10.xml"/><Relationship Id="rId7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.xml"/><Relationship Id="rId29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27.xml"/><Relationship Id="rId40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8.xml"/><Relationship Id="rId66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49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DEBDB-6B05-766A-E48D-C2C55B8BB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C5F639C5-1DB3-179B-BE22-779450671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9144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Outreach to customers is repetitive, manual, and lacks personalization and customer context</a:t>
            </a: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34AE49F2-7F81-3376-3305-C9E9DAC77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77A04E0A-7D05-D647-D6D8-5E5B303F0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Significant seller bandwidth spent on repetitive tasks like writing emails and creating meeting invites which are generic and lack customer context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Low response/ conversion rates from customers due to lack of personalization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1050">
                <a:latin typeface="Segoe Sans Display" pitchFamily="2" charset="0"/>
                <a:cs typeface="Segoe Sans Display" pitchFamily="2" charset="0"/>
                <a:sym typeface="DM Sans Light"/>
              </a:rPr>
              <a:t>Limited seller capacity to focus and build relationships with customers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58AE900C-3B0F-62A7-CC68-11409BF33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33" name="Google Shape;519;p32">
            <a:extLst>
              <a:ext uri="{FF2B5EF4-FFF2-40B4-BE49-F238E27FC236}">
                <a16:creationId xmlns:a16="http://schemas.microsoft.com/office/drawing/2014/main" id="{56034DC0-05AF-2B41-0DAF-503D0414B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4440" y="4615424"/>
            <a:ext cx="2858865" cy="192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3" tIns="60868" rIns="121803" bIns="6086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" pitchFamily="2" charset="0"/>
                <a:ea typeface="DM Sans 14pt Light"/>
                <a:cs typeface="Segoe UI Variable Display" pitchFamily="2" charset="0"/>
                <a:sym typeface="DM Sans Light"/>
              </a:rPr>
              <a:t>AI Agent drives real-time intent identification, intelligent routing, and hyper-personalized recommendations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Variable Display" pitchFamily="2" charset="0"/>
              <a:ea typeface="DM Sans 14pt Light"/>
              <a:cs typeface="Segoe UI Variable Display" pitchFamily="2" charset="0"/>
              <a:sym typeface="DM Sans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E6EBD8C-8D30-C4A7-FE0E-CEFFA13D6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155FF0-A3B0-016B-50B4-5A94B9A8E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E81B98FE-CDCF-4658-7959-9B7C3FC29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0BEC4F00-A57A-BD11-7C4E-8C1D0AB74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150FC0CC-5D75-DEC1-8E60-B5F85E34A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06FB2135-A7AD-144B-35FD-2ACDF3B16B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632659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Outreach Personalization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AE7158-F8FC-FF11-18AB-B91A378A8E43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Analyze communication patterns, generate personalized messaging, and streamline email and meeting invite creation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571470CB-48BD-778E-8B0F-85D523E14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780"/>
              </a:lnSpc>
            </a:pPr>
            <a:endParaRPr lang="en-GB" sz="1400">
              <a:solidFill>
                <a:prstClr val="black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>
              <a:lnSpc>
                <a:spcPts val="1780"/>
              </a:lnSpc>
            </a:pPr>
            <a:r>
              <a:rPr lang="en-GB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Tailored outreach to customers with AI-Agents  automates data analysis and content structuring to tailor </a:t>
            </a:r>
            <a:r>
              <a:rPr lang="en-US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communication to the unique needs and preferences of individual prospects or customers</a:t>
            </a:r>
            <a:r>
              <a:rPr lang="en-GB" sz="14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 </a:t>
            </a: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C9814585-A233-8125-0DF8-5E256CB71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598ACC8-009C-BAB8-1D4F-8F3FAE7FC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2229263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Sales Lifecycle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expedited process for a seller to make a sale </a:t>
            </a:r>
          </a:p>
        </p:txBody>
      </p:sp>
      <p:sp>
        <p:nvSpPr>
          <p:cNvPr id="26" name="Arrow: Up 56">
            <a:extLst>
              <a:ext uri="{FF2B5EF4-FFF2-40B4-BE49-F238E27FC236}">
                <a16:creationId xmlns:a16="http://schemas.microsoft.com/office/drawing/2014/main" id="{20B4675D-BAFE-638E-E552-91A8FBE7C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1C9AEFE-80A0-13B4-960E-7CB59CED1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2876377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Response Rates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percentage increase in email and meeting invite responses</a:t>
            </a:r>
          </a:p>
        </p:txBody>
      </p:sp>
      <p:sp>
        <p:nvSpPr>
          <p:cNvPr id="40" name="Arrow: Up 56">
            <a:extLst>
              <a:ext uri="{FF2B5EF4-FFF2-40B4-BE49-F238E27FC236}">
                <a16:creationId xmlns:a16="http://schemas.microsoft.com/office/drawing/2014/main" id="{56981EF3-18F8-BADC-E2F5-D4C191E3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3C53FF3-D43E-0191-FCB4-DFD5B6CEF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2" y="3550264"/>
            <a:ext cx="2790519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Lead Conversion Rates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percentage increase in conversions (ex: scheduled meetings, follow-ups, closed deals)</a:t>
            </a:r>
          </a:p>
        </p:txBody>
      </p:sp>
      <p:sp>
        <p:nvSpPr>
          <p:cNvPr id="42" name="Arrow: Up 56">
            <a:extLst>
              <a:ext uri="{FF2B5EF4-FFF2-40B4-BE49-F238E27FC236}">
                <a16:creationId xmlns:a16="http://schemas.microsoft.com/office/drawing/2014/main" id="{734C9972-28D2-AE42-D00D-360433C0F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4" name="Google Shape;516;p32">
            <a:extLst>
              <a:ext uri="{FF2B5EF4-FFF2-40B4-BE49-F238E27FC236}">
                <a16:creationId xmlns:a16="http://schemas.microsoft.com/office/drawing/2014/main" id="{FA0BEF5A-DE33-63CC-2AEB-F274C8094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89" y="4807002"/>
            <a:ext cx="1429893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DM Sans 14pt Medium"/>
                <a:cs typeface="Segoe Sans Display" pitchFamily="2" charset="0"/>
                <a:sym typeface="DM Sans Medium"/>
              </a:rPr>
              <a:t>Sellers</a:t>
            </a:r>
          </a:p>
        </p:txBody>
      </p:sp>
      <p:sp>
        <p:nvSpPr>
          <p:cNvPr id="38" name="Google Shape;523;p32">
            <a:extLst>
              <a:ext uri="{FF2B5EF4-FFF2-40B4-BE49-F238E27FC236}">
                <a16:creationId xmlns:a16="http://schemas.microsoft.com/office/drawing/2014/main" id="{DA212692-E02E-3AC5-A812-A9C89A018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79"/>
            <a:ext cx="2066440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Ingests customer/contact info and opportunity data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5" name="Google Shape;523;p32">
            <a:extLst>
              <a:ext uri="{FF2B5EF4-FFF2-40B4-BE49-F238E27FC236}">
                <a16:creationId xmlns:a16="http://schemas.microsoft.com/office/drawing/2014/main" id="{940EA91D-44CD-A6DA-EB33-AC2545227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8415" y="524411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Drafts personalized outreach email and/or meeting invites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6" name="Google Shape;523;p32">
            <a:extLst>
              <a:ext uri="{FF2B5EF4-FFF2-40B4-BE49-F238E27FC236}">
                <a16:creationId xmlns:a16="http://schemas.microsoft.com/office/drawing/2014/main" id="{237E45AD-A185-6F04-FA61-2C6C5E090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24043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Suggests email content structure and call-to-action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48" name="Google Shape;523;p32">
            <a:extLst>
              <a:ext uri="{FF2B5EF4-FFF2-40B4-BE49-F238E27FC236}">
                <a16:creationId xmlns:a16="http://schemas.microsoft.com/office/drawing/2014/main" id="{DF99F661-7CE4-0F7F-9B36-72F6EB81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236759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lnSpc>
                <a:spcPts val="118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900" kern="0" err="1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Analyzes</a:t>
            </a:r>
            <a:r>
              <a:rPr lang="en-GB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 previous communication patterns</a:t>
            </a:r>
          </a:p>
        </p:txBody>
      </p:sp>
    </p:spTree>
    <p:extLst>
      <p:ext uri="{BB962C8B-B14F-4D97-AF65-F5344CB8AC3E}">
        <p14:creationId xmlns:p14="http://schemas.microsoft.com/office/powerpoint/2010/main" val="73155677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52BB1-3843-CE5F-5D0F-D626246A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9835FBBB-8CA4-63B8-9A3A-B505EC6C4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F50A902-0C5D-39A7-0B65-41079E44B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C0776E4-D8E6-FBC5-6A67-028EAAB57671}"/>
              </a:ext>
            </a:extLst>
          </p:cNvPr>
          <p:cNvSpPr>
            <a:spLocks/>
          </p:cNvSpPr>
          <p:nvPr/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365760" tIns="0" rIns="0" bIns="0" anchor="ctr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Outreach Personalization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864D4F96-FB0C-63C9-1782-9BD1DA2FF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4D17A5A1-0D6E-C3C1-6CE7-1374F6BF7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158DFF-0134-7186-51AA-76FC96D7C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B47B2EA7-4CA8-DC39-D4B8-04E95D526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7927E9-DBF3-3420-3E30-A45A11D68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F876DCF-2061-ED8F-972F-26FD95F0DC7F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2A001F27-8152-BAD0-2823-44AF72C3D736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C5BF93-926E-B390-CF0E-4C85913DD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727A814-ECC1-026D-D320-AA922E5E6720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447F91F8-C9B0-1CF9-61F7-B593D1BC2DA9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69DB82F-F7A1-7AEE-B955-2B9091BD4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A747B1-37C1-B2A4-DA1A-4BAF5EAB5167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C399B58F-FD64-8B80-F83A-A5242D440563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943C080F-6042-60C5-33CE-5E5E51538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itle 55">
            <a:extLst>
              <a:ext uri="{FF2B5EF4-FFF2-40B4-BE49-F238E27FC236}">
                <a16:creationId xmlns:a16="http://schemas.microsoft.com/office/drawing/2014/main" id="{30F6F48E-F333-541B-BFEA-84F32C7E3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6061" y="445487"/>
            <a:ext cx="1996267" cy="27699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Sales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9A9A47EC-BB0A-2901-B899-2DB2F737D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E72CA05-0D09-EE68-5538-34CF0E50E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Automatically analyze customer communication patterns to craft personalized messaging and streamline email and meeting invite creation for more effective sales management.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873443D6-A9BB-0FC4-2D2B-14C40DB00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Analyze Previous Patterns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99C82292-157D-73C7-61E4-0DA635FA4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Evaluates past communication trends across channels to identify patterns that drive engagement.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982AF02-63D1-DE92-DD31-BF66A41CF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Sales Lifecycle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CEF4A6-968B-2FAD-B20D-8609FE912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Response Rates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B5AB3F-4434-6BEE-4BF2-EF9828CC3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AFF341EF-F87F-457B-860B-AE7F5FD01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Ingest Data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6A373D3B-3921-E8AC-B41F-5416653F7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Agent retrieves CRM records, contact history, and opportunity details.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E063D4-7BA1-BB16-4731-79A3138CD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0503A6C-D2A5-C247-220E-D0D890E24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CB8498B1-2B5A-0986-B9ED-B35B79F80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Personalize Outreach Strategy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FFA1556C-B153-051A-E3CE-0EBBC2688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Identifies customer preferences, roles, and potential intent to tailor the tone and content of outreach.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4EFA8310-F8BF-8009-38D1-DFFB29729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Identify Customer Information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12888B9F-0BC3-C858-E936-C69304873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 Identifies customer preferences, roles, and likely intent to shape outreach tone and content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9388F5-3C83-4EE1-7BDA-D3EF5FC17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4FC5C2D-0C05-A94B-79C4-9F3BF419B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9466" y="4230669"/>
            <a:ext cx="1851281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Lead Conversion Rates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373773BB-DE51-1584-458B-2ACCD39B4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F8088A-C4EB-C3A9-F81B-02AF34991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05936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Outlook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MS Teams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43C2310-6950-7C30-FFC8-B2317ED65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36219BBF-837B-0BE9-44D1-E74A89ADB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D53496-87E4-61E1-7DC0-DE59BA2C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7426A0C-A981-64F7-EE87-682108DB8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68E4B176-5ABE-001B-73DD-F3131ECB9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F607EC3-952A-A1B0-9D94-8960C1C19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D5FA801-9DC6-CBD8-B00C-60C6C5E08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340F04FC-A699-5909-9B88-4894E8D6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Draft Outreach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749D8E41-70AD-7E7B-CC3C-5E6D8CFFB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Agent writes first drafts of emails or meeting invites customized to client context. Agent allows manual final touches before sending.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E7974D9D-F61C-A201-B172-7366D6FBB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Generate Email Structure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EF33D6BE-2868-69C1-9263-D3859B3DA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Agent generates a personalized draft outline aligned to customer profile and deal stage. 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769D6B2-CA65-9A94-810E-9EC9A5A99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FB9BEE0-75D1-3561-7F4A-7C9664A5D632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8DB5A989-33EF-4740-DF99-A28EA00F7C1D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534612-ACD2-C259-174B-94C4CCBE8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CFB340E-558F-AABF-6403-82C9F358B083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4BFDB71E-D8DC-1412-34D4-EEFA9C10AFC4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7FEEF93-2779-A5FE-2C8B-E6D7F1AA4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4724A249-BEE9-C743-268A-64ACCA038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16622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A2FAA6AA-7792-187B-849F-CEA3D1545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E54D348E-CC59-086B-4C61-F71FBB473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4F999B1-1ABF-2CAD-80D9-E0A1D26CC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96130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631FF44A-6FBD-05AA-4AC0-11E339E06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74D1EE4-2CBC-B7BB-049E-25C019658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Pulls in contact history and opportunity details to set the foundation for targeted outreach.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59A85A6-0FE7-B9C4-AE27-11CA8E6FA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Reveals what communication styles and channels have worked best in the past.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D3237A4-1B1C-A4C2-8A0F-7DCA725D1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Customizes messaging based on customer roles, preferences, and behavior signals.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8BA06B6-F3EF-9202-8093-4703FB8C1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Speeds up engagement with editable, AI-generated emails or invites that feel personal.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ADD1D28-06E5-0D5E-6C81-5A7FD412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Creates context-aware email drafts aligned with buyer journey and persona.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A649C462-251B-9D7A-A6F0-179FBDA53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Surfaces key details to help tailor tone, timing, and content strategy.</a:t>
            </a:r>
          </a:p>
        </p:txBody>
      </p:sp>
    </p:spTree>
    <p:extLst>
      <p:ext uri="{BB962C8B-B14F-4D97-AF65-F5344CB8AC3E}">
        <p14:creationId xmlns:p14="http://schemas.microsoft.com/office/powerpoint/2010/main" val="371005044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C366B-C392-4519-12C2-9107EDB1D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A20EAD66-65D7-892E-EEA9-06E6F503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C35B62B0-7D64-4B98-9AF6-721DA7447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315073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25458795-E5B0-51A3-0BC2-88CF106F5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06936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32F8332-5EA6-939C-1476-E8854D97D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E913732F-3F09-4191-2C87-776173073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5D8AD0D3-B7FC-D902-43A6-A27ACA07E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87217999-316B-BBE2-1C96-EC33D7924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FDEFEEBF-1601-242B-3539-5CAA1FA7F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4F10B6C-68B9-FF19-4E8D-24C9B7B67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CABD30DE-7B9D-1A53-8244-FC90168E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14C030E-3725-C5CF-3EE2-3C26CD90D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A35FE31-EE1F-081A-1289-1216620D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2FE0486-E5F3-3F7E-15E2-CC30CAC66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1BF71761-3594-BCE6-1AA2-2416726DD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807448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Email context and metadata (sender/recipient, prior threads) must be accessible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PII / Sensitive info: LLMs should operate in-memory or ensure sensitive data is secure (e.g., customer name, purchase history, etc.) communication history, etc.)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Optional:  CRM, Outlook, and calendar APIs for automatic email/invite creation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Core integrations for CRM (Dynamics), Email Systems (Outlook)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CRM records and opportunity metadata (JSON/CSV)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Prior email communications (.msg, .txt)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 sales engagement playbooks / branding guidelines (DOC, HTML)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2B4397F-E9A5-0649-421A-E823DFBA2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78D29A2-4B3D-3BC8-03D3-3C8ADBA1D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721F27-B2D6-CBEB-C325-1C2CDB92F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C482CD0-39D2-1A0B-3C5C-FDC9C941D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2B73B4D4-3A62-3778-E94E-8BDFB7313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7AB4F7BD-33EC-7B56-7144-F9F58AAF6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B5E3B4A-6DB1-41AE-365B-3FD5DF02D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2102C2A2-2407-EA0C-C3F2-CF7F7B171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07FA60B-8BD9-3777-FD8C-F8DA59CB0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8DB4F1E-599E-1BC8-BF48-FD299C6C89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952E2C3-DE71-0670-04B1-45EF5521E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B671E579-76C5-F600-B596-A710CADD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3C81BD4F-97D9-8DB3-88FE-1A8673041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CB0B61AA-F4FA-6A10-3A9E-9753B6D942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F4655DA0-7851-DEA1-C898-86FE5B62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B989206-0D33-80EE-DA38-DFC96C465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B5ACD444-486F-2E6A-1472-B0337F5451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AB58078F-3B77-5BDC-925B-743A73B0A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6CC8BE19-1BE3-1A02-E08B-18631442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D03A359F-2273-467F-F1CF-A8B254817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BA25A9DE-4AD9-C3E9-4479-4DE1869DD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91BFB150-97D7-953D-393B-9FD9A3975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DC53824B-483E-6590-D5DE-B7295A6B8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B7CE0B17-39D3-BC6B-8085-56A196190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930F4948-FB01-6A38-10DD-DF1E62642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0EF19C62-02DB-460C-A620-62A34402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F170F0D5-A668-492A-3F20-05DD48DE8E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5F02E096-1910-B75D-5433-8A556AE31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8706EE54-535B-2678-5ACB-70EA836E6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648806" y="5437319"/>
            <a:ext cx="844582" cy="1906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17DC7A0D-E9E8-120E-5223-7D5DCDEDA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fontAlgn="base">
              <a:defRPr/>
            </a:pPr>
            <a:r>
              <a:rPr lang="en-GB" sz="1200">
                <a:solidFill>
                  <a:srgbClr val="0078D4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SALES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48F43C03-CAF9-21A2-0173-F8FBE87ADB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Outreach Personalization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3DF89B-8B2A-58EF-9A90-6A6A27ACB25B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Analyze communication patterns, generate personalized messaging, and streamline email and meeting invite creation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B27A3640-9BE1-9EF9-1932-FD1EB6FDC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544035"/>
            <a:ext cx="3705033" cy="707523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8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Integrated CRM and email systems with access to prior communications and contact metadata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Defined customer engagement playbooks, branding standards, and approved outreach templates</a:t>
            </a:r>
            <a:endParaRPr lang="en-GB" sz="700">
              <a:solidFill>
                <a:srgbClr val="D8D9DC">
                  <a:lumMod val="25000"/>
                </a:srgbClr>
              </a:solidFill>
              <a:latin typeface=""/>
              <a:cs typeface="Segoe Sans Display Semibold" pitchFamily="2" charset="0"/>
              <a:sym typeface="DM Sans Light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2947944B-4A52-D5F6-AF4E-A2B13D708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372986EE-26AC-AB3D-6449-4313016A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89F3B775-D203-6C36-A533-FEB179055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252A77F8-E347-83BA-7949-FDFAFEF4C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BF5D844D-E898-2682-EA4D-2F4C35BC1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2300F53A-ECB4-82D0-F48C-B05D290A7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ED516AD8-4949-08AC-D241-A427ABA43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716C60BF-6989-1C99-42C7-C2F165614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9695F9AF-BC53-D2B0-B32B-9893248C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6EEC464A-E3C5-A065-3738-A5034C60E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D81F18EB-0BE7-3AD7-DAC9-5801F6CC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3292074E-DE9E-3836-15E9-4C4F75909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013C3D2A-0003-193C-5AC0-0E8FEACAC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43CC48C6-98B7-7462-47CE-4F9429E70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391283"/>
            <a:ext cx="1506285" cy="473455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E0957605-A109-46B8-D89D-875A254CA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Customer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(Analyzes customer / contact information)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A143CDEA-D0D0-8207-3A6E-6B941533B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486400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Communication Pattern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(Analyzes previous communication patterns)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18C9CAE3-12B8-3352-6DED-90658D383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23496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Content Structure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(Suggests email content structure and call-to-action)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A2A468A3-F696-7727-34B8-B3A29F9F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437319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F5E6A632-CEE9-CE15-4C7E-D2CD60B65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7147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C89D6DB8-62F5-4BA4-6E46-2B6FAA64A4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12698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6E88A7-DDC9-5CA6-6427-857C86F78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Sales and Marketing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8FBA109-C6D7-5CC7-BC47-D05911178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1964" y="1761689"/>
            <a:ext cx="154417" cy="13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2812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2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92F1DC-4F5A-4E52-B912-DDA03E21353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F1376B-804A-4A66-AD92-060192CDB6C7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3.xml><?xml version="1.0" encoding="utf-8"?>
<ds:datastoreItem xmlns:ds="http://schemas.openxmlformats.org/officeDocument/2006/customXml" ds:itemID="{0E67281B-1539-4A74-95CB-ADB1C2C11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803</Words>
  <Application>Microsoft Office PowerPoint</Application>
  <PresentationFormat>Widescreen</PresentationFormat>
  <Paragraphs>137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2_Office Theme</vt:lpstr>
      <vt:lpstr>Microsoft 365 Copilot Template</vt:lpstr>
      <vt:lpstr>Outreach Personalization Agent</vt:lpstr>
      <vt:lpstr>Sales</vt:lpstr>
      <vt:lpstr>Outreach Personalization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18</cp:revision>
  <dcterms:created xsi:type="dcterms:W3CDTF">2025-05-07T15:52:31Z</dcterms:created>
  <dcterms:modified xsi:type="dcterms:W3CDTF">2025-05-30T21:21:14Z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