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80" r:id="rId4"/>
    <p:sldMasterId id="2147484905" r:id="rId5"/>
    <p:sldMasterId id="2147483709" r:id="rId6"/>
  </p:sldMasterIdLst>
  <p:notesMasterIdLst>
    <p:notesMasterId r:id="rId10"/>
  </p:notesMasterIdLst>
  <p:sldIdLst>
    <p:sldId id="2147483166" r:id="rId7"/>
    <p:sldId id="2147483259" r:id="rId8"/>
    <p:sldId id="214748316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700503-4DF5-C788-B470-FB8908B6B4A1}" v="6" dt="2025-05-30T21:20:37.2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e Camp" userId="S::carolinecamp@microsoft.com::b22ff8d0-7d06-48e8-9971-38809001dd16" providerId="AD" clId="Web-{0CB1589A-F3B2-CF7D-1E87-9B33F7C3DB10}"/>
    <pc:docChg chg="addSld delSld">
      <pc:chgData name="Caroline Camp" userId="S::carolinecamp@microsoft.com::b22ff8d0-7d06-48e8-9971-38809001dd16" providerId="AD" clId="Web-{0CB1589A-F3B2-CF7D-1E87-9B33F7C3DB10}" dt="2025-05-07T15:55:37.514" v="11"/>
      <pc:docMkLst>
        <pc:docMk/>
      </pc:docMkLst>
      <pc:sldChg chg="del">
        <pc:chgData name="Caroline Camp" userId="S::carolinecamp@microsoft.com::b22ff8d0-7d06-48e8-9971-38809001dd16" providerId="AD" clId="Web-{0CB1589A-F3B2-CF7D-1E87-9B33F7C3DB10}" dt="2025-05-07T15:55:08.622" v="2"/>
        <pc:sldMkLst>
          <pc:docMk/>
          <pc:sldMk cId="2756912040" sldId="2147482937"/>
        </pc:sldMkLst>
      </pc:sldChg>
      <pc:sldChg chg="add del">
        <pc:chgData name="Caroline Camp" userId="S::carolinecamp@microsoft.com::b22ff8d0-7d06-48e8-9971-38809001dd16" providerId="AD" clId="Web-{0CB1589A-F3B2-CF7D-1E87-9B33F7C3DB10}" dt="2025-05-07T15:55:24.576" v="8"/>
        <pc:sldMkLst>
          <pc:docMk/>
          <pc:sldMk cId="477721194" sldId="2147482943"/>
        </pc:sldMkLst>
      </pc:sldChg>
      <pc:sldChg chg="add del">
        <pc:chgData name="Caroline Camp" userId="S::carolinecamp@microsoft.com::b22ff8d0-7d06-48e8-9971-38809001dd16" providerId="AD" clId="Web-{0CB1589A-F3B2-CF7D-1E87-9B33F7C3DB10}" dt="2025-05-07T15:55:24.310" v="7"/>
        <pc:sldMkLst>
          <pc:docMk/>
          <pc:sldMk cId="158464860" sldId="2147483030"/>
        </pc:sldMkLst>
      </pc:sldChg>
      <pc:sldChg chg="add del">
        <pc:chgData name="Caroline Camp" userId="S::carolinecamp@microsoft.com::b22ff8d0-7d06-48e8-9971-38809001dd16" providerId="AD" clId="Web-{0CB1589A-F3B2-CF7D-1E87-9B33F7C3DB10}" dt="2025-05-07T15:55:37.514" v="11"/>
        <pc:sldMkLst>
          <pc:docMk/>
          <pc:sldMk cId="3487387003" sldId="2147483058"/>
        </pc:sldMkLst>
      </pc:sldChg>
      <pc:sldChg chg="del">
        <pc:chgData name="Caroline Camp" userId="S::carolinecamp@microsoft.com::b22ff8d0-7d06-48e8-9971-38809001dd16" providerId="AD" clId="Web-{0CB1589A-F3B2-CF7D-1E87-9B33F7C3DB10}" dt="2025-05-07T15:55:08.622" v="1"/>
        <pc:sldMkLst>
          <pc:docMk/>
          <pc:sldMk cId="932790670" sldId="2147483105"/>
        </pc:sldMkLst>
      </pc:sldChg>
      <pc:sldChg chg="del">
        <pc:chgData name="Caroline Camp" userId="S::carolinecamp@microsoft.com::b22ff8d0-7d06-48e8-9971-38809001dd16" providerId="AD" clId="Web-{0CB1589A-F3B2-CF7D-1E87-9B33F7C3DB10}" dt="2025-05-07T15:55:08.591" v="0"/>
        <pc:sldMkLst>
          <pc:docMk/>
          <pc:sldMk cId="1665212484" sldId="2147483108"/>
        </pc:sldMkLst>
      </pc:sldChg>
      <pc:sldMasterChg chg="addSldLayout delSldLayout">
        <pc:chgData name="Caroline Camp" userId="S::carolinecamp@microsoft.com::b22ff8d0-7d06-48e8-9971-38809001dd16" providerId="AD" clId="Web-{0CB1589A-F3B2-CF7D-1E87-9B33F7C3DB10}" dt="2025-05-07T15:55:23.685" v="6"/>
        <pc:sldMasterMkLst>
          <pc:docMk/>
          <pc:sldMasterMk cId="1112146750" sldId="2147484741"/>
        </pc:sldMasterMkLst>
        <pc:sldLayoutChg chg="add del">
          <pc:chgData name="Caroline Camp" userId="S::carolinecamp@microsoft.com::b22ff8d0-7d06-48e8-9971-38809001dd16" providerId="AD" clId="Web-{0CB1589A-F3B2-CF7D-1E87-9B33F7C3DB10}" dt="2025-05-07T15:55:23.685" v="6"/>
          <pc:sldLayoutMkLst>
            <pc:docMk/>
            <pc:sldMasterMk cId="1112146750" sldId="2147484741"/>
            <pc:sldLayoutMk cId="1024215732" sldId="2147484861"/>
          </pc:sldLayoutMkLst>
        </pc:sldLayoutChg>
      </pc:sldMasterChg>
    </pc:docChg>
  </pc:docChgLst>
  <pc:docChgLst>
    <pc:chgData name="Caroline Camp" userId="b22ff8d0-7d06-48e8-9971-38809001dd16" providerId="ADAL" clId="{080D313E-AFFB-4B18-BC13-5048260C8FC9}"/>
    <pc:docChg chg="custSel delSld modSld delMainMaster modMainMaster">
      <pc:chgData name="Caroline Camp" userId="b22ff8d0-7d06-48e8-9971-38809001dd16" providerId="ADAL" clId="{080D313E-AFFB-4B18-BC13-5048260C8FC9}" dt="2025-05-08T17:38:45.552" v="9" actId="478"/>
      <pc:docMkLst>
        <pc:docMk/>
      </pc:docMkLst>
      <pc:sldChg chg="delSp mod">
        <pc:chgData name="Caroline Camp" userId="b22ff8d0-7d06-48e8-9971-38809001dd16" providerId="ADAL" clId="{080D313E-AFFB-4B18-BC13-5048260C8FC9}" dt="2025-05-08T17:37:54.446" v="2" actId="478"/>
        <pc:sldMkLst>
          <pc:docMk/>
          <pc:sldMk cId="477721194" sldId="2147482943"/>
        </pc:sldMkLst>
        <pc:spChg chg="del">
          <ac:chgData name="Caroline Camp" userId="b22ff8d0-7d06-48e8-9971-38809001dd16" providerId="ADAL" clId="{080D313E-AFFB-4B18-BC13-5048260C8FC9}" dt="2025-05-08T17:37:54.446" v="2" actId="478"/>
          <ac:spMkLst>
            <pc:docMk/>
            <pc:sldMk cId="477721194" sldId="2147482943"/>
            <ac:spMk id="54" creationId="{15D2A897-17CD-EF20-294F-DF50CABD6056}"/>
          </ac:spMkLst>
        </pc:spChg>
        <pc:spChg chg="del">
          <ac:chgData name="Caroline Camp" userId="b22ff8d0-7d06-48e8-9971-38809001dd16" providerId="ADAL" clId="{080D313E-AFFB-4B18-BC13-5048260C8FC9}" dt="2025-05-08T17:37:54.446" v="2" actId="478"/>
          <ac:spMkLst>
            <pc:docMk/>
            <pc:sldMk cId="477721194" sldId="2147482943"/>
            <ac:spMk id="222" creationId="{FB71C6F8-C40A-EC1C-7D0F-897D35F0B5BE}"/>
          </ac:spMkLst>
        </pc:spChg>
        <pc:spChg chg="del">
          <ac:chgData name="Caroline Camp" userId="b22ff8d0-7d06-48e8-9971-38809001dd16" providerId="ADAL" clId="{080D313E-AFFB-4B18-BC13-5048260C8FC9}" dt="2025-05-08T17:37:54.446" v="2" actId="478"/>
          <ac:spMkLst>
            <pc:docMk/>
            <pc:sldMk cId="477721194" sldId="2147482943"/>
            <ac:spMk id="228" creationId="{4523FA28-E0F8-2AD1-3161-0CFECEE255A5}"/>
          </ac:spMkLst>
        </pc:spChg>
        <pc:spChg chg="del">
          <ac:chgData name="Caroline Camp" userId="b22ff8d0-7d06-48e8-9971-38809001dd16" providerId="ADAL" clId="{080D313E-AFFB-4B18-BC13-5048260C8FC9}" dt="2025-05-08T17:37:54.446" v="2" actId="478"/>
          <ac:spMkLst>
            <pc:docMk/>
            <pc:sldMk cId="477721194" sldId="2147482943"/>
            <ac:spMk id="451" creationId="{EF5A409A-13C9-C179-EDA5-8C7116F861FE}"/>
          </ac:spMkLst>
        </pc:spChg>
        <pc:spChg chg="del">
          <ac:chgData name="Caroline Camp" userId="b22ff8d0-7d06-48e8-9971-38809001dd16" providerId="ADAL" clId="{080D313E-AFFB-4B18-BC13-5048260C8FC9}" dt="2025-05-08T17:37:54.446" v="2" actId="478"/>
          <ac:spMkLst>
            <pc:docMk/>
            <pc:sldMk cId="477721194" sldId="2147482943"/>
            <ac:spMk id="458" creationId="{547F300A-C786-5B52-6ADC-4A6DE7E62639}"/>
          </ac:spMkLst>
        </pc:spChg>
        <pc:grpChg chg="del">
          <ac:chgData name="Caroline Camp" userId="b22ff8d0-7d06-48e8-9971-38809001dd16" providerId="ADAL" clId="{080D313E-AFFB-4B18-BC13-5048260C8FC9}" dt="2025-05-08T17:37:54.446" v="2" actId="478"/>
          <ac:grpSpMkLst>
            <pc:docMk/>
            <pc:sldMk cId="477721194" sldId="2147482943"/>
            <ac:grpSpMk id="223" creationId="{115C4B36-EB88-2E74-4E6F-003420F0DD4C}"/>
          </ac:grpSpMkLst>
        </pc:grpChg>
        <pc:grpChg chg="del">
          <ac:chgData name="Caroline Camp" userId="b22ff8d0-7d06-48e8-9971-38809001dd16" providerId="ADAL" clId="{080D313E-AFFB-4B18-BC13-5048260C8FC9}" dt="2025-05-08T17:37:54.446" v="2" actId="478"/>
          <ac:grpSpMkLst>
            <pc:docMk/>
            <pc:sldMk cId="477721194" sldId="2147482943"/>
            <ac:grpSpMk id="452" creationId="{EDCA6F95-46AF-60A5-3C16-F54FDEA04448}"/>
          </ac:grpSpMkLst>
        </pc:grpChg>
        <pc:cxnChg chg="del">
          <ac:chgData name="Caroline Camp" userId="b22ff8d0-7d06-48e8-9971-38809001dd16" providerId="ADAL" clId="{080D313E-AFFB-4B18-BC13-5048260C8FC9}" dt="2025-05-08T17:37:54.446" v="2" actId="478"/>
          <ac:cxnSpMkLst>
            <pc:docMk/>
            <pc:sldMk cId="477721194" sldId="2147482943"/>
            <ac:cxnSpMk id="57" creationId="{D2804A0A-DBD2-1367-8706-994C1EFA6636}"/>
          </ac:cxnSpMkLst>
        </pc:cxnChg>
      </pc:sldChg>
      <pc:sldChg chg="delSp mod">
        <pc:chgData name="Caroline Camp" userId="b22ff8d0-7d06-48e8-9971-38809001dd16" providerId="ADAL" clId="{080D313E-AFFB-4B18-BC13-5048260C8FC9}" dt="2025-05-08T17:37:52.398" v="1" actId="478"/>
        <pc:sldMkLst>
          <pc:docMk/>
          <pc:sldMk cId="3487387003" sldId="2147483058"/>
        </pc:sldMkLst>
        <pc:spChg chg="del">
          <ac:chgData name="Caroline Camp" userId="b22ff8d0-7d06-48e8-9971-38809001dd16" providerId="ADAL" clId="{080D313E-AFFB-4B18-BC13-5048260C8FC9}" dt="2025-05-08T17:37:52.398" v="1" actId="478"/>
          <ac:spMkLst>
            <pc:docMk/>
            <pc:sldMk cId="3487387003" sldId="2147483058"/>
            <ac:spMk id="3" creationId="{E9695C15-1AE7-6E93-6762-622BE0DA8A02}"/>
          </ac:spMkLst>
        </pc:spChg>
        <pc:spChg chg="del">
          <ac:chgData name="Caroline Camp" userId="b22ff8d0-7d06-48e8-9971-38809001dd16" providerId="ADAL" clId="{080D313E-AFFB-4B18-BC13-5048260C8FC9}" dt="2025-05-08T17:37:52.398" v="1" actId="478"/>
          <ac:spMkLst>
            <pc:docMk/>
            <pc:sldMk cId="3487387003" sldId="2147483058"/>
            <ac:spMk id="4" creationId="{8B65ABC0-EDA6-982F-E570-E88BA38D7C42}"/>
          </ac:spMkLst>
        </pc:spChg>
        <pc:spChg chg="del">
          <ac:chgData name="Caroline Camp" userId="b22ff8d0-7d06-48e8-9971-38809001dd16" providerId="ADAL" clId="{080D313E-AFFB-4B18-BC13-5048260C8FC9}" dt="2025-05-08T17:37:52.398" v="1" actId="478"/>
          <ac:spMkLst>
            <pc:docMk/>
            <pc:sldMk cId="3487387003" sldId="2147483058"/>
            <ac:spMk id="8" creationId="{348FA017-84A2-5285-EC45-96D3C314D869}"/>
          </ac:spMkLst>
        </pc:spChg>
        <pc:spChg chg="del">
          <ac:chgData name="Caroline Camp" userId="b22ff8d0-7d06-48e8-9971-38809001dd16" providerId="ADAL" clId="{080D313E-AFFB-4B18-BC13-5048260C8FC9}" dt="2025-05-08T17:37:52.398" v="1" actId="478"/>
          <ac:spMkLst>
            <pc:docMk/>
            <pc:sldMk cId="3487387003" sldId="2147483058"/>
            <ac:spMk id="9" creationId="{2DB7C863-A786-2BE5-AD86-4AEC3B2D9984}"/>
          </ac:spMkLst>
        </pc:spChg>
        <pc:spChg chg="del">
          <ac:chgData name="Caroline Camp" userId="b22ff8d0-7d06-48e8-9971-38809001dd16" providerId="ADAL" clId="{080D313E-AFFB-4B18-BC13-5048260C8FC9}" dt="2025-05-08T17:37:52.398" v="1" actId="478"/>
          <ac:spMkLst>
            <pc:docMk/>
            <pc:sldMk cId="3487387003" sldId="2147483058"/>
            <ac:spMk id="44" creationId="{7D786F37-7D04-D142-FF30-B4665D0EB7E9}"/>
          </ac:spMkLst>
        </pc:spChg>
        <pc:grpChg chg="del">
          <ac:chgData name="Caroline Camp" userId="b22ff8d0-7d06-48e8-9971-38809001dd16" providerId="ADAL" clId="{080D313E-AFFB-4B18-BC13-5048260C8FC9}" dt="2025-05-08T17:37:52.398" v="1" actId="478"/>
          <ac:grpSpMkLst>
            <pc:docMk/>
            <pc:sldMk cId="3487387003" sldId="2147483058"/>
            <ac:grpSpMk id="66" creationId="{9E63C880-F618-A22E-D4D2-E9F7A554BFF7}"/>
          </ac:grpSpMkLst>
        </pc:grpChg>
        <pc:grpChg chg="del">
          <ac:chgData name="Caroline Camp" userId="b22ff8d0-7d06-48e8-9971-38809001dd16" providerId="ADAL" clId="{080D313E-AFFB-4B18-BC13-5048260C8FC9}" dt="2025-05-08T17:37:52.398" v="1" actId="478"/>
          <ac:grpSpMkLst>
            <pc:docMk/>
            <pc:sldMk cId="3487387003" sldId="2147483058"/>
            <ac:grpSpMk id="72" creationId="{C5D9A70D-2A55-448B-A4C6-D39B51C3B478}"/>
          </ac:grpSpMkLst>
        </pc:grpChg>
        <pc:cxnChg chg="del">
          <ac:chgData name="Caroline Camp" userId="b22ff8d0-7d06-48e8-9971-38809001dd16" providerId="ADAL" clId="{080D313E-AFFB-4B18-BC13-5048260C8FC9}" dt="2025-05-08T17:37:52.398" v="1" actId="478"/>
          <ac:cxnSpMkLst>
            <pc:docMk/>
            <pc:sldMk cId="3487387003" sldId="2147483058"/>
            <ac:cxnSpMk id="7" creationId="{6AA6C445-A6BA-B560-AB0E-BCC0A433A970}"/>
          </ac:cxnSpMkLst>
        </pc:cxnChg>
      </pc:sldChg>
      <pc:sldChg chg="del">
        <pc:chgData name="Caroline Camp" userId="b22ff8d0-7d06-48e8-9971-38809001dd16" providerId="ADAL" clId="{080D313E-AFFB-4B18-BC13-5048260C8FC9}" dt="2025-05-08T17:37:49.184" v="0" actId="47"/>
        <pc:sldMkLst>
          <pc:docMk/>
          <pc:sldMk cId="3205303551" sldId="2147483112"/>
        </pc:sldMkLst>
      </pc:sldChg>
      <pc:sldMasterChg chg="del">
        <pc:chgData name="Caroline Camp" userId="b22ff8d0-7d06-48e8-9971-38809001dd16" providerId="ADAL" clId="{080D313E-AFFB-4B18-BC13-5048260C8FC9}" dt="2025-05-08T17:38:24.385" v="3" actId="2696"/>
        <pc:sldMasterMkLst>
          <pc:docMk/>
          <pc:sldMasterMk cId="2460954070" sldId="2147483660"/>
        </pc:sldMasterMkLst>
      </pc:sldMasterChg>
      <pc:sldMasterChg chg="del delSldLayout">
        <pc:chgData name="Caroline Camp" userId="b22ff8d0-7d06-48e8-9971-38809001dd16" providerId="ADAL" clId="{080D313E-AFFB-4B18-BC13-5048260C8FC9}" dt="2025-05-08T17:37:49.184" v="0" actId="47"/>
        <pc:sldMasterMkLst>
          <pc:docMk/>
          <pc:sldMasterMk cId="1112146750" sldId="2147484741"/>
        </pc:sldMasterMkLst>
        <pc:sldLayoutChg chg="del">
          <pc:chgData name="Caroline Camp" userId="b22ff8d0-7d06-48e8-9971-38809001dd16" providerId="ADAL" clId="{080D313E-AFFB-4B18-BC13-5048260C8FC9}" dt="2025-05-08T17:37:49.184" v="0" actId="47"/>
          <pc:sldLayoutMkLst>
            <pc:docMk/>
            <pc:sldMasterMk cId="1112146750" sldId="2147484741"/>
            <pc:sldLayoutMk cId="731244990" sldId="2147484777"/>
          </pc:sldLayoutMkLst>
        </pc:sldLayoutChg>
        <pc:sldLayoutChg chg="del">
          <pc:chgData name="Caroline Camp" userId="b22ff8d0-7d06-48e8-9971-38809001dd16" providerId="ADAL" clId="{080D313E-AFFB-4B18-BC13-5048260C8FC9}" dt="2025-05-08T17:37:49.184" v="0" actId="47"/>
          <pc:sldLayoutMkLst>
            <pc:docMk/>
            <pc:sldMasterMk cId="1112146750" sldId="2147484741"/>
            <pc:sldLayoutMk cId="741358391" sldId="2147484860"/>
          </pc:sldLayoutMkLst>
        </pc:sldLayoutChg>
      </pc:sldMasterChg>
      <pc:sldMasterChg chg="modSldLayout">
        <pc:chgData name="Caroline Camp" userId="b22ff8d0-7d06-48e8-9971-38809001dd16" providerId="ADAL" clId="{080D313E-AFFB-4B18-BC13-5048260C8FC9}" dt="2025-05-08T17:38:37.304" v="6" actId="478"/>
        <pc:sldMasterMkLst>
          <pc:docMk/>
          <pc:sldMasterMk cId="3668317557" sldId="2147484880"/>
        </pc:sldMasterMkLst>
        <pc:sldLayoutChg chg="delSp mod">
          <pc:chgData name="Caroline Camp" userId="b22ff8d0-7d06-48e8-9971-38809001dd16" providerId="ADAL" clId="{080D313E-AFFB-4B18-BC13-5048260C8FC9}" dt="2025-05-08T17:38:37.304" v="6" actId="478"/>
          <pc:sldLayoutMkLst>
            <pc:docMk/>
            <pc:sldMasterMk cId="3668317557" sldId="2147484880"/>
            <pc:sldLayoutMk cId="4064885971" sldId="2147484902"/>
          </pc:sldLayoutMkLst>
          <pc:spChg chg="del">
            <ac:chgData name="Caroline Camp" userId="b22ff8d0-7d06-48e8-9971-38809001dd16" providerId="ADAL" clId="{080D313E-AFFB-4B18-BC13-5048260C8FC9}" dt="2025-05-08T17:38:34.562" v="4" actId="478"/>
            <ac:spMkLst>
              <pc:docMk/>
              <pc:sldMasterMk cId="3668317557" sldId="2147484880"/>
              <pc:sldLayoutMk cId="4064885971" sldId="2147484902"/>
              <ac:spMk id="9" creationId="{597C0116-165C-34E0-7878-30BF81174D29}"/>
            </ac:spMkLst>
          </pc:spChg>
          <pc:spChg chg="del">
            <ac:chgData name="Caroline Camp" userId="b22ff8d0-7d06-48e8-9971-38809001dd16" providerId="ADAL" clId="{080D313E-AFFB-4B18-BC13-5048260C8FC9}" dt="2025-05-08T17:38:37.304" v="6" actId="478"/>
            <ac:spMkLst>
              <pc:docMk/>
              <pc:sldMasterMk cId="3668317557" sldId="2147484880"/>
              <pc:sldLayoutMk cId="4064885971" sldId="2147484902"/>
              <ac:spMk id="10" creationId="{B8959E21-732B-135A-724B-98F359CE0A63}"/>
            </ac:spMkLst>
          </pc:spChg>
          <pc:picChg chg="del">
            <ac:chgData name="Caroline Camp" userId="b22ff8d0-7d06-48e8-9971-38809001dd16" providerId="ADAL" clId="{080D313E-AFFB-4B18-BC13-5048260C8FC9}" dt="2025-05-08T17:38:36.014" v="5" actId="478"/>
            <ac:picMkLst>
              <pc:docMk/>
              <pc:sldMasterMk cId="3668317557" sldId="2147484880"/>
              <pc:sldLayoutMk cId="4064885971" sldId="2147484902"/>
              <ac:picMk id="8" creationId="{ACC387B6-C610-A5B8-72E9-926B67A79A0A}"/>
            </ac:picMkLst>
          </pc:picChg>
        </pc:sldLayoutChg>
      </pc:sldMasterChg>
      <pc:sldMasterChg chg="modSldLayout">
        <pc:chgData name="Caroline Camp" userId="b22ff8d0-7d06-48e8-9971-38809001dd16" providerId="ADAL" clId="{080D313E-AFFB-4B18-BC13-5048260C8FC9}" dt="2025-05-08T17:38:45.552" v="9" actId="478"/>
        <pc:sldMasterMkLst>
          <pc:docMk/>
          <pc:sldMasterMk cId="335698546" sldId="2147484905"/>
        </pc:sldMasterMkLst>
        <pc:sldLayoutChg chg="delSp mod">
          <pc:chgData name="Caroline Camp" userId="b22ff8d0-7d06-48e8-9971-38809001dd16" providerId="ADAL" clId="{080D313E-AFFB-4B18-BC13-5048260C8FC9}" dt="2025-05-08T17:38:45.552" v="9" actId="478"/>
          <pc:sldLayoutMkLst>
            <pc:docMk/>
            <pc:sldMasterMk cId="335698546" sldId="2147484905"/>
            <pc:sldLayoutMk cId="1218266534" sldId="2147484912"/>
          </pc:sldLayoutMkLst>
          <pc:spChg chg="del">
            <ac:chgData name="Caroline Camp" userId="b22ff8d0-7d06-48e8-9971-38809001dd16" providerId="ADAL" clId="{080D313E-AFFB-4B18-BC13-5048260C8FC9}" dt="2025-05-08T17:38:43.818" v="8" actId="478"/>
            <ac:spMkLst>
              <pc:docMk/>
              <pc:sldMasterMk cId="335698546" sldId="2147484905"/>
              <pc:sldLayoutMk cId="1218266534" sldId="2147484912"/>
              <ac:spMk id="18" creationId="{E8985667-C194-0867-4F1F-FD847B429960}"/>
            </ac:spMkLst>
          </pc:spChg>
          <pc:spChg chg="del">
            <ac:chgData name="Caroline Camp" userId="b22ff8d0-7d06-48e8-9971-38809001dd16" providerId="ADAL" clId="{080D313E-AFFB-4B18-BC13-5048260C8FC9}" dt="2025-05-08T17:38:45.552" v="9" actId="478"/>
            <ac:spMkLst>
              <pc:docMk/>
              <pc:sldMasterMk cId="335698546" sldId="2147484905"/>
              <pc:sldLayoutMk cId="1218266534" sldId="2147484912"/>
              <ac:spMk id="19" creationId="{242773B3-A1FB-8053-BCFF-3D7A9BDFF4A6}"/>
            </ac:spMkLst>
          </pc:spChg>
          <pc:picChg chg="del">
            <ac:chgData name="Caroline Camp" userId="b22ff8d0-7d06-48e8-9971-38809001dd16" providerId="ADAL" clId="{080D313E-AFFB-4B18-BC13-5048260C8FC9}" dt="2025-05-08T17:38:42.184" v="7" actId="478"/>
            <ac:picMkLst>
              <pc:docMk/>
              <pc:sldMasterMk cId="335698546" sldId="2147484905"/>
              <pc:sldLayoutMk cId="1218266534" sldId="2147484912"/>
              <ac:picMk id="17" creationId="{A4A85FDF-8FAC-3FB6-2CD6-EA99C375B267}"/>
            </ac:picMkLst>
          </pc:picChg>
        </pc:sldLayoutChg>
      </pc:sldMasterChg>
    </pc:docChg>
  </pc:docChgLst>
  <pc:docChgLst>
    <pc:chgData name="Caroline Camp" userId="S::carolinecamp@microsoft.com::b22ff8d0-7d06-48e8-9971-38809001dd16" providerId="AD" clId="Web-{28700503-4DF5-C788-B470-FB8908B6B4A1}"/>
    <pc:docChg chg="addSld delSld addMainMaster">
      <pc:chgData name="Caroline Camp" userId="S::carolinecamp@microsoft.com::b22ff8d0-7d06-48e8-9971-38809001dd16" providerId="AD" clId="Web-{28700503-4DF5-C788-B470-FB8908B6B4A1}" dt="2025-05-30T21:20:37.282" v="5"/>
      <pc:docMkLst>
        <pc:docMk/>
      </pc:docMkLst>
      <pc:sldChg chg="del">
        <pc:chgData name="Caroline Camp" userId="S::carolinecamp@microsoft.com::b22ff8d0-7d06-48e8-9971-38809001dd16" providerId="AD" clId="Web-{28700503-4DF5-C788-B470-FB8908B6B4A1}" dt="2025-05-30T21:20:37.267" v="3"/>
        <pc:sldMkLst>
          <pc:docMk/>
          <pc:sldMk cId="477721194" sldId="2147482943"/>
        </pc:sldMkLst>
      </pc:sldChg>
      <pc:sldChg chg="del">
        <pc:chgData name="Caroline Camp" userId="S::carolinecamp@microsoft.com::b22ff8d0-7d06-48e8-9971-38809001dd16" providerId="AD" clId="Web-{28700503-4DF5-C788-B470-FB8908B6B4A1}" dt="2025-05-30T21:20:37.267" v="4"/>
        <pc:sldMkLst>
          <pc:docMk/>
          <pc:sldMk cId="158464860" sldId="2147483030"/>
        </pc:sldMkLst>
      </pc:sldChg>
      <pc:sldChg chg="del">
        <pc:chgData name="Caroline Camp" userId="S::carolinecamp@microsoft.com::b22ff8d0-7d06-48e8-9971-38809001dd16" providerId="AD" clId="Web-{28700503-4DF5-C788-B470-FB8908B6B4A1}" dt="2025-05-30T21:20:37.282" v="5"/>
        <pc:sldMkLst>
          <pc:docMk/>
          <pc:sldMk cId="3487387003" sldId="2147483058"/>
        </pc:sldMkLst>
      </pc:sldChg>
      <pc:sldChg chg="add">
        <pc:chgData name="Caroline Camp" userId="S::carolinecamp@microsoft.com::b22ff8d0-7d06-48e8-9971-38809001dd16" providerId="AD" clId="Web-{28700503-4DF5-C788-B470-FB8908B6B4A1}" dt="2025-05-30T21:20:29.297" v="0"/>
        <pc:sldMkLst>
          <pc:docMk/>
          <pc:sldMk cId="4069149186" sldId="2147483166"/>
        </pc:sldMkLst>
      </pc:sldChg>
      <pc:sldChg chg="add">
        <pc:chgData name="Caroline Camp" userId="S::carolinecamp@microsoft.com::b22ff8d0-7d06-48e8-9971-38809001dd16" providerId="AD" clId="Web-{28700503-4DF5-C788-B470-FB8908B6B4A1}" dt="2025-05-30T21:20:30.298" v="2"/>
        <pc:sldMkLst>
          <pc:docMk/>
          <pc:sldMk cId="3484765907" sldId="2147483168"/>
        </pc:sldMkLst>
      </pc:sldChg>
      <pc:sldChg chg="add">
        <pc:chgData name="Caroline Camp" userId="S::carolinecamp@microsoft.com::b22ff8d0-7d06-48e8-9971-38809001dd16" providerId="AD" clId="Web-{28700503-4DF5-C788-B470-FB8908B6B4A1}" dt="2025-05-30T21:20:29.360" v="1"/>
        <pc:sldMkLst>
          <pc:docMk/>
          <pc:sldMk cId="3570668264" sldId="2147483259"/>
        </pc:sldMkLst>
      </pc:sldChg>
      <pc:sldMasterChg chg="add addSldLayout">
        <pc:chgData name="Caroline Camp" userId="S::carolinecamp@microsoft.com::b22ff8d0-7d06-48e8-9971-38809001dd16" providerId="AD" clId="Web-{28700503-4DF5-C788-B470-FB8908B6B4A1}" dt="2025-05-30T21:20:30.298" v="2"/>
        <pc:sldMasterMkLst>
          <pc:docMk/>
          <pc:sldMasterMk cId="2781266863" sldId="2147483709"/>
        </pc:sldMasterMkLst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1465897513" sldId="2147483710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2549561006" sldId="2147483711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1386471709" sldId="2147483712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504605719" sldId="2147483713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1027681783" sldId="2147483714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3694665519" sldId="2147483715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2575619129" sldId="2147483716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799872089" sldId="2147483717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1981311981" sldId="2147483718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2403753880" sldId="2147483719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3697092223" sldId="2147483720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2618121518" sldId="2147483721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2349004458" sldId="2147483722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1505870875" sldId="2147483723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1993176903" sldId="2147483724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2916591084" sldId="2147483725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2583436187" sldId="2147483726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1799040638" sldId="2147483727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4210481356" sldId="2147483728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3843819092" sldId="2147483729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3802240187" sldId="2147483730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3275716295" sldId="2147483731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1279934616" sldId="2147483732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2000610885" sldId="2147483733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3787007130" sldId="2147483734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56763088" sldId="2147483735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233760403" sldId="2147483736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2122241705" sldId="2147483737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3932269792" sldId="2147483738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3535299666" sldId="2147483739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3954897116" sldId="2147483740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4117714867" sldId="2147483741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3837191626" sldId="2147483742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3905845166" sldId="2147483743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2350619254" sldId="2147483744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40264257" sldId="2147483745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1414277488" sldId="2147483746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3973881139" sldId="2147483747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592046698" sldId="2147483748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1412736578" sldId="2147483749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3485414174" sldId="2147483750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36466573" sldId="2147483751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3991697544" sldId="2147483752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499669277" sldId="2147483753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2287424202" sldId="2147483754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2833043277" sldId="2147483755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3340706365" sldId="2147483756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2243763318" sldId="2147483757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247964212" sldId="2147483758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330729196" sldId="2147483759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1823161866" sldId="2147483760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2217578380" sldId="2147483761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3581389218" sldId="2147483762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380642550" sldId="2147483763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924101231" sldId="2147483764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2427485999" sldId="2147483765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1246704539" sldId="2147483766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721954292" sldId="2147483767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1410487348" sldId="2147483768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2720750078" sldId="2147483769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2275477634" sldId="2147483770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84953206" sldId="2147483771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2561837170" sldId="2147483772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342943381" sldId="2147483773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1180174424" sldId="2147483774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2622305406" sldId="2147483775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1215417614" sldId="2147483776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2763619255" sldId="2147483778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3324253585" sldId="2147483779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683357570" sldId="2147483780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2910180732" sldId="2147483781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1011398902" sldId="2147483782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1654638730" sldId="2147483783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741358391" sldId="2147484860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774650136" sldId="2147484999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3828071146" sldId="2147485079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1463934301" sldId="2147485082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297" v="0"/>
          <pc:sldLayoutMkLst>
            <pc:docMk/>
            <pc:sldMasterMk cId="2781266863" sldId="2147483709"/>
            <pc:sldLayoutMk cId="2040848623" sldId="2147485083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29.360" v="1"/>
          <pc:sldLayoutMkLst>
            <pc:docMk/>
            <pc:sldMasterMk cId="2781266863" sldId="2147483709"/>
            <pc:sldLayoutMk cId="774650136" sldId="2147485084"/>
          </pc:sldLayoutMkLst>
        </pc:sldLayoutChg>
        <pc:sldLayoutChg chg="add">
          <pc:chgData name="Caroline Camp" userId="S::carolinecamp@microsoft.com::b22ff8d0-7d06-48e8-9971-38809001dd16" providerId="AD" clId="Web-{28700503-4DF5-C788-B470-FB8908B6B4A1}" dt="2025-05-30T21:20:30.298" v="2"/>
          <pc:sldLayoutMkLst>
            <pc:docMk/>
            <pc:sldMasterMk cId="2781266863" sldId="2147483709"/>
            <pc:sldLayoutMk cId="774650136" sldId="214748508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67569A-153A-4FC4-92F9-9CF48E981C64}" type="datetimeFigureOut">
              <a:t>5/30/2025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7257F-FCD3-4545-A57A-52586875538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990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0F402-2349-8CEC-385D-FB43C0762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65BC28-E15C-2E9D-DE3B-6A401DAEA0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DF989B-4490-F91C-DC7A-484BB4DB72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4A4A68-B903-E1E4-4659-31A98885D9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A65AD-5A8D-4118-97FC-24037657B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741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9E62B-B2E6-9D2A-4FB8-7594376E8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BB7E49-CF27-212B-8EAE-1D4098140A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671C5A-01F8-7281-7148-2900774CD0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BB2149-C288-5029-DA6F-57CB495407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A65AD-5A8D-4118-97FC-24037657B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105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3.xml"/><Relationship Id="rId4" Type="http://schemas.microsoft.com/office/2007/relationships/hdphoto" Target="../media/hdphoto2.wdp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2.svg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jpe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4" name="Rectangle: Top Corners Rounded 73">
            <a:extLst>
              <a:ext uri="{FF2B5EF4-FFF2-40B4-BE49-F238E27FC236}">
                <a16:creationId xmlns:a16="http://schemas.microsoft.com/office/drawing/2014/main" id="{9C693E26-EC61-AEAC-C1C4-733CBC83CC4A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FFD46EF-67A1-2B45-C906-05C4ACC2D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4ED043E-EA90-195B-771E-CE53479D2BC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5" name="Rectangle 89">
              <a:extLst>
                <a:ext uri="{FF2B5EF4-FFF2-40B4-BE49-F238E27FC236}">
                  <a16:creationId xmlns:a16="http://schemas.microsoft.com/office/drawing/2014/main" id="{3853106D-E38A-371E-B378-89F7601572D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B2872BD-57A1-5A98-BBEC-120407B23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C271353-C79B-E3BF-32F5-48C1A526FF02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9" name="Rectangle 89">
              <a:extLst>
                <a:ext uri="{FF2B5EF4-FFF2-40B4-BE49-F238E27FC236}">
                  <a16:creationId xmlns:a16="http://schemas.microsoft.com/office/drawing/2014/main" id="{B93F1E4A-9BA7-C4D0-83D8-2451A1DEAD80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6100066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0648859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DC3595B-25C2-CF43-259D-75A3671E70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5756191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A3D27F9-7D19-8ECF-C50E-71D515E54B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79987208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112CDB0-015D-94C2-ECEE-970711F59E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9813119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DFBB8-E1C1-D5AB-8154-CBA2D9EFB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51E17F0-59B9-3EAE-0FC7-A1EBDE8F7B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40375388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96CCFA2-2D28-1617-4A3E-368924E943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9709222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AB70484-C812-6F3C-92DD-F6B2E1A813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6181215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A97F131-E501-E84F-7717-E61457B6D3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3490044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134AA3C-2F0D-D667-86A9-3A48F0A22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5058708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31769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65910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77DFCF-5A06-D891-32A4-C03591C6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F600B-CFDD-E149-4C3E-973F3232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DBAB1-083D-B0E2-3032-7A47CD3F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690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6583680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5394960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658368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B2CFD743-438B-21E8-B2BA-FF8644B73E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43080" y="1866864"/>
            <a:ext cx="5544120" cy="3124272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2583436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888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875002"/>
            <a:ext cx="3840862" cy="1107996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453295D4-3AEF-C922-4A3C-5C3DBD4757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91125" y="1542284"/>
            <a:ext cx="6696075" cy="3773432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17990406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834586-5E35-30D9-D8B4-75A164A4F9C0}"/>
              </a:ext>
            </a:extLst>
          </p:cNvPr>
          <p:cNvSpPr/>
          <p:nvPr userDrawn="1"/>
        </p:nvSpPr>
        <p:spPr bwMode="auto">
          <a:xfrm>
            <a:off x="0" y="2438400"/>
            <a:ext cx="12192000" cy="4419600"/>
          </a:xfrm>
          <a:prstGeom prst="rect">
            <a:avLst/>
          </a:prstGeom>
          <a:solidFill>
            <a:srgbClr val="E1D3C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745164" cy="1514157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2743200"/>
            <a:ext cx="4749800" cy="352583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918200" y="1155700"/>
            <a:ext cx="5702300" cy="5465928"/>
          </a:xfrm>
          <a:prstGeom prst="round2SameRect">
            <a:avLst>
              <a:gd name="adj1" fmla="val 2235"/>
              <a:gd name="adj2" fmla="val 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4324"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5C000A-8BFF-12E7-7DFB-FF34728592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918200" y="6621628"/>
            <a:ext cx="5702300" cy="236372"/>
          </a:xfrm>
          <a:prstGeom prst="round2SameRect">
            <a:avLst>
              <a:gd name="adj1" fmla="val 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421048135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624513" y="585788"/>
            <a:ext cx="5683249" cy="5683249"/>
          </a:xfrm>
          <a:prstGeom prst="roundRect">
            <a:avLst>
              <a:gd name="adj" fmla="val 3259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2" name="Picture 1" hidden="1">
            <a:extLst>
              <a:ext uri="{FF2B5EF4-FFF2-40B4-BE49-F238E27FC236}">
                <a16:creationId xmlns:a16="http://schemas.microsoft.com/office/drawing/2014/main" id="{4E2E619B-2D74-9B55-98E1-9E6126DE0D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614987" y="6032665"/>
            <a:ext cx="5702300" cy="236372"/>
          </a:xfrm>
          <a:prstGeom prst="round2SameRect">
            <a:avLst>
              <a:gd name="adj1" fmla="val 5000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38438190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close-up of a colorful object&#10;&#10;Description automatically generated">
            <a:extLst>
              <a:ext uri="{FF2B5EF4-FFF2-40B4-BE49-F238E27FC236}">
                <a16:creationId xmlns:a16="http://schemas.microsoft.com/office/drawing/2014/main" id="{89A104E1-D13F-B13B-BB5D-930C8205C8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999" y="0"/>
            <a:ext cx="6858001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69B64261-FB99-ADE9-26E4-3ECE1E68C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" b="160"/>
          <a:stretch/>
        </p:blipFill>
        <p:spPr>
          <a:xfrm rot="16200000">
            <a:off x="6205856" y="868680"/>
            <a:ext cx="5120640" cy="5120640"/>
          </a:xfrm>
          <a:prstGeom prst="roundRect">
            <a:avLst>
              <a:gd name="adj" fmla="val 2716"/>
            </a:avLst>
          </a:prstGeom>
        </p:spPr>
      </p:pic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346"/>
            </a:avLst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02240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4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8AEFBE-EE1F-0FBF-5C84-1DF6EC1777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2757162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2799346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F87341-ECEA-3B94-51B2-A9E24914685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ED39DE-8DED-DC59-2BDA-C621877CF64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0006108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D4BC3CE-C968-246E-EAC3-B829FDF59F1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7870071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67630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77DFCF-5A06-D891-32A4-C03591C6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F600B-CFDD-E149-4C3E-973F3232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DBAB1-083D-B0E2-3032-7A47CD3F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665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4EB85E8-62D6-9C5F-D48A-055FCADA251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228600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37604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5ACBF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1222417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322697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0"/>
            <a:ext cx="2532888" cy="2532888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5352996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0"/>
            <a:ext cx="4892040" cy="9350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93821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8" y="2286000"/>
            <a:ext cx="6062472" cy="280720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E597A-BE1E-6B1F-960D-A90DC95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548971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>
          <p15:clr>
            <a:srgbClr val="5ACBF0"/>
          </p15:clr>
        </p15:guide>
        <p15:guide id="15" pos="3451">
          <p15:clr>
            <a:srgbClr val="5ACBF0"/>
          </p15:clr>
        </p15:guide>
        <p15:guide id="16" pos="4229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285292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4023360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1177148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>
          <p15:clr>
            <a:srgbClr val="5ACBF0"/>
          </p15:clr>
        </p15:guide>
        <p15:guide id="15" pos="2168">
          <p15:clr>
            <a:srgbClr val="5ACBF0"/>
          </p15:clr>
        </p15:guide>
        <p15:guide id="16" pos="2944">
          <p15:clr>
            <a:srgbClr val="5ACBF0"/>
          </p15:clr>
        </p15:guide>
        <p15:guide id="17" pos="4738">
          <p15:clr>
            <a:srgbClr val="5ACBF0"/>
          </p15:clr>
        </p15:guide>
        <p15:guide id="18" pos="5514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1828800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999232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2" y="4799409"/>
            <a:ext cx="1828800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6" y="2286000"/>
            <a:ext cx="2999232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371916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>
          <p15:clr>
            <a:srgbClr val="5ACBF0"/>
          </p15:clr>
        </p15:guide>
        <p15:guide id="16" pos="1524">
          <p15:clr>
            <a:srgbClr val="5ACBF0"/>
          </p15:clr>
        </p15:guide>
        <p15:guide id="17" pos="2298">
          <p15:clr>
            <a:srgbClr val="5ACBF0"/>
          </p15:clr>
        </p15:guide>
        <p15:guide id="18" pos="3450">
          <p15:clr>
            <a:srgbClr val="5ACBF0"/>
          </p15:clr>
        </p15:guide>
        <p15:guide id="19" pos="4230">
          <p15:clr>
            <a:srgbClr val="5ACBF0"/>
          </p15:clr>
        </p15:guide>
        <p15:guide id="20" pos="5380">
          <p15:clr>
            <a:srgbClr val="5ACBF0"/>
          </p15:clr>
        </p15:guide>
        <p15:guide id="21" pos="6156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0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4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058451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8962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506192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0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0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02642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91440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 descr="A logo of a company&#10;&#10;Description automatically generated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97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4142774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>
          <p15:clr>
            <a:srgbClr val="5ACBF0"/>
          </p15:clr>
        </p15:guide>
        <p15:guide id="3" pos="6216">
          <p15:clr>
            <a:srgbClr val="5ACBF0"/>
          </p15:clr>
        </p15:guide>
        <p15:guide id="5" pos="5850">
          <p15:clr>
            <a:srgbClr val="5ACBF0"/>
          </p15:clr>
        </p15:guide>
        <p15:guide id="7" pos="4392">
          <p15:clr>
            <a:srgbClr val="5ACBF0"/>
          </p15:clr>
        </p15:guide>
        <p15:guide id="8" pos="3292">
          <p15:clr>
            <a:srgbClr val="5ACBF0"/>
          </p15:clr>
        </p15:guide>
        <p15:guide id="10" pos="2926">
          <p15:clr>
            <a:srgbClr val="5ACBF0"/>
          </p15:clr>
        </p15:guide>
        <p15:guide id="11" pos="4754">
          <p15:clr>
            <a:srgbClr val="5ACBF0"/>
          </p15:clr>
        </p15:guide>
        <p15:guide id="13" pos="1464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>
          <p15:clr>
            <a:srgbClr val="5ACBF0"/>
          </p15:clr>
        </p15:guide>
        <p15:guide id="16" orient="horz" pos="2533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8811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9204669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2736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Bott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485414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6466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Right 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991697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Left s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99669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D5F20BF-1B1B-50CA-191C-F2202EAF5B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287424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10" name="Picture 9" descr="A person with curly hair standing in brightly illuminating outdoor light and shadows">
            <a:extLst>
              <a:ext uri="{FF2B5EF4-FFF2-40B4-BE49-F238E27FC236}">
                <a16:creationId xmlns:a16="http://schemas.microsoft.com/office/drawing/2014/main" id="{2E82545A-FD52-D775-7812-AC95C1735C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13" r="21311"/>
          <a:stretch/>
        </p:blipFill>
        <p:spPr>
          <a:xfrm>
            <a:off x="5334000" y="0"/>
            <a:ext cx="6858000" cy="6858000"/>
          </a:xfrm>
          <a:prstGeom prst="roundRect">
            <a:avLst>
              <a:gd name="adj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2833043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080397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080397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8" name="Picture 7" descr="A logo of a company&#10;&#10;Description automatically generated">
            <a:extLst>
              <a:ext uri="{FF2B5EF4-FFF2-40B4-BE49-F238E27FC236}">
                <a16:creationId xmlns:a16="http://schemas.microsoft.com/office/drawing/2014/main" id="{51065696-BF77-547A-924A-9F4AB38AD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61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70AE3-8618-7645-AE3C-5E57E3BF17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6036" y="302036"/>
            <a:ext cx="6251164" cy="6251164"/>
          </a:xfrm>
          <a:prstGeom prst="roundRect">
            <a:avLst>
              <a:gd name="adj" fmla="val 2595"/>
            </a:avLst>
          </a:prstGeom>
        </p:spPr>
      </p:pic>
    </p:spTree>
    <p:extLst>
      <p:ext uri="{BB962C8B-B14F-4D97-AF65-F5344CB8AC3E}">
        <p14:creationId xmlns:p14="http://schemas.microsoft.com/office/powerpoint/2010/main" val="3340706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4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 descr="A person with white beard and hat&#10;&#10;Description automatically generated">
            <a:extLst>
              <a:ext uri="{FF2B5EF4-FFF2-40B4-BE49-F238E27FC236}">
                <a16:creationId xmlns:a16="http://schemas.microsoft.com/office/drawing/2014/main" id="{6114E386-90DD-2D33-E4EE-56C7BEC347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2DA8AD-FBCB-B320-7C32-5B6DFD8E5B6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763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C1E8B5B3-E911-FA3B-060D-08ACEFE48A2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47964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11608B-3482-A33C-BA63-70C5869A2A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1" y="0"/>
            <a:ext cx="6858000" cy="686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9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F67BE8-1773-C479-4149-41024CAFA3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61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4" name="Picture 3" descr="A close-up of a colorful wave&#10;&#10;Description automatically generated">
            <a:extLst>
              <a:ext uri="{FF2B5EF4-FFF2-40B4-BE49-F238E27FC236}">
                <a16:creationId xmlns:a16="http://schemas.microsoft.com/office/drawing/2014/main" id="{7E23DEF3-55CD-9793-23E4-712C6621B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6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78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581389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6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80642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7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24101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4859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5511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5511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1" name="Picture 10" descr="A logo of a company&#10;&#10;Description automatically generated">
            <a:extLst>
              <a:ext uri="{FF2B5EF4-FFF2-40B4-BE49-F238E27FC236}">
                <a16:creationId xmlns:a16="http://schemas.microsoft.com/office/drawing/2014/main" id="{CAE62B93-42FC-5FEC-B67B-BA687583F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71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7045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9542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4873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FC2122-D0AB-B54C-3BD9-B65B42E33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42"/>
            <a:ext cx="12192000" cy="685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500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BC87E-4CC9-0F44-6DF9-7F6E2A043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155222B-26E4-2F43-D7F5-FC045289128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9DBCD25-6DFA-052F-4ED9-1E8C8737F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2754776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6318D53-3286-EAEB-3098-F1081AF276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t="48" b="48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AD825C2-7FF1-3371-96A7-47B946637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FB201-BF2E-7E3A-CE08-CB33082FCE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83B56F-81D2-3B74-659E-75EE6D1D48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849532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B6B235D-925E-935A-C0D1-66A1BCB69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" r="29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8A31E95-ADF9-9E3F-1324-0D2A40C31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5F23D6-B0F2-95EC-6A60-E33F63B039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1A9544-8C8F-F52A-1876-F01F4D0915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5618371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53C62E-72E5-F065-0EA5-5455A61A10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1FDE9D-CE47-EE58-DDEB-A4E2C9956F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83921F1-D334-EC88-D639-C6492418B9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3429433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2">
          <p15:clr>
            <a:srgbClr val="A4A3A4"/>
          </p15:clr>
        </p15:guide>
        <p15:guide id="24" pos="6120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888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4CD05008-D889-2657-9E64-AE1A68432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90B9417-A140-ED0E-9B15-EC46E4352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E6AC568-C052-9C82-938A-92DB6B485D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1180174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F1F03AAB-35E4-75D5-BC32-B2CE3D936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1F2F5D4-3A80-B49A-353F-38D18DF589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7DA8D6A-DC14-6890-FE2C-FDB67210F3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26223054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replaceabl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495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495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3" b="23633"/>
          <a:stretch/>
        </p:blipFill>
        <p:spPr>
          <a:xfrm>
            <a:off x="396403" y="581978"/>
            <a:ext cx="1454782" cy="343851"/>
          </a:xfrm>
          <a:prstGeom prst="rect">
            <a:avLst/>
          </a:prstGeom>
        </p:spPr>
      </p:pic>
      <p:sp>
        <p:nvSpPr>
          <p:cNvPr id="2" name="Picture Placeholder" descr="Picture placeholder">
            <a:extLst>
              <a:ext uri="{FF2B5EF4-FFF2-40B4-BE49-F238E27FC236}">
                <a16:creationId xmlns:a16="http://schemas.microsoft.com/office/drawing/2014/main" id="{9BD5030A-DADA-E973-A194-2BD6C3CE6D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504605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28B26F-D58F-C59C-79A9-B632CC130C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25569"/>
            <a:ext cx="12192000" cy="19324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830" y="31212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4F713963-A5EA-2AC4-41B1-2A1162C6E1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7505699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570830" y="585788"/>
            <a:ext cx="674370" cy="58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176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pt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3FD22E-D362-78A6-2219-103E4138C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7471" y="222068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D89376E-3BB0-0414-9125-A137EF9F4E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7471" y="331796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D545552-38C6-59C4-C664-F1E24F0794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7471" y="441524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53A433-F2D5-7B5B-B3BD-45E3929D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3619255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tx1"/>
                </a:solidFill>
                <a:cs typeface="Segoe Sans Display" pitchFamily="2" charset="0"/>
              </a:rPr>
              <a:t>© Copyright Microsoft Corporation. All rights reserved. </a:t>
            </a:r>
          </a:p>
        </p:txBody>
      </p:sp>
      <p:pic>
        <p:nvPicPr>
          <p:cNvPr id="4" name="Picture 3" descr="A logo of a company&#10;&#10;Description automatically generated">
            <a:extLst>
              <a:ext uri="{FF2B5EF4-FFF2-40B4-BE49-F238E27FC236}">
                <a16:creationId xmlns:a16="http://schemas.microsoft.com/office/drawing/2014/main" id="{6D0E7ACD-25E9-7FAD-3A11-733954C79A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53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6833575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01807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7B5C5-638A-9161-1B9C-2957CA50F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2FE07D-0C02-0E6B-70FE-4E75F1486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99058-3097-DF18-4A03-9026E93FB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68C3-6B6F-4D2B-AC39-970542115CED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B499F-985F-1E6D-0635-F82BC7C77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FF392-284E-BF22-3185-B3AF9AFB0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2FCE-A089-4771-BD40-3FA580C2F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989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4AFE-ADC9-AC1C-19DB-3821A0E37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A5EBC-8441-7A62-E179-DFBC7EA03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71319-9C35-5D71-23A4-E562DD072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68C3-6B6F-4D2B-AC39-970542115CED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92B15-F8BD-4C99-751B-75914378E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D57F4-41DC-6B38-4D0B-60B36B540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2FCE-A089-4771-BD40-3FA580C2F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38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02768178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9AD36-9697-7A80-3254-5F3E153B7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957" y="548736"/>
            <a:ext cx="10950086" cy="684055"/>
          </a:xfrm>
        </p:spPr>
        <p:txBody>
          <a:bodyPr/>
          <a:lstStyle>
            <a:lvl1pPr algn="ctr">
              <a:lnSpc>
                <a:spcPct val="90000"/>
              </a:lnSpc>
              <a:defRPr sz="3200">
                <a:latin typeface="Graphik Medium" panose="020B06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9" name="Picture 28" descr="Accenture Song">
            <a:extLst>
              <a:ext uri="{FF2B5EF4-FFF2-40B4-BE49-F238E27FC236}">
                <a16:creationId xmlns:a16="http://schemas.microsoft.com/office/drawing/2014/main" id="{8965CD11-D53B-32B0-FD2B-0CBEB35129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75000"/>
          </a:blip>
          <a:srcRect/>
          <a:stretch/>
        </p:blipFill>
        <p:spPr>
          <a:xfrm>
            <a:off x="10455422" y="6343366"/>
            <a:ext cx="1281651" cy="21490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045E59E-BAD4-29A7-47A1-4CFE154A00A4}"/>
              </a:ext>
            </a:extLst>
          </p:cNvPr>
          <p:cNvSpPr/>
          <p:nvPr userDrawn="1"/>
        </p:nvSpPr>
        <p:spPr>
          <a:xfrm>
            <a:off x="0" y="5775158"/>
            <a:ext cx="12192000" cy="1082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58391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ACN+MS 2024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E0F88B-2394-BA53-3960-379E8C2D4BB2}"/>
              </a:ext>
            </a:extLst>
          </p:cNvPr>
          <p:cNvSpPr txBox="1"/>
          <p:nvPr userDrawn="1"/>
        </p:nvSpPr>
        <p:spPr>
          <a:xfrm>
            <a:off x="9904614" y="657269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defTabSz="228554">
              <a:spcAft>
                <a:spcPts val="1200"/>
              </a:spcAft>
            </a:pPr>
            <a:endParaRPr lang="en-US" sz="1800" noProof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293F757F-855A-DF0C-CFB2-70C988210EF8}"/>
              </a:ext>
            </a:extLst>
          </p:cNvPr>
          <p:cNvSpPr txBox="1">
            <a:spLocks/>
          </p:cNvSpPr>
          <p:nvPr userDrawn="1"/>
        </p:nvSpPr>
        <p:spPr>
          <a:xfrm>
            <a:off x="1168802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0944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88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32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77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213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6656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6097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5541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1F90F471-3972-4120-B8B3-0237DE626C35}" type="slidenum">
              <a:rPr lang="en-US" sz="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5FEC3B1-2C12-280D-D4D7-D6F39D8F5C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2578" y="600637"/>
            <a:ext cx="10021722" cy="3352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2000"/>
            </a:lvl1pPr>
          </a:lstStyle>
          <a:p>
            <a:r>
              <a:rPr lang="en-US"/>
              <a:t>Place headline here (20pt)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E22CB22-6282-EAA1-CB68-C026ED52FA9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2578" y="1002669"/>
            <a:ext cx="10021722" cy="4567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 i="0">
                <a:latin typeface="Graphik Light" panose="020B0403030202060203" pitchFamily="34" charset="77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828071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4" name="Rectangle: Top Corners Rounded 73">
            <a:extLst>
              <a:ext uri="{FF2B5EF4-FFF2-40B4-BE49-F238E27FC236}">
                <a16:creationId xmlns:a16="http://schemas.microsoft.com/office/drawing/2014/main" id="{9C693E26-EC61-AEAC-C1C4-733CBC83CC4A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FFD46EF-67A1-2B45-C906-05C4ACC2D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4ED043E-EA90-195B-771E-CE53479D2BC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5" name="Rectangle 89">
              <a:extLst>
                <a:ext uri="{FF2B5EF4-FFF2-40B4-BE49-F238E27FC236}">
                  <a16:creationId xmlns:a16="http://schemas.microsoft.com/office/drawing/2014/main" id="{3853106D-E38A-371E-B378-89F7601572D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B2872BD-57A1-5A98-BBEC-120407B23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C271353-C79B-E3BF-32F5-48C1A526FF02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9" name="Rectangle 89">
              <a:extLst>
                <a:ext uri="{FF2B5EF4-FFF2-40B4-BE49-F238E27FC236}">
                  <a16:creationId xmlns:a16="http://schemas.microsoft.com/office/drawing/2014/main" id="{B93F1E4A-9BA7-C4D0-83D8-2451A1DEAD80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6100066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14DD3BF-4C96-8DF8-E5C1-BF66F7646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3280" y="6409515"/>
            <a:ext cx="401004" cy="365125"/>
          </a:xfrm>
          <a:prstGeom prst="rect">
            <a:avLst/>
          </a:prstGeom>
        </p:spPr>
        <p:txBody>
          <a:bodyPr/>
          <a:lstStyle>
            <a:lvl1pPr algn="ctr">
              <a:defRPr lang="en-US" sz="8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CB20294-7463-45E0-952B-417A59F582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343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 Differenti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429D88A-22EB-011F-7ED7-060B15FEFB77}"/>
              </a:ext>
            </a:extLst>
          </p:cNvPr>
          <p:cNvSpPr/>
          <p:nvPr userDrawn="1"/>
        </p:nvSpPr>
        <p:spPr bwMode="auto">
          <a:xfrm>
            <a:off x="0" y="-1"/>
            <a:ext cx="12192000" cy="2151417"/>
          </a:xfrm>
          <a:custGeom>
            <a:avLst/>
            <a:gdLst>
              <a:gd name="connsiteX0" fmla="*/ 0 w 12192000"/>
              <a:gd name="connsiteY0" fmla="*/ 0 h 2151417"/>
              <a:gd name="connsiteX1" fmla="*/ 12192000 w 12192000"/>
              <a:gd name="connsiteY1" fmla="*/ 0 h 2151417"/>
              <a:gd name="connsiteX2" fmla="*/ 12192000 w 12192000"/>
              <a:gd name="connsiteY2" fmla="*/ 1813560 h 2151417"/>
              <a:gd name="connsiteX3" fmla="*/ 4619672 w 12192000"/>
              <a:gd name="connsiteY3" fmla="*/ 1813560 h 2151417"/>
              <a:gd name="connsiteX4" fmla="*/ 4307841 w 12192000"/>
              <a:gd name="connsiteY4" fmla="*/ 2125391 h 2151417"/>
              <a:gd name="connsiteX5" fmla="*/ 4307841 w 12192000"/>
              <a:gd name="connsiteY5" fmla="*/ 2151417 h 2151417"/>
              <a:gd name="connsiteX6" fmla="*/ 0 w 12192000"/>
              <a:gd name="connsiteY6" fmla="*/ 2151417 h 2151417"/>
              <a:gd name="connsiteX7" fmla="*/ 0 w 12192000"/>
              <a:gd name="connsiteY7" fmla="*/ 0 h 215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51417">
                <a:moveTo>
                  <a:pt x="0" y="0"/>
                </a:moveTo>
                <a:lnTo>
                  <a:pt x="12192000" y="0"/>
                </a:lnTo>
                <a:lnTo>
                  <a:pt x="12192000" y="1813560"/>
                </a:lnTo>
                <a:lnTo>
                  <a:pt x="4619672" y="1813560"/>
                </a:lnTo>
                <a:cubicBezTo>
                  <a:pt x="4447452" y="1813560"/>
                  <a:pt x="4307841" y="1953171"/>
                  <a:pt x="4307841" y="2125391"/>
                </a:cubicBezTo>
                <a:lnTo>
                  <a:pt x="4307841" y="2151417"/>
                </a:lnTo>
                <a:lnTo>
                  <a:pt x="0" y="21514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0049257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EB6C96E3-B02C-43AF-E658-428651FA4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>
            <a:off x="6043852" y="370871"/>
            <a:ext cx="4584831" cy="7711465"/>
          </a:xfrm>
          <a:prstGeom prst="round2SameRect">
            <a:avLst>
              <a:gd name="adj1" fmla="val 4036"/>
              <a:gd name="adj2" fmla="val 0"/>
            </a:avLst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Picture Placeholder 56">
            <a:extLst>
              <a:ext uri="{FF2B5EF4-FFF2-40B4-BE49-F238E27FC236}">
                <a16:creationId xmlns:a16="http://schemas.microsoft.com/office/drawing/2014/main" id="{CCCF1159-71BD-D20F-FE78-8963CB64A55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668706" y="2111725"/>
            <a:ext cx="7516368" cy="4233672"/>
          </a:xfrm>
          <a:prstGeom prst="rect">
            <a:avLst/>
          </a:prstGeom>
          <a:solidFill>
            <a:schemeClr val="bg1"/>
          </a:solidFill>
        </p:spPr>
        <p:txBody>
          <a:bodyPr bIns="91440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28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Click on the icon to add Image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3477E80-CAE1-DD42-1452-AC0602594C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8263" y="2248382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921799A4-6F69-314E-AB6C-21AF4393117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8263" y="3370394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9937B16B-15DB-F73E-EE36-B1B53A27B63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8263" y="4492406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16DC85F3-18EB-D068-EC58-7955B00F08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8263" y="5614416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7" name="Picture Placeholder 56">
            <a:extLst>
              <a:ext uri="{FF2B5EF4-FFF2-40B4-BE49-F238E27FC236}">
                <a16:creationId xmlns:a16="http://schemas.microsoft.com/office/drawing/2014/main" id="{E260874D-C856-B7DE-F08E-FC4D3EF7BCE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916944" y="293237"/>
            <a:ext cx="927394" cy="927392"/>
          </a:xfrm>
          <a:prstGeom prst="rect">
            <a:avLst/>
          </a:prstGeom>
        </p:spPr>
        <p:txBody>
          <a:bodyPr wrap="none"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/>
              <a:t>Add icon/</a:t>
            </a:r>
            <a:br>
              <a:rPr lang="en-US"/>
            </a:br>
            <a:r>
              <a:rPr lang="en-US"/>
              <a:t>logo here</a:t>
            </a:r>
          </a:p>
        </p:txBody>
      </p:sp>
    </p:spTree>
    <p:extLst>
      <p:ext uri="{BB962C8B-B14F-4D97-AF65-F5344CB8AC3E}">
        <p14:creationId xmlns:p14="http://schemas.microsoft.com/office/powerpoint/2010/main" val="2040848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66 2.59259E-6 L -1.04167E-6 2.59259E-6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966 -2.59259E-6 L -1.04167E-6 -2.59259E-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966 3.7037E-6 L -1.04167E-6 3.7037E-6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01966 4.07407E-6 L -1.04167E-6 4.07407E-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1"/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1"/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1"/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1"/>
    </p:bldLst>
  </p:timing>
  <p:extLst>
    <p:ext uri="{DCECCB84-F9BA-43D5-87BE-67443E8EF086}">
      <p15:sldGuideLst xmlns:p15="http://schemas.microsoft.com/office/powerpoint/2012/main">
        <p15:guide id="28" orient="horz" pos="86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1363FF4-6EF0-D2BC-8DFE-19CC89CD92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946655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24.xml"/><Relationship Id="rId42" Type="http://schemas.openxmlformats.org/officeDocument/2006/relationships/slideLayout" Target="../slideLayouts/slideLayout45.xml"/><Relationship Id="rId47" Type="http://schemas.openxmlformats.org/officeDocument/2006/relationships/slideLayout" Target="../slideLayouts/slideLayout50.xml"/><Relationship Id="rId63" Type="http://schemas.openxmlformats.org/officeDocument/2006/relationships/slideLayout" Target="../slideLayouts/slideLayout66.xml"/><Relationship Id="rId68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14.xml"/><Relationship Id="rId32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40.xml"/><Relationship Id="rId53" Type="http://schemas.openxmlformats.org/officeDocument/2006/relationships/slideLayout" Target="../slideLayouts/slideLayout56.xml"/><Relationship Id="rId58" Type="http://schemas.openxmlformats.org/officeDocument/2006/relationships/slideLayout" Target="../slideLayouts/slideLayout61.xml"/><Relationship Id="rId74" Type="http://schemas.openxmlformats.org/officeDocument/2006/relationships/slideLayout" Target="../slideLayouts/slideLayout77.xml"/><Relationship Id="rId7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.xml"/><Relationship Id="rId61" Type="http://schemas.openxmlformats.org/officeDocument/2006/relationships/slideLayout" Target="../slideLayouts/slideLayout64.xml"/><Relationship Id="rId82" Type="http://schemas.openxmlformats.org/officeDocument/2006/relationships/image" Target="../media/image1.png"/><Relationship Id="rId1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8.xml"/><Relationship Id="rId43" Type="http://schemas.openxmlformats.org/officeDocument/2006/relationships/slideLayout" Target="../slideLayouts/slideLayout46.xml"/><Relationship Id="rId48" Type="http://schemas.openxmlformats.org/officeDocument/2006/relationships/slideLayout" Target="../slideLayouts/slideLayout51.xml"/><Relationship Id="rId56" Type="http://schemas.openxmlformats.org/officeDocument/2006/relationships/slideLayout" Target="../slideLayouts/slideLayout59.xml"/><Relationship Id="rId64" Type="http://schemas.openxmlformats.org/officeDocument/2006/relationships/slideLayout" Target="../slideLayouts/slideLayout67.xml"/><Relationship Id="rId69" Type="http://schemas.openxmlformats.org/officeDocument/2006/relationships/slideLayout" Target="../slideLayouts/slideLayout72.xml"/><Relationship Id="rId77" Type="http://schemas.openxmlformats.org/officeDocument/2006/relationships/slideLayout" Target="../slideLayouts/slideLayout80.xml"/><Relationship Id="rId8" Type="http://schemas.openxmlformats.org/officeDocument/2006/relationships/slideLayout" Target="../slideLayouts/slideLayout11.xml"/><Relationship Id="rId51" Type="http://schemas.openxmlformats.org/officeDocument/2006/relationships/slideLayout" Target="../slideLayouts/slideLayout54.xml"/><Relationship Id="rId72" Type="http://schemas.openxmlformats.org/officeDocument/2006/relationships/slideLayout" Target="../slideLayouts/slideLayout75.xml"/><Relationship Id="rId80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33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41.xml"/><Relationship Id="rId46" Type="http://schemas.openxmlformats.org/officeDocument/2006/relationships/slideLayout" Target="../slideLayouts/slideLayout49.xml"/><Relationship Id="rId59" Type="http://schemas.openxmlformats.org/officeDocument/2006/relationships/slideLayout" Target="../slideLayouts/slideLayout62.xml"/><Relationship Id="rId67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23.xml"/><Relationship Id="rId41" Type="http://schemas.openxmlformats.org/officeDocument/2006/relationships/slideLayout" Target="../slideLayouts/slideLayout44.xml"/><Relationship Id="rId54" Type="http://schemas.openxmlformats.org/officeDocument/2006/relationships/slideLayout" Target="../slideLayouts/slideLayout57.xml"/><Relationship Id="rId62" Type="http://schemas.openxmlformats.org/officeDocument/2006/relationships/slideLayout" Target="../slideLayouts/slideLayout65.xml"/><Relationship Id="rId70" Type="http://schemas.openxmlformats.org/officeDocument/2006/relationships/slideLayout" Target="../slideLayouts/slideLayout73.xml"/><Relationship Id="rId75" Type="http://schemas.openxmlformats.org/officeDocument/2006/relationships/slideLayout" Target="../slideLayouts/slideLayout78.xml"/><Relationship Id="rId83" Type="http://schemas.openxmlformats.org/officeDocument/2006/relationships/image" Target="../media/image2.sv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36" Type="http://schemas.openxmlformats.org/officeDocument/2006/relationships/slideLayout" Target="../slideLayouts/slideLayout39.xml"/><Relationship Id="rId49" Type="http://schemas.openxmlformats.org/officeDocument/2006/relationships/slideLayout" Target="../slideLayouts/slideLayout52.xml"/><Relationship Id="rId57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13.xml"/><Relationship Id="rId31" Type="http://schemas.openxmlformats.org/officeDocument/2006/relationships/slideLayout" Target="../slideLayouts/slideLayout34.xml"/><Relationship Id="rId44" Type="http://schemas.openxmlformats.org/officeDocument/2006/relationships/slideLayout" Target="../slideLayouts/slideLayout47.xml"/><Relationship Id="rId52" Type="http://schemas.openxmlformats.org/officeDocument/2006/relationships/slideLayout" Target="../slideLayouts/slideLayout55.xml"/><Relationship Id="rId60" Type="http://schemas.openxmlformats.org/officeDocument/2006/relationships/slideLayout" Target="../slideLayouts/slideLayout63.xml"/><Relationship Id="rId65" Type="http://schemas.openxmlformats.org/officeDocument/2006/relationships/slideLayout" Target="../slideLayouts/slideLayout68.xml"/><Relationship Id="rId73" Type="http://schemas.openxmlformats.org/officeDocument/2006/relationships/slideLayout" Target="../slideLayouts/slideLayout76.xml"/><Relationship Id="rId78" Type="http://schemas.openxmlformats.org/officeDocument/2006/relationships/slideLayout" Target="../slideLayouts/slideLayout81.xml"/><Relationship Id="rId81" Type="http://schemas.openxmlformats.org/officeDocument/2006/relationships/theme" Target="../theme/theme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9" Type="http://schemas.openxmlformats.org/officeDocument/2006/relationships/slideLayout" Target="../slideLayouts/slideLayout42.xml"/><Relationship Id="rId34" Type="http://schemas.openxmlformats.org/officeDocument/2006/relationships/slideLayout" Target="../slideLayouts/slideLayout37.xml"/><Relationship Id="rId50" Type="http://schemas.openxmlformats.org/officeDocument/2006/relationships/slideLayout" Target="../slideLayouts/slideLayout53.xml"/><Relationship Id="rId55" Type="http://schemas.openxmlformats.org/officeDocument/2006/relationships/slideLayout" Target="../slideLayouts/slideLayout58.xml"/><Relationship Id="rId76" Type="http://schemas.openxmlformats.org/officeDocument/2006/relationships/slideLayout" Target="../slideLayouts/slideLayout79.xml"/><Relationship Id="rId7" Type="http://schemas.openxmlformats.org/officeDocument/2006/relationships/slideLayout" Target="../slideLayouts/slideLayout10.xml"/><Relationship Id="rId71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.xml"/><Relationship Id="rId29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27.xml"/><Relationship Id="rId40" Type="http://schemas.openxmlformats.org/officeDocument/2006/relationships/slideLayout" Target="../slideLayouts/slideLayout43.xml"/><Relationship Id="rId45" Type="http://schemas.openxmlformats.org/officeDocument/2006/relationships/slideLayout" Target="../slideLayouts/slideLayout48.xml"/><Relationship Id="rId66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7A189F-CDB6-4881-855E-11E780CE46B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81000" y="381000"/>
            <a:ext cx="11430000" cy="9906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Place headline here (36pt, min 30pt)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8F67F-4953-4937-B393-889106DBC906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381000" y="1371600"/>
            <a:ext cx="11430000" cy="49360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First level (bullet 20pt)</a:t>
            </a:r>
          </a:p>
          <a:p>
            <a:pPr lvl="1"/>
            <a:r>
              <a:rPr lang="en-US"/>
              <a:t>Second level (bullet 20pt)</a:t>
            </a:r>
          </a:p>
          <a:p>
            <a:pPr lvl="2"/>
            <a:r>
              <a:rPr lang="en-US"/>
              <a:t>Third level (bullet 20pt)</a:t>
            </a:r>
          </a:p>
          <a:p>
            <a:pPr lvl="3"/>
            <a:r>
              <a:rPr lang="en-US"/>
              <a:t>Fourth level (bullet 18pt)</a:t>
            </a:r>
          </a:p>
          <a:p>
            <a:pPr lvl="4"/>
            <a:r>
              <a:rPr lang="en-US"/>
              <a:t>Fifth level (bullet 18pt)</a:t>
            </a:r>
          </a:p>
          <a:p>
            <a:pPr lvl="5"/>
            <a:r>
              <a:rPr lang="en-US"/>
              <a:t>Sixth level (copy 16pt)</a:t>
            </a:r>
          </a:p>
          <a:p>
            <a:pPr lvl="6"/>
            <a:r>
              <a:rPr lang="en-US"/>
              <a:t>Seventh level (small copy 12pt)</a:t>
            </a:r>
          </a:p>
          <a:p>
            <a:pPr lvl="7"/>
            <a:r>
              <a:rPr lang="en-US"/>
              <a:t>EIGHT LEVEL (DESCRIPTOR 10PT)</a:t>
            </a:r>
          </a:p>
          <a:p>
            <a:pPr lvl="8"/>
            <a:r>
              <a:rPr lang="en-US"/>
              <a:t>Ninth level (footer 8pt)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A171160-C7F3-46DE-911A-73C4F50C8896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787944" y="0"/>
            <a:ext cx="2023056" cy="381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r" defTabSz="913851" rtl="0" eaLnBrk="1" latinLnBrk="0" hangingPunct="1">
              <a:defRPr lang="en-US" sz="800" kern="1200" smtClean="0">
                <a:solidFill>
                  <a:schemeClr val="tx1">
                    <a:alpha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9624E0B2-760E-457A-8367-213CE89D6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15201" y="6488234"/>
            <a:ext cx="4114800" cy="19831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lvl1pPr algn="r">
              <a:defRPr lang="en-US" sz="800" kern="1200" dirty="0">
                <a:solidFill>
                  <a:schemeClr val="tx1">
                    <a:alpha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228463">
              <a:spcAft>
                <a:spcPts val="1200"/>
              </a:spcAft>
              <a:defRPr/>
            </a:pPr>
            <a:r>
              <a:rPr lang="en-GB"/>
              <a:t>Copyright © 2025 Accenture.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9DFD1-72F5-4590-A067-19F2501AA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474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F90F471-3972-4120-B8B3-0237DE626C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1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2" r:id="rId1"/>
  </p:sldLayoutIdLst>
  <p:hf hdr="0" dt="0"/>
  <p:txStyles>
    <p:titleStyle>
      <a:lvl1pPr algn="l" defTabSz="913851" rtl="0" eaLnBrk="1" latinLnBrk="0" hangingPunct="1">
        <a:lnSpc>
          <a:spcPct val="80000"/>
        </a:lnSpc>
        <a:spcBef>
          <a:spcPct val="0"/>
        </a:spcBef>
        <a:buNone/>
        <a:defRPr sz="3598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3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999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503030202060203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2pPr>
      <a:lvl3pPr marL="685389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913851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503030202060203" pitchFamily="34" charset="0"/>
        <a:buChar char="–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142314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11107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503030202060203" pitchFamily="34" charset="0"/>
        <a:buNone/>
        <a:tabLst/>
        <a:defRPr sz="1599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000" b="1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8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2pPr>
      <a:lvl3pPr marL="913851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7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2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9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5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">
          <p15:clr>
            <a:srgbClr val="C35EA4"/>
          </p15:clr>
        </p15:guide>
        <p15:guide id="2" orient="horz" pos="3976">
          <p15:clr>
            <a:srgbClr val="C35EA4"/>
          </p15:clr>
        </p15:guide>
        <p15:guide id="3" pos="240">
          <p15:clr>
            <a:srgbClr val="C35EA4"/>
          </p15:clr>
        </p15:guide>
        <p15:guide id="4" pos="7440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FFF891-373B-080C-639A-07E01CF1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F7530-45E3-FFF2-7B68-BE2A04FCF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40634-5353-988E-110D-CB7524245F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6674A-7F6E-984E-CFC7-FA6ECF519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6D324-A7AB-FDA2-43A4-A0587588A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491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6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  <p:sldLayoutId id="2147483739" r:id="rId30"/>
    <p:sldLayoutId id="2147483740" r:id="rId31"/>
    <p:sldLayoutId id="2147483741" r:id="rId32"/>
    <p:sldLayoutId id="2147483742" r:id="rId33"/>
    <p:sldLayoutId id="2147483743" r:id="rId34"/>
    <p:sldLayoutId id="2147483744" r:id="rId35"/>
    <p:sldLayoutId id="2147483745" r:id="rId36"/>
    <p:sldLayoutId id="2147483746" r:id="rId37"/>
    <p:sldLayoutId id="2147483747" r:id="rId38"/>
    <p:sldLayoutId id="2147483748" r:id="rId39"/>
    <p:sldLayoutId id="2147483749" r:id="rId40"/>
    <p:sldLayoutId id="2147483750" r:id="rId41"/>
    <p:sldLayoutId id="2147483751" r:id="rId42"/>
    <p:sldLayoutId id="2147483752" r:id="rId43"/>
    <p:sldLayoutId id="2147483753" r:id="rId44"/>
    <p:sldLayoutId id="2147483754" r:id="rId45"/>
    <p:sldLayoutId id="2147483755" r:id="rId46"/>
    <p:sldLayoutId id="2147483756" r:id="rId47"/>
    <p:sldLayoutId id="2147483757" r:id="rId48"/>
    <p:sldLayoutId id="2147483758" r:id="rId49"/>
    <p:sldLayoutId id="2147483759" r:id="rId50"/>
    <p:sldLayoutId id="2147483760" r:id="rId51"/>
    <p:sldLayoutId id="2147483761" r:id="rId52"/>
    <p:sldLayoutId id="2147483762" r:id="rId53"/>
    <p:sldLayoutId id="2147483763" r:id="rId54"/>
    <p:sldLayoutId id="2147483764" r:id="rId55"/>
    <p:sldLayoutId id="2147483765" r:id="rId56"/>
    <p:sldLayoutId id="2147483766" r:id="rId57"/>
    <p:sldLayoutId id="2147483767" r:id="rId58"/>
    <p:sldLayoutId id="2147483768" r:id="rId59"/>
    <p:sldLayoutId id="2147483769" r:id="rId60"/>
    <p:sldLayoutId id="2147483770" r:id="rId61"/>
    <p:sldLayoutId id="2147483771" r:id="rId62"/>
    <p:sldLayoutId id="2147483772" r:id="rId63"/>
    <p:sldLayoutId id="2147483773" r:id="rId64"/>
    <p:sldLayoutId id="2147483774" r:id="rId65"/>
    <p:sldLayoutId id="2147483775" r:id="rId66"/>
    <p:sldLayoutId id="2147483776" r:id="rId67"/>
    <p:sldLayoutId id="2147485085" r:id="rId68"/>
    <p:sldLayoutId id="2147485084" r:id="rId69"/>
    <p:sldLayoutId id="2147484999" r:id="rId70"/>
    <p:sldLayoutId id="2147483778" r:id="rId71"/>
    <p:sldLayoutId id="2147483779" r:id="rId72"/>
    <p:sldLayoutId id="2147483780" r:id="rId73"/>
    <p:sldLayoutId id="2147483781" r:id="rId74"/>
    <p:sldLayoutId id="2147483782" r:id="rId75"/>
    <p:sldLayoutId id="2147483783" r:id="rId76"/>
    <p:sldLayoutId id="2147484860" r:id="rId77"/>
    <p:sldLayoutId id="2147485079" r:id="rId78"/>
    <p:sldLayoutId id="2147485082" r:id="rId79"/>
    <p:sldLayoutId id="2147485083" r:id="rId80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>
          <p15:clr>
            <a:srgbClr val="C35EA4"/>
          </p15:clr>
        </p15:guide>
        <p15:guide id="17" pos="7320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8" pos="192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its.fsu.edu/about-its/initiatives/ai-fsu/microsoft-copilot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85.png"/><Relationship Id="rId12" Type="http://schemas.openxmlformats.org/officeDocument/2006/relationships/image" Target="../media/image8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84.png"/><Relationship Id="rId11" Type="http://schemas.openxmlformats.org/officeDocument/2006/relationships/image" Target="../media/image88.png"/><Relationship Id="rId5" Type="http://schemas.openxmlformats.org/officeDocument/2006/relationships/image" Target="../media/image83.png"/><Relationship Id="rId10" Type="http://schemas.openxmlformats.org/officeDocument/2006/relationships/image" Target="../media/image87.svg"/><Relationship Id="rId4" Type="http://schemas.openxmlformats.org/officeDocument/2006/relationships/image" Target="../media/image2.svg"/><Relationship Id="rId9" Type="http://schemas.openxmlformats.org/officeDocument/2006/relationships/image" Target="../media/image8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CB10A-DE11-9C15-D492-F01141B29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163;p22">
            <a:extLst>
              <a:ext uri="{FF2B5EF4-FFF2-40B4-BE49-F238E27FC236}">
                <a16:creationId xmlns:a16="http://schemas.microsoft.com/office/drawing/2014/main" id="{A1808AFE-6DCB-46F8-4471-28E4FF42B7B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995" y="710974"/>
            <a:ext cx="6326594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  <a:sym typeface="DM Sans ExtraLight"/>
              </a:rPr>
              <a:t>Market Landscape Research Agent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913C717-637A-A26B-07DC-6A28A2DD127B}"/>
              </a:ext>
            </a:extLst>
          </p:cNvPr>
          <p:cNvSpPr txBox="1"/>
          <p:nvPr/>
        </p:nvSpPr>
        <p:spPr>
          <a:xfrm>
            <a:off x="695994" y="1098881"/>
            <a:ext cx="7752203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/>
              <a:t>Gather and analyze internal and external data to generate market insights, competitive intelligence, and recommendations</a:t>
            </a:r>
          </a:p>
        </p:txBody>
      </p:sp>
      <p:sp>
        <p:nvSpPr>
          <p:cNvPr id="12" name="Google Shape;498;p32">
            <a:extLst>
              <a:ext uri="{FF2B5EF4-FFF2-40B4-BE49-F238E27FC236}">
                <a16:creationId xmlns:a16="http://schemas.microsoft.com/office/drawing/2014/main" id="{F482926D-F947-AE4E-1112-99ADA0B036B7}"/>
              </a:ext>
            </a:extLst>
          </p:cNvPr>
          <p:cNvSpPr/>
          <p:nvPr/>
        </p:nvSpPr>
        <p:spPr>
          <a:xfrm>
            <a:off x="700558" y="1738027"/>
            <a:ext cx="2942106" cy="2056088"/>
          </a:xfrm>
          <a:prstGeom prst="roundRect">
            <a:avLst>
              <a:gd name="adj" fmla="val 4215"/>
            </a:avLst>
          </a:prstGeom>
          <a:solidFill>
            <a:srgbClr val="DDEEF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182880" rIns="91440" bIns="0" anchor="ctr" anchorCtr="0">
            <a:noAutofit/>
          </a:bodyPr>
          <a:lstStyle/>
          <a:p>
            <a:pPr fontAlgn="base">
              <a:lnSpc>
                <a:spcPts val="178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</a:pPr>
            <a:r>
              <a:rPr lang="en-GB" sz="140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Market research is manual, incomprehensive, outdated, and lacks strategic recommendations </a:t>
            </a:r>
          </a:p>
        </p:txBody>
      </p:sp>
      <p:sp>
        <p:nvSpPr>
          <p:cNvPr id="37" name="Google Shape;498;p32">
            <a:extLst>
              <a:ext uri="{FF2B5EF4-FFF2-40B4-BE49-F238E27FC236}">
                <a16:creationId xmlns:a16="http://schemas.microsoft.com/office/drawing/2014/main" id="{46775782-B1BA-669D-DD2A-48A88A110EEB}"/>
              </a:ext>
            </a:extLst>
          </p:cNvPr>
          <p:cNvSpPr/>
          <p:nvPr/>
        </p:nvSpPr>
        <p:spPr>
          <a:xfrm>
            <a:off x="700558" y="3956440"/>
            <a:ext cx="2942106" cy="2584501"/>
          </a:xfrm>
          <a:prstGeom prst="roundRect">
            <a:avLst>
              <a:gd name="adj" fmla="val 4215"/>
            </a:avLst>
          </a:prstGeom>
          <a:gradFill flip="none" rotWithShape="1">
            <a:gsLst>
              <a:gs pos="79000">
                <a:srgbClr val="EAE0D7"/>
              </a:gs>
              <a:gs pos="33000">
                <a:srgbClr val="D1F1FE"/>
              </a:gs>
              <a:gs pos="100000">
                <a:srgbClr val="FDDDC1"/>
              </a:gs>
              <a:gs pos="18000">
                <a:srgbClr val="C9EFFE"/>
              </a:gs>
              <a:gs pos="0">
                <a:srgbClr val="A0D9F3"/>
              </a:gs>
            </a:gsLst>
            <a:path path="circle">
              <a:fillToRect l="100000" b="100000"/>
            </a:path>
            <a:tileRect t="-100000" r="-10000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780"/>
              </a:lnSpc>
            </a:pPr>
            <a:r>
              <a:rPr lang="en-GB" sz="1400">
                <a:solidFill>
                  <a:prstClr val="black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AI Agent-driven market research is achieved through automated data ingestion, data analysis, and report generation with actionable insights</a:t>
            </a:r>
          </a:p>
        </p:txBody>
      </p:sp>
      <p:sp>
        <p:nvSpPr>
          <p:cNvPr id="14" name="Google Shape;523;p32">
            <a:extLst>
              <a:ext uri="{FF2B5EF4-FFF2-40B4-BE49-F238E27FC236}">
                <a16:creationId xmlns:a16="http://schemas.microsoft.com/office/drawing/2014/main" id="{1FB5F916-85FC-008E-7056-3F47D30EE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241" y="1904766"/>
            <a:ext cx="574433" cy="242052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>
            <a:noFill/>
          </a:ln>
        </p:spPr>
        <p:txBody>
          <a:bodyPr spcFirstLastPara="1" wrap="square" lIns="0" tIns="121837" rIns="0" bIns="121837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From</a:t>
            </a:r>
          </a:p>
        </p:txBody>
      </p:sp>
      <p:sp>
        <p:nvSpPr>
          <p:cNvPr id="15" name="Google Shape;498;p32">
            <a:extLst>
              <a:ext uri="{FF2B5EF4-FFF2-40B4-BE49-F238E27FC236}">
                <a16:creationId xmlns:a16="http://schemas.microsoft.com/office/drawing/2014/main" id="{DB06EA1B-DEC9-D3EF-A8BF-AAE3D75FC340}"/>
              </a:ext>
            </a:extLst>
          </p:cNvPr>
          <p:cNvSpPr/>
          <p:nvPr/>
        </p:nvSpPr>
        <p:spPr>
          <a:xfrm>
            <a:off x="3754550" y="1738027"/>
            <a:ext cx="2243664" cy="4802915"/>
          </a:xfrm>
          <a:prstGeom prst="roundRect">
            <a:avLst>
              <a:gd name="adj" fmla="val 3353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GB" sz="1050">
                <a:solidFill>
                  <a:srgbClr val="0078D4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Current Workflow Challenges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GB" sz="100">
              <a:solidFill>
                <a:srgbClr val="0078D4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050">
                <a:latin typeface="Segoe Sans Display" pitchFamily="2" charset="0"/>
                <a:cs typeface="Segoe Sans Display" pitchFamily="2" charset="0"/>
                <a:sym typeface="DM Sans Light"/>
              </a:rPr>
              <a:t>Manual market landscape research, taking up a lot of time and analyst bandwidth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050">
                <a:latin typeface="Segoe Sans Display" pitchFamily="2" charset="0"/>
                <a:cs typeface="Segoe Sans Display" pitchFamily="2" charset="0"/>
                <a:sym typeface="DM Sans Light"/>
              </a:rPr>
              <a:t>Outdated research due to inconsistent research refreshes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050">
                <a:latin typeface="Segoe Sans Display" pitchFamily="2" charset="0"/>
                <a:cs typeface="Segoe Sans Display" pitchFamily="2" charset="0"/>
                <a:sym typeface="DM Sans Light"/>
              </a:rPr>
              <a:t>Research is incomprehensive and does not tie findings to actionable insights for the seller</a:t>
            </a:r>
          </a:p>
        </p:txBody>
      </p:sp>
      <p:sp>
        <p:nvSpPr>
          <p:cNvPr id="17" name="Google Shape;498;p32">
            <a:extLst>
              <a:ext uri="{FF2B5EF4-FFF2-40B4-BE49-F238E27FC236}">
                <a16:creationId xmlns:a16="http://schemas.microsoft.com/office/drawing/2014/main" id="{A60341B0-C4A6-AA6F-5140-D223E0BEB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08367" y="1738027"/>
            <a:ext cx="2339831" cy="4805115"/>
          </a:xfrm>
          <a:prstGeom prst="roundRect">
            <a:avLst>
              <a:gd name="adj" fmla="val 4215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Key Features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95F596D-4A34-F9B3-4B5B-06F331DA4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180838" y="3794114"/>
            <a:ext cx="0" cy="156629"/>
          </a:xfrm>
          <a:prstGeom prst="line">
            <a:avLst/>
          </a:prstGeom>
          <a:noFill/>
          <a:ln w="12700" cap="flat" cmpd="sng" algn="ctr">
            <a:solidFill>
              <a:srgbClr val="0078D4"/>
            </a:solidFill>
            <a:prstDash val="solid"/>
            <a:miter lim="800000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780C804-75FC-6BE3-1744-D1BEF0BCE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007097" y="574718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228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Google Shape;498;p32">
            <a:extLst>
              <a:ext uri="{FF2B5EF4-FFF2-40B4-BE49-F238E27FC236}">
                <a16:creationId xmlns:a16="http://schemas.microsoft.com/office/drawing/2014/main" id="{74A2553D-1CBF-E3FF-603B-42A57F91B5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8347" y="4294928"/>
            <a:ext cx="3057247" cy="2246014"/>
          </a:xfrm>
          <a:prstGeom prst="roundRect">
            <a:avLst>
              <a:gd name="adj" fmla="val 4215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Key User(s)</a:t>
            </a:r>
          </a:p>
        </p:txBody>
      </p:sp>
      <p:sp>
        <p:nvSpPr>
          <p:cNvPr id="22" name="Google Shape;498;p32">
            <a:extLst>
              <a:ext uri="{FF2B5EF4-FFF2-40B4-BE49-F238E27FC236}">
                <a16:creationId xmlns:a16="http://schemas.microsoft.com/office/drawing/2014/main" id="{F3880513-872A-1759-33D2-3E76B2288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8349" y="1740227"/>
            <a:ext cx="3057246" cy="2469658"/>
          </a:xfrm>
          <a:prstGeom prst="roundRect">
            <a:avLst>
              <a:gd name="adj" fmla="val 2947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Business Impact</a:t>
            </a:r>
          </a:p>
        </p:txBody>
      </p:sp>
      <p:sp>
        <p:nvSpPr>
          <p:cNvPr id="30" name="Google Shape;115;p20">
            <a:extLst>
              <a:ext uri="{FF2B5EF4-FFF2-40B4-BE49-F238E27FC236}">
                <a16:creationId xmlns:a16="http://schemas.microsoft.com/office/drawing/2014/main" id="{6FDB9041-0E2C-F377-4428-E712361A7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995" y="472952"/>
            <a:ext cx="2376571" cy="15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SALES FUNCTION</a:t>
            </a:r>
          </a:p>
        </p:txBody>
      </p:sp>
      <p:sp>
        <p:nvSpPr>
          <p:cNvPr id="43" name="Google Shape;523;p32">
            <a:extLst>
              <a:ext uri="{FF2B5EF4-FFF2-40B4-BE49-F238E27FC236}">
                <a16:creationId xmlns:a16="http://schemas.microsoft.com/office/drawing/2014/main" id="{174C1263-D36A-65C6-70E2-45706984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241" y="4123180"/>
            <a:ext cx="574433" cy="242052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>
            <a:noFill/>
          </a:ln>
        </p:spPr>
        <p:txBody>
          <a:bodyPr spcFirstLastPara="1" wrap="square" lIns="0" tIns="121837" rIns="0" bIns="121837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To</a:t>
            </a:r>
          </a:p>
        </p:txBody>
      </p:sp>
      <p:sp>
        <p:nvSpPr>
          <p:cNvPr id="18" name="Google Shape;523;p32">
            <a:extLst>
              <a:ext uri="{FF2B5EF4-FFF2-40B4-BE49-F238E27FC236}">
                <a16:creationId xmlns:a16="http://schemas.microsoft.com/office/drawing/2014/main" id="{20E7A3AF-6803-388B-AC77-94970E0D9B91}"/>
              </a:ext>
            </a:extLst>
          </p:cNvPr>
          <p:cNvSpPr/>
          <p:nvPr/>
        </p:nvSpPr>
        <p:spPr>
          <a:xfrm>
            <a:off x="6248885" y="2228984"/>
            <a:ext cx="2066440" cy="1120572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Ingests data from internal (sales data, customer feedback, CRM systems, financial reports) and external data sources (market research reports, public records, social media insights,             academic publications)</a:t>
            </a:r>
            <a:endParaRPr lang="en-GB" sz="8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20" name="Google Shape;523;p32">
            <a:extLst>
              <a:ext uri="{FF2B5EF4-FFF2-40B4-BE49-F238E27FC236}">
                <a16:creationId xmlns:a16="http://schemas.microsoft.com/office/drawing/2014/main" id="{6A504C75-6C1F-20B7-2AFF-71CD3FE83EFB}"/>
              </a:ext>
            </a:extLst>
          </p:cNvPr>
          <p:cNvSpPr/>
          <p:nvPr/>
        </p:nvSpPr>
        <p:spPr>
          <a:xfrm>
            <a:off x="6215591" y="3455432"/>
            <a:ext cx="2099734" cy="814288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Defines research focus (market, product, customer) to align with the given business objective such as pricing competitiveness, buyer persona, etc.</a:t>
            </a:r>
            <a:endParaRPr lang="en-GB" sz="8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19" name="Google Shape;523;p32">
            <a:extLst>
              <a:ext uri="{FF2B5EF4-FFF2-40B4-BE49-F238E27FC236}">
                <a16:creationId xmlns:a16="http://schemas.microsoft.com/office/drawing/2014/main" id="{F0E7B90E-C9A3-947A-FDF1-672812224597}"/>
              </a:ext>
            </a:extLst>
          </p:cNvPr>
          <p:cNvSpPr/>
          <p:nvPr/>
        </p:nvSpPr>
        <p:spPr>
          <a:xfrm>
            <a:off x="6215591" y="4375596"/>
            <a:ext cx="2099734" cy="1087142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Reviews internal data, performance data, relevant meeting transcripts, and business strategy content to align external insights with existing business updates. Processes like linking research to current               GTM strategy</a:t>
            </a:r>
            <a:endParaRPr lang="en-GB" sz="8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16" name="Google Shape;523;p32">
            <a:extLst>
              <a:ext uri="{FF2B5EF4-FFF2-40B4-BE49-F238E27FC236}">
                <a16:creationId xmlns:a16="http://schemas.microsoft.com/office/drawing/2014/main" id="{186FDB3A-3D32-E3B3-0D21-1823A5FD8DC6}"/>
              </a:ext>
            </a:extLst>
          </p:cNvPr>
          <p:cNvSpPr/>
          <p:nvPr/>
        </p:nvSpPr>
        <p:spPr>
          <a:xfrm>
            <a:off x="6215591" y="5568613"/>
            <a:ext cx="2099734" cy="901771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Creates a complete market view report and  provides comprehensive, actionable insights by synthesizing them into a ready-to-use format for sales, marketing and leadership teams</a:t>
            </a:r>
            <a:endParaRPr lang="en-GB" sz="8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16D2B65-14BC-F322-E97B-037AD287995A}"/>
              </a:ext>
            </a:extLst>
          </p:cNvPr>
          <p:cNvSpPr/>
          <p:nvPr/>
        </p:nvSpPr>
        <p:spPr>
          <a:xfrm>
            <a:off x="8700922" y="2229263"/>
            <a:ext cx="2790519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Time To Insights → </a:t>
            </a:r>
            <a:r>
              <a:rPr lang="en-US" sz="900">
                <a:solidFill>
                  <a:prstClr val="black"/>
                </a:solidFill>
                <a:latin typeface=""/>
                <a:cs typeface="Segoe Sans Display Semibold" pitchFamily="2" charset="0"/>
              </a:rPr>
              <a:t>reduction in time it takes to analyze data and extract meaningful insights </a:t>
            </a:r>
          </a:p>
        </p:txBody>
      </p:sp>
      <p:sp>
        <p:nvSpPr>
          <p:cNvPr id="26" name="Arrow: Up 56">
            <a:extLst>
              <a:ext uri="{FF2B5EF4-FFF2-40B4-BE49-F238E27FC236}">
                <a16:creationId xmlns:a16="http://schemas.microsoft.com/office/drawing/2014/main" id="{7B7C3487-B410-B664-0CD3-36CBF6A8A0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8794754" y="2365223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92CDCFAB-2832-E411-18A0-975A21FFE4F5}"/>
              </a:ext>
            </a:extLst>
          </p:cNvPr>
          <p:cNvSpPr/>
          <p:nvPr/>
        </p:nvSpPr>
        <p:spPr>
          <a:xfrm>
            <a:off x="8700922" y="2824943"/>
            <a:ext cx="2790519" cy="665018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Competitive Intelligence → </a:t>
            </a:r>
            <a:r>
              <a:rPr lang="en-US" sz="900">
                <a:solidFill>
                  <a:prstClr val="black"/>
                </a:solidFill>
                <a:latin typeface=""/>
                <a:cs typeface="Segoe Sans Display Semibold" pitchFamily="2" charset="0"/>
              </a:rPr>
              <a:t>Improved process of gathering, analyzing, and using information about competitors, market trends, etc. to make decisions</a:t>
            </a:r>
          </a:p>
        </p:txBody>
      </p:sp>
      <p:sp>
        <p:nvSpPr>
          <p:cNvPr id="40" name="Arrow: Up 56">
            <a:extLst>
              <a:ext uri="{FF2B5EF4-FFF2-40B4-BE49-F238E27FC236}">
                <a16:creationId xmlns:a16="http://schemas.microsoft.com/office/drawing/2014/main" id="{CB5C5C1A-5ADC-6962-34BD-02798FA77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3030241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59BCEA09-A190-EE0B-75AF-1B223C70F1EA}"/>
              </a:ext>
            </a:extLst>
          </p:cNvPr>
          <p:cNvSpPr/>
          <p:nvPr/>
        </p:nvSpPr>
        <p:spPr>
          <a:xfrm>
            <a:off x="8700922" y="3550264"/>
            <a:ext cx="2790519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Business Agility  → </a:t>
            </a:r>
            <a:r>
              <a:rPr lang="en-US" sz="900">
                <a:solidFill>
                  <a:prstClr val="black"/>
                </a:solidFill>
                <a:latin typeface=""/>
                <a:cs typeface="Segoe Sans Display Semibold" pitchFamily="2" charset="0"/>
              </a:rPr>
              <a:t>increased ability to adapt to customer demands, market changes, and emerging opportunities</a:t>
            </a:r>
          </a:p>
        </p:txBody>
      </p:sp>
      <p:sp>
        <p:nvSpPr>
          <p:cNvPr id="42" name="Arrow: Up 56">
            <a:extLst>
              <a:ext uri="{FF2B5EF4-FFF2-40B4-BE49-F238E27FC236}">
                <a16:creationId xmlns:a16="http://schemas.microsoft.com/office/drawing/2014/main" id="{6D5ED216-D691-17CC-97A6-7460F409F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3686224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4" name="Google Shape;516;p32">
            <a:extLst>
              <a:ext uri="{FF2B5EF4-FFF2-40B4-BE49-F238E27FC236}">
                <a16:creationId xmlns:a16="http://schemas.microsoft.com/office/drawing/2014/main" id="{F48DE72B-9557-5BBC-8D64-490BFB7F546B}"/>
              </a:ext>
            </a:extLst>
          </p:cNvPr>
          <p:cNvSpPr/>
          <p:nvPr/>
        </p:nvSpPr>
        <p:spPr>
          <a:xfrm>
            <a:off x="8682389" y="4807002"/>
            <a:ext cx="1429893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DM Sans 14pt Medium"/>
                <a:cs typeface="Segoe Sans Display" pitchFamily="2" charset="0"/>
                <a:sym typeface="DM Sans Medium"/>
              </a:rPr>
              <a:t>Sellers</a:t>
            </a:r>
          </a:p>
        </p:txBody>
      </p:sp>
      <p:sp>
        <p:nvSpPr>
          <p:cNvPr id="47" name="Google Shape;516;p32">
            <a:extLst>
              <a:ext uri="{FF2B5EF4-FFF2-40B4-BE49-F238E27FC236}">
                <a16:creationId xmlns:a16="http://schemas.microsoft.com/office/drawing/2014/main" id="{146B22FB-F488-9032-9621-C02ECFDA1D67}"/>
              </a:ext>
            </a:extLst>
          </p:cNvPr>
          <p:cNvSpPr/>
          <p:nvPr/>
        </p:nvSpPr>
        <p:spPr>
          <a:xfrm>
            <a:off x="10209729" y="4807002"/>
            <a:ext cx="1283109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DM Sans 14pt Medium"/>
                <a:cs typeface="Segoe Sans Display" pitchFamily="2" charset="0"/>
                <a:sym typeface="DM Sans Medium"/>
              </a:rPr>
              <a:t>Analysts</a:t>
            </a:r>
          </a:p>
        </p:txBody>
      </p:sp>
    </p:spTree>
    <p:extLst>
      <p:ext uri="{BB962C8B-B14F-4D97-AF65-F5344CB8AC3E}">
        <p14:creationId xmlns:p14="http://schemas.microsoft.com/office/powerpoint/2010/main" val="406914918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BA62D-93E6-7334-F08B-2B023BA76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28">
            <a:extLst>
              <a:ext uri="{FF2B5EF4-FFF2-40B4-BE49-F238E27FC236}">
                <a16:creationId xmlns:a16="http://schemas.microsoft.com/office/drawing/2014/main" id="{BF5B8E08-7EA1-D8FE-D4E8-A22E894AEE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2341944" y="931521"/>
            <a:ext cx="9617839" cy="5768909"/>
          </a:xfrm>
          <a:prstGeom prst="roundRect">
            <a:avLst>
              <a:gd name="adj" fmla="val 2074"/>
            </a:avLst>
          </a:prstGeom>
          <a:solidFill>
            <a:srgbClr val="FFFFFF">
              <a:alpha val="75000"/>
            </a:srgbClr>
          </a:solidFill>
          <a:ln w="1587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279400" algn="ctr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B31BE47-3875-2B1C-0947-ACB5C4BB7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07BEB5F-78E6-3D33-7359-969A71CA833B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1971041" y="371288"/>
            <a:ext cx="3720605" cy="425399"/>
          </a:xfrm>
          <a:prstGeom prst="roundRect">
            <a:avLst>
              <a:gd name="adj" fmla="val 5000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  <a:prstDash/>
          </a:ln>
          <a:effectLst/>
        </p:spPr>
        <p:txBody>
          <a:bodyPr rot="0" spcFirstLastPara="0" vertOverflow="overflow" horzOverflow="overflow" vert="horz" wrap="square" lIns="36576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Sans Display" pitchFamily="2" charset="0"/>
              </a:rPr>
              <a:t>Market Landscape Research Agent</a:t>
            </a:r>
          </a:p>
        </p:txBody>
      </p:sp>
      <p:sp>
        <p:nvSpPr>
          <p:cNvPr id="57" name="Rectangle: Top Corners Rounded 56">
            <a:extLst>
              <a:ext uri="{FF2B5EF4-FFF2-40B4-BE49-F238E27FC236}">
                <a16:creationId xmlns:a16="http://schemas.microsoft.com/office/drawing/2014/main" id="{CE870F69-9F79-E64A-3570-76A756DEE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 flipH="1">
            <a:off x="-1017808" y="2768899"/>
            <a:ext cx="4602877" cy="2116628"/>
          </a:xfrm>
          <a:prstGeom prst="round2SameRect">
            <a:avLst>
              <a:gd name="adj1" fmla="val 9794"/>
              <a:gd name="adj2" fmla="val 0"/>
            </a:avLst>
          </a:prstGeom>
          <a:solidFill>
            <a:srgbClr val="FFFFFF">
              <a:alpha val="59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Available with">
            <a:extLst>
              <a:ext uri="{FF2B5EF4-FFF2-40B4-BE49-F238E27FC236}">
                <a16:creationId xmlns:a16="http://schemas.microsoft.com/office/drawing/2014/main" id="{4372E810-A7A1-3651-E68B-8D4A220B2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126798" y="358721"/>
            <a:ext cx="99224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Available with: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Copilot Studio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0FA8A66-4D0D-242C-FDA8-D592106C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486514" y="358721"/>
            <a:ext cx="0" cy="331655"/>
          </a:xfrm>
          <a:prstGeom prst="line">
            <a:avLst/>
          </a:prstGeom>
          <a:ln>
            <a:solidFill>
              <a:schemeClr val="bg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Top Corners Rounded 73">
            <a:extLst>
              <a:ext uri="{FF2B5EF4-FFF2-40B4-BE49-F238E27FC236}">
                <a16:creationId xmlns:a16="http://schemas.microsoft.com/office/drawing/2014/main" id="{654F3C30-B817-C4E0-3656-16010824B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 rot="16200000" flipV="1">
            <a:off x="5567065" y="-1844256"/>
            <a:ext cx="2819523" cy="9269766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412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0810FC9-12B2-A435-5603-835B44E57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48740" y="1269937"/>
            <a:ext cx="210652" cy="210652"/>
            <a:chOff x="5627224" y="1615899"/>
            <a:chExt cx="210652" cy="21065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1193FF9-343B-581F-660C-7CE8ABF372F7}"/>
                </a:ext>
              </a:extLst>
            </p:cNvPr>
            <p:cNvSpPr/>
            <p:nvPr/>
          </p:nvSpPr>
          <p:spPr bwMode="auto">
            <a:xfrm>
              <a:off x="5627224" y="1615899"/>
              <a:ext cx="210652" cy="210652"/>
            </a:xfrm>
            <a:prstGeom prst="ellipse">
              <a:avLst/>
            </a:prstGeom>
            <a:solidFill>
              <a:srgbClr val="0078D4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15" name="Rectangle 89">
              <a:extLst>
                <a:ext uri="{FF2B5EF4-FFF2-40B4-BE49-F238E27FC236}">
                  <a16:creationId xmlns:a16="http://schemas.microsoft.com/office/drawing/2014/main" id="{C597CD1E-E1B1-5BD7-582D-04430A123FB8}"/>
                </a:ext>
              </a:extLst>
            </p:cNvPr>
            <p:cNvSpPr/>
            <p:nvPr/>
          </p:nvSpPr>
          <p:spPr bwMode="auto">
            <a:xfrm rot="2700000">
              <a:off x="5685428" y="1684980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4B210B7-16C8-0A74-0E81-04FD0D5FA7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32533" y="1269937"/>
            <a:ext cx="210652" cy="210652"/>
            <a:chOff x="8511017" y="1615899"/>
            <a:chExt cx="210652" cy="21065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644FA39-A0E0-37CC-5489-9D99E612F246}"/>
                </a:ext>
              </a:extLst>
            </p:cNvPr>
            <p:cNvSpPr/>
            <p:nvPr/>
          </p:nvSpPr>
          <p:spPr bwMode="auto">
            <a:xfrm>
              <a:off x="8511017" y="1615899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18" name="Rectangle 89">
              <a:extLst>
                <a:ext uri="{FF2B5EF4-FFF2-40B4-BE49-F238E27FC236}">
                  <a16:creationId xmlns:a16="http://schemas.microsoft.com/office/drawing/2014/main" id="{CC8017FC-8B59-A014-E87E-007D21D32C9B}"/>
                </a:ext>
              </a:extLst>
            </p:cNvPr>
            <p:cNvSpPr/>
            <p:nvPr/>
          </p:nvSpPr>
          <p:spPr bwMode="auto">
            <a:xfrm rot="2700000">
              <a:off x="8569221" y="1684980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30607AF-F301-3F49-E4BD-D14D7DE420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502472" y="2685301"/>
            <a:ext cx="210652" cy="210652"/>
            <a:chOff x="11470198" y="3558643"/>
            <a:chExt cx="210652" cy="21065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0F2F34E-B650-A8E9-6577-1B10A0A9B389}"/>
                </a:ext>
              </a:extLst>
            </p:cNvPr>
            <p:cNvSpPr/>
            <p:nvPr/>
          </p:nvSpPr>
          <p:spPr bwMode="auto">
            <a:xfrm rot="5400000">
              <a:off x="11470198" y="3558643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21" name="Rectangle 89">
              <a:extLst>
                <a:ext uri="{FF2B5EF4-FFF2-40B4-BE49-F238E27FC236}">
                  <a16:creationId xmlns:a16="http://schemas.microsoft.com/office/drawing/2014/main" id="{8C325EF1-924C-3FA2-3B02-9F45C36BF488}"/>
                </a:ext>
              </a:extLst>
            </p:cNvPr>
            <p:cNvSpPr/>
            <p:nvPr/>
          </p:nvSpPr>
          <p:spPr bwMode="auto">
            <a:xfrm rot="8100000">
              <a:off x="11539280" y="3627007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55" name="Rectangle: Top Corners Rounded 54">
            <a:extLst>
              <a:ext uri="{FF2B5EF4-FFF2-40B4-BE49-F238E27FC236}">
                <a16:creationId xmlns:a16="http://schemas.microsoft.com/office/drawing/2014/main" id="{6EB24324-1661-4A69-AA40-0E9E19266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5400000">
            <a:off x="795072" y="-530208"/>
            <a:ext cx="638245" cy="2228391"/>
          </a:xfrm>
          <a:prstGeom prst="round2SameRect">
            <a:avLst>
              <a:gd name="adj1" fmla="val 11477"/>
              <a:gd name="adj2" fmla="val 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427C57C-A57A-AA57-E522-AE7D5F4FD9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6061" y="445487"/>
            <a:ext cx="199626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Sales</a:t>
            </a:r>
          </a:p>
        </p:txBody>
      </p:sp>
      <p:sp>
        <p:nvSpPr>
          <p:cNvPr id="4" name="Available with">
            <a:extLst>
              <a:ext uri="{FF2B5EF4-FFF2-40B4-BE49-F238E27FC236}">
                <a16:creationId xmlns:a16="http://schemas.microsoft.com/office/drawing/2014/main" id="{F122D4C0-E3FD-17A9-575E-FDF8DE307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853982" y="358721"/>
            <a:ext cx="99224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Scenario level: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Extend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F182F18-DF1B-0D2C-7BE8-23D342424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/>
        </p:nvGraphicFramePr>
        <p:xfrm>
          <a:off x="316788" y="1608472"/>
          <a:ext cx="1907446" cy="3855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7446">
                  <a:extLst>
                    <a:ext uri="{9D8B030D-6E8A-4147-A177-3AD203B41FA5}">
                      <a16:colId xmlns:a16="http://schemas.microsoft.com/office/drawing/2014/main" val="297064152"/>
                    </a:ext>
                  </a:extLst>
                </a:gridCol>
              </a:tblGrid>
              <a:tr h="8158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91F2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Gather and analyze internal and external data to generate market insights, competitive intelligence, and generate actionable sales recommendations.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7740856"/>
                  </a:ext>
                </a:extLst>
              </a:tr>
              <a:tr h="1859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655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+mn-ea"/>
                          <a:cs typeface="+mn-cs"/>
                        </a:rPr>
                        <a:t>KPIs impacted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3414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6480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4477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8D4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8D4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+mn-ea"/>
                          <a:cs typeface="+mn-cs"/>
                        </a:rPr>
                        <a:t>Value benefit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125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1641558"/>
                  </a:ext>
                </a:extLst>
              </a:tr>
            </a:tbl>
          </a:graphicData>
        </a:graphic>
      </p:graphicFrame>
      <p:sp>
        <p:nvSpPr>
          <p:cNvPr id="25" name="Step 1 Title">
            <a:extLst>
              <a:ext uri="{FF2B5EF4-FFF2-40B4-BE49-F238E27FC236}">
                <a16:creationId xmlns:a16="http://schemas.microsoft.com/office/drawing/2014/main" id="{1C44DE04-3E03-5800-0F25-91175B172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20589" y="1135201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2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2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Ingest External Data</a:t>
            </a:r>
          </a:p>
        </p:txBody>
      </p:sp>
      <p:sp>
        <p:nvSpPr>
          <p:cNvPr id="26" name="Step 1 Top">
            <a:extLst>
              <a:ext uri="{FF2B5EF4-FFF2-40B4-BE49-F238E27FC236}">
                <a16:creationId xmlns:a16="http://schemas.microsoft.com/office/drawing/2014/main" id="{B354BD5E-96E7-84E6-DAAD-ACA3509A0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DM Sans 14pt"/>
                <a:cs typeface="DM Sans 14pt"/>
                <a:sym typeface="DM Sans"/>
              </a:rPr>
              <a:t>Ingests data from external data sources (market research reports, public records, social media insights, academic publications).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6BB27F3F-E8A2-4EA5-4302-44E6989138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2952" y="3662494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Time to Insights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6CF3387-EF66-3D8B-FA98-CC206B998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2952" y="3949265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Competitive Intelligence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8E9084F-7389-1384-DF49-BE7BDFD94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68101" y="5125021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Cost Savings</a:t>
            </a:r>
          </a:p>
        </p:txBody>
      </p:sp>
      <p:sp>
        <p:nvSpPr>
          <p:cNvPr id="23" name="Step 1 Title">
            <a:extLst>
              <a:ext uri="{FF2B5EF4-FFF2-40B4-BE49-F238E27FC236}">
                <a16:creationId xmlns:a16="http://schemas.microsoft.com/office/drawing/2014/main" id="{803277B5-B49A-7A14-3F35-3017AF72E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1135201"/>
            <a:ext cx="2572262" cy="153888"/>
          </a:xfrm>
          <a:prstGeom prst="rect">
            <a:avLst/>
          </a:prstGeom>
          <a:noFill/>
          <a:effectLst/>
        </p:spPr>
        <p:txBody>
          <a:bodyPr wrap="square"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Ingest Internal Data</a:t>
            </a:r>
          </a:p>
        </p:txBody>
      </p:sp>
      <p:sp>
        <p:nvSpPr>
          <p:cNvPr id="24" name="Step 1 Top">
            <a:extLst>
              <a:ext uri="{FF2B5EF4-FFF2-40B4-BE49-F238E27FC236}">
                <a16:creationId xmlns:a16="http://schemas.microsoft.com/office/drawing/2014/main" id="{CFC2ABE3-0E53-8849-A88F-2FCFBC6A9D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5003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DM Sans 14pt"/>
                <a:cs typeface="DM Sans 14pt"/>
                <a:sym typeface="DM Sans"/>
              </a:rPr>
              <a:t>Ingests data from internal data sources (sales data, customer feedback, CRM systems and financial reports).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73D06A5-C91F-07F8-B566-5B96066968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23018" y="2385444"/>
            <a:ext cx="2199820" cy="28212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CRM system (Dynamics)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D607358-3380-3E43-1B0F-E31B4920F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5307344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28" name="Step 1 Title">
            <a:extLst>
              <a:ext uri="{FF2B5EF4-FFF2-40B4-BE49-F238E27FC236}">
                <a16:creationId xmlns:a16="http://schemas.microsoft.com/office/drawing/2014/main" id="{02079DF0-84BB-B79E-07CC-DE906C19E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1135201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3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3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Define Research Focus</a:t>
            </a:r>
          </a:p>
        </p:txBody>
      </p:sp>
      <p:sp>
        <p:nvSpPr>
          <p:cNvPr id="29" name="Step 1 Top">
            <a:extLst>
              <a:ext uri="{FF2B5EF4-FFF2-40B4-BE49-F238E27FC236}">
                <a16:creationId xmlns:a16="http://schemas.microsoft.com/office/drawing/2014/main" id="{3367CD54-00E8-E189-0E41-DE772037C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Interprets user prompt or defines research focus (market, product, customer) to align with the given business objective such as pricing competitiveness, buyer persona, etc.</a:t>
            </a:r>
          </a:p>
        </p:txBody>
      </p:sp>
      <p:sp>
        <p:nvSpPr>
          <p:cNvPr id="38" name="Step 1 Top">
            <a:extLst>
              <a:ext uri="{FF2B5EF4-FFF2-40B4-BE49-F238E27FC236}">
                <a16:creationId xmlns:a16="http://schemas.microsoft.com/office/drawing/2014/main" id="{82100401-BFF3-D815-A3C9-6CF2460EF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4275090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Reviews internal data, performance data, and business strategy content to align external insights with existing business updates (e.g. linking research to current GTM strategy).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87477130-6D30-7452-BAA1-02828426B1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5514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B183808-6A31-889C-76D1-4FECC0822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01735" y="2331584"/>
            <a:ext cx="2199820" cy="3898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External Public Sources (Public Market Reports, News APIs, Social Platforms)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FD25D130-88BC-09BE-08B4-EF0529C0D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8179189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65" name="Text Placeholder 11">
            <a:extLst>
              <a:ext uri="{FF2B5EF4-FFF2-40B4-BE49-F238E27FC236}">
                <a16:creationId xmlns:a16="http://schemas.microsoft.com/office/drawing/2014/main" id="{4022A679-B6F0-6B48-0490-37D0B812D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1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5064A19-D427-6001-8D49-634CC226E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90602" y="2385444"/>
            <a:ext cx="2199820" cy="28212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User Input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352D05D3-E17E-E843-4436-1D0516C82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11071339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70" name="Text Placeholder 11">
            <a:extLst>
              <a:ext uri="{FF2B5EF4-FFF2-40B4-BE49-F238E27FC236}">
                <a16:creationId xmlns:a16="http://schemas.microsoft.com/office/drawing/2014/main" id="{20CA5F90-E2B1-EFEE-4678-BD85C6917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1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8E73FA6-C7B8-BC34-01D7-7B1E8D9B3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90602" y="5142270"/>
            <a:ext cx="2199820" cy="3898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Knowledge Base (SharePoint) for Internal Strategy Docs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D73E4E30-AA8C-B372-DA48-BD91A6716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11071339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37" name="Step 1 Title">
            <a:extLst>
              <a:ext uri="{FF2B5EF4-FFF2-40B4-BE49-F238E27FC236}">
                <a16:creationId xmlns:a16="http://schemas.microsoft.com/office/drawing/2014/main" id="{C19D1912-2087-512F-8131-37CA6EA59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4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4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Align Insights with Strategy</a:t>
            </a:r>
          </a:p>
        </p:txBody>
      </p:sp>
      <p:sp>
        <p:nvSpPr>
          <p:cNvPr id="82" name="Step 1 Title">
            <a:extLst>
              <a:ext uri="{FF2B5EF4-FFF2-40B4-BE49-F238E27FC236}">
                <a16:creationId xmlns:a16="http://schemas.microsoft.com/office/drawing/2014/main" id="{09720107-6502-753E-3C19-F3D1E507F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5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5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Build Market View</a:t>
            </a:r>
          </a:p>
        </p:txBody>
      </p:sp>
      <p:sp>
        <p:nvSpPr>
          <p:cNvPr id="83" name="Step 1 Top">
            <a:extLst>
              <a:ext uri="{FF2B5EF4-FFF2-40B4-BE49-F238E27FC236}">
                <a16:creationId xmlns:a16="http://schemas.microsoft.com/office/drawing/2014/main" id="{B47C2E2B-C703-A5DB-E4FB-59D51FE32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4283982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Creates a complete market view report and  provides comprehensive, actionable insights by synthesizing them into a ready-to-use format for sales, marketing and leadership teams.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F690AF8B-9023-D403-9575-F73BA7EA7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32533" y="4098083"/>
            <a:ext cx="210652" cy="210652"/>
            <a:chOff x="8558978" y="4098083"/>
            <a:chExt cx="210652" cy="210652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1524331C-0786-713C-1403-7AA302A5930E}"/>
                </a:ext>
              </a:extLst>
            </p:cNvPr>
            <p:cNvSpPr/>
            <p:nvPr/>
          </p:nvSpPr>
          <p:spPr bwMode="auto">
            <a:xfrm rot="10800000">
              <a:off x="8558978" y="4098083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85" name="Rectangle 89">
              <a:extLst>
                <a:ext uri="{FF2B5EF4-FFF2-40B4-BE49-F238E27FC236}">
                  <a16:creationId xmlns:a16="http://schemas.microsoft.com/office/drawing/2014/main" id="{006557AA-9F38-7A10-0F31-C7AD3169F931}"/>
                </a:ext>
              </a:extLst>
            </p:cNvPr>
            <p:cNvSpPr/>
            <p:nvPr/>
          </p:nvSpPr>
          <p:spPr bwMode="auto">
            <a:xfrm rot="13500000">
              <a:off x="8638937" y="4167165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95" name="Text Placeholder 11">
            <a:extLst>
              <a:ext uri="{FF2B5EF4-FFF2-40B4-BE49-F238E27FC236}">
                <a16:creationId xmlns:a16="http://schemas.microsoft.com/office/drawing/2014/main" id="{7AC4204C-29FB-642B-208C-FA98DE9D85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5514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5E094B2-154C-A977-66E9-9983B86B6B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01735" y="5142270"/>
            <a:ext cx="2199820" cy="3898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Document Generation Tool (Word, PowerPoint)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618532D5-8F48-352D-7773-81C6A8E09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8182472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F83A96F-A3E5-F273-517C-32A594AF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7108" y="4239035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Business Agility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59AFE6F-FB8D-1709-14DD-433B161DE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64133" y="5399222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Employee Experience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1625DE9-0C99-8C85-FC3F-404B8EC22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0" bIns="0" anchor="ctr" anchorCtr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7">
              <a:spcAft>
                <a:spcPts val="400"/>
              </a:spcAft>
              <a:buClr>
                <a:srgbClr val="0078D4"/>
              </a:buClr>
              <a:buSzPct val="130000"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Benefit: </a:t>
            </a:r>
            <a:r>
              <a:rPr lang="en-US" sz="700" dirty="0">
                <a:latin typeface="Segoe Sans Display" pitchFamily="2" charset="0"/>
              </a:rPr>
              <a:t>Aggregates internal data sources to uncover trends and performance signals.</a:t>
            </a:r>
            <a:endParaRPr lang="en-US" sz="800" dirty="0">
              <a:latin typeface="Segoe Sans Display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A6E5CFE7-9AE5-CAA8-7E70-0E71F2CA2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2904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Pulls in real-time external insights to track market shifts and competitor moves.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297941C4-3C1A-4E7F-81F2-099913EB9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99643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Aligns data analysis with specific business goals like pricing, personas, or segments.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07D0455A-4338-CFBE-F164-E7582BF41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2904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Synthesizes all insights into a clear, actionable report for sales and leadership teams.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0AEC1C3A-7E6E-37C9-E741-52EF063A9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99643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Connects findings to GTM plans and strategic objectives to inform smarter decisions.</a:t>
            </a:r>
          </a:p>
        </p:txBody>
      </p:sp>
    </p:spTree>
    <p:extLst>
      <p:ext uri="{BB962C8B-B14F-4D97-AF65-F5344CB8AC3E}">
        <p14:creationId xmlns:p14="http://schemas.microsoft.com/office/powerpoint/2010/main" val="357066826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1AFE8-01A8-1FD8-7A5B-06015CFD0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raphic 232">
            <a:extLst>
              <a:ext uri="{FF2B5EF4-FFF2-40B4-BE49-F238E27FC236}">
                <a16:creationId xmlns:a16="http://schemas.microsoft.com/office/drawing/2014/main" id="{A06374E4-2FDD-6E6E-DABE-4E0A1CE6D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  <p:sp>
        <p:nvSpPr>
          <p:cNvPr id="285" name="Rounded Rectangle 284">
            <a:extLst>
              <a:ext uri="{FF2B5EF4-FFF2-40B4-BE49-F238E27FC236}">
                <a16:creationId xmlns:a16="http://schemas.microsoft.com/office/drawing/2014/main" id="{28FA4AC7-CD18-4838-AC4A-5732188B8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3388" y="3922186"/>
            <a:ext cx="1506285" cy="1315073"/>
          </a:xfrm>
          <a:prstGeom prst="roundRect">
            <a:avLst>
              <a:gd name="adj" fmla="val 111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1" name="Rounded Rectangle 280">
            <a:extLst>
              <a:ext uri="{FF2B5EF4-FFF2-40B4-BE49-F238E27FC236}">
                <a16:creationId xmlns:a16="http://schemas.microsoft.com/office/drawing/2014/main" id="{8F4A4AAF-30A2-1B9B-450B-4911DFBB65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47718" y="3855886"/>
            <a:ext cx="1597625" cy="2069363"/>
          </a:xfrm>
          <a:prstGeom prst="roundRect">
            <a:avLst>
              <a:gd name="adj" fmla="val 134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D98317EF-6112-1009-EF26-9D6EB4A7F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99778" y="2114940"/>
            <a:ext cx="3965716" cy="4246552"/>
          </a:xfrm>
          <a:prstGeom prst="roundRect">
            <a:avLst>
              <a:gd name="adj" fmla="val 1790"/>
            </a:avLst>
          </a:prstGeom>
          <a:solidFill>
            <a:srgbClr val="D9D9D9">
              <a:alpha val="20000"/>
            </a:srgbClr>
          </a:solidFill>
          <a:ln w="952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 Semibold" pitchFamily="2" charset="0"/>
              <a:ea typeface="+mn-ea"/>
              <a:cs typeface="Segoe Sans Display Semibold" pitchFamily="2" charset="0"/>
            </a:endParaRPr>
          </a:p>
        </p:txBody>
      </p:sp>
      <p:sp>
        <p:nvSpPr>
          <p:cNvPr id="170" name="Rounded Rectangle 169">
            <a:extLst>
              <a:ext uri="{FF2B5EF4-FFF2-40B4-BE49-F238E27FC236}">
                <a16:creationId xmlns:a16="http://schemas.microsoft.com/office/drawing/2014/main" id="{D8AA597B-36F9-DA64-0F87-0AC48EDC4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2267840"/>
            <a:ext cx="1926570" cy="2297533"/>
          </a:xfrm>
          <a:prstGeom prst="roundRect">
            <a:avLst>
              <a:gd name="adj" fmla="val 3943"/>
            </a:avLst>
          </a:prstGeom>
          <a:solidFill>
            <a:srgbClr val="8971E1">
              <a:lumMod val="20000"/>
              <a:lumOff val="80000"/>
            </a:srgbClr>
          </a:solidFill>
          <a:ln w="9525" cap="flat" cmpd="sng" algn="ctr">
            <a:solidFill>
              <a:srgbClr val="8971E1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1" name="Rounded Rectangle 170">
            <a:extLst>
              <a:ext uri="{FF2B5EF4-FFF2-40B4-BE49-F238E27FC236}">
                <a16:creationId xmlns:a16="http://schemas.microsoft.com/office/drawing/2014/main" id="{955A603B-2D2F-7D27-A4EA-EB91A659D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4362" y="3225206"/>
            <a:ext cx="640354" cy="698361"/>
          </a:xfrm>
          <a:prstGeom prst="roundRect">
            <a:avLst>
              <a:gd name="adj" fmla="val 454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7" name="Rounded Rectangle 166">
            <a:extLst>
              <a:ext uri="{FF2B5EF4-FFF2-40B4-BE49-F238E27FC236}">
                <a16:creationId xmlns:a16="http://schemas.microsoft.com/office/drawing/2014/main" id="{84464D21-8C67-0E7A-64FA-29073C8C7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2929" y="3630584"/>
            <a:ext cx="974395" cy="751803"/>
          </a:xfrm>
          <a:prstGeom prst="roundRect">
            <a:avLst>
              <a:gd name="adj" fmla="val 4542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6" name="Rounded Rectangle 165">
            <a:extLst>
              <a:ext uri="{FF2B5EF4-FFF2-40B4-BE49-F238E27FC236}">
                <a16:creationId xmlns:a16="http://schemas.microsoft.com/office/drawing/2014/main" id="{5B76BB18-D430-5A08-02DF-0C6C1218E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8168" y="3669888"/>
            <a:ext cx="883916" cy="346014"/>
          </a:xfrm>
          <a:prstGeom prst="roundRect">
            <a:avLst>
              <a:gd name="adj" fmla="val 10165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Semantic Index/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Advanced search features</a:t>
            </a:r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92A82CB9-F462-74CA-C3B7-8982161CEB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2929" y="2343291"/>
            <a:ext cx="974395" cy="1110433"/>
          </a:xfrm>
          <a:prstGeom prst="roundRect">
            <a:avLst>
              <a:gd name="adj" fmla="val 4542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0" name="Rounded Rectangle 159">
            <a:extLst>
              <a:ext uri="{FF2B5EF4-FFF2-40B4-BE49-F238E27FC236}">
                <a16:creationId xmlns:a16="http://schemas.microsoft.com/office/drawing/2014/main" id="{E1AD816C-B776-B744-7B0A-210D12C50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8168" y="2387703"/>
            <a:ext cx="883916" cy="707038"/>
          </a:xfrm>
          <a:prstGeom prst="roundRect">
            <a:avLst>
              <a:gd name="adj" fmla="val 454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FF705F67-6501-BF87-3EE7-6E753ADAB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5549" y="6068079"/>
            <a:ext cx="3828913" cy="183479"/>
          </a:xfrm>
          <a:prstGeom prst="roundRect">
            <a:avLst>
              <a:gd name="adj" fmla="val 50000"/>
            </a:avLst>
          </a:prstGeom>
          <a:solidFill>
            <a:srgbClr val="4EA6DC">
              <a:lumMod val="20000"/>
              <a:lumOff val="80000"/>
            </a:srgbClr>
          </a:solidFill>
          <a:ln w="9525" cap="flat" cmpd="sng" algn="ctr">
            <a:solidFill>
              <a:srgbClr val="4EA6DC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Base Pre-trained OpenAI Models available in Copilot Studio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A863B6CE-1DD9-44BD-2ADA-BA70F4021F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5550" y="2267840"/>
            <a:ext cx="716698" cy="3585425"/>
          </a:xfrm>
          <a:prstGeom prst="roundRect">
            <a:avLst>
              <a:gd name="adj" fmla="val 6853"/>
            </a:avLst>
          </a:prstGeom>
          <a:solidFill>
            <a:srgbClr val="4EA6DC">
              <a:lumMod val="20000"/>
              <a:lumOff val="80000"/>
            </a:srgbClr>
          </a:solidFill>
          <a:ln w="9525" cap="flat" cmpd="sng" algn="ctr">
            <a:solidFill>
              <a:srgbClr val="4EA6DC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F597F4CD-4D7A-8356-5D41-934C2DB2A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6106" y="1707844"/>
            <a:ext cx="3965716" cy="242727"/>
          </a:xfrm>
          <a:prstGeom prst="roundRect">
            <a:avLst>
              <a:gd name="adj" fmla="val 50000"/>
            </a:avLst>
          </a:prstGeom>
          <a:solidFill>
            <a:srgbClr val="D9D9D9">
              <a:alpha val="20000"/>
            </a:srgbClr>
          </a:solidFill>
          <a:ln w="952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        Sales and Marketing Team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14B0F066-7E75-7490-DD01-50A7D45A2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62131" y="1629872"/>
            <a:ext cx="4262441" cy="4884810"/>
          </a:xfrm>
          <a:prstGeom prst="roundRect">
            <a:avLst>
              <a:gd name="adj" fmla="val 134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06DA2D0-D340-F894-7401-AC6D73DD3F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403162" y="1987520"/>
            <a:ext cx="5238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1. User Query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7AFCB98-995F-6CA9-194A-905A02823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895718" y="3855887"/>
            <a:ext cx="65449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Orchestrator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BD209DD-28BA-6B39-82B1-C28AC2884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99778" y="1987520"/>
            <a:ext cx="50060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7. Response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E20324C-876C-10FA-E3AB-F205F5B5A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23579" y="3368215"/>
            <a:ext cx="39543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2. Fetch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information</a:t>
            </a:r>
          </a:p>
        </p:txBody>
      </p:sp>
      <p:pic>
        <p:nvPicPr>
          <p:cNvPr id="104" name="Picture 4">
            <a:extLst>
              <a:ext uri="{FF2B5EF4-FFF2-40B4-BE49-F238E27FC236}">
                <a16:creationId xmlns:a16="http://schemas.microsoft.com/office/drawing/2014/main" id="{C41DD682-A4D9-830B-CD8C-865B1BC04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6053" y="3473127"/>
            <a:ext cx="138866" cy="12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03C7544F-7F04-3F8D-9A87-2F005CD62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934738" y="3630981"/>
            <a:ext cx="644987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Context and Content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 (emails, files,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 meetings, chats,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calendars and contacts)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2A85E297-A446-3CAE-F8EB-9946BDF08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21311" y="2432665"/>
            <a:ext cx="813028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Power Platform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Connectors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E11E78FA-F771-4693-2991-F580742FC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2140" y="2644400"/>
            <a:ext cx="191370" cy="146717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D62988D5-2332-2AF8-0CDB-B082DC42AD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1" y="3130713"/>
            <a:ext cx="816787" cy="25128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Power Platform Connection Identity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User Intent(Prompt) to (SQL,API Call)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Backend system search – based on  connector implementation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1EDA5F06-A661-9DCD-A226-E9836B68E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1" y="4090834"/>
            <a:ext cx="851133" cy="18716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L="60325" marR="0" lvl="0" indent="-60325" fontAlgn="auto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35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defRPr>
            </a:lvl1pPr>
          </a:lstStyle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End-User Identity 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User Intent (Prompt) to MSFT Graph query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Keyword(Lexical) Search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41E2516A-4381-D534-AB71-6A022952A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2" y="2847033"/>
            <a:ext cx="816786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SharePoint, Dynamics 365, Salesforce, ServiceNow, Public URLs and other integrated platforms</a:t>
            </a:r>
          </a:p>
        </p:txBody>
      </p:sp>
      <p:sp>
        <p:nvSpPr>
          <p:cNvPr id="114" name="Flowchart: Decision 113">
            <a:extLst>
              <a:ext uri="{FF2B5EF4-FFF2-40B4-BE49-F238E27FC236}">
                <a16:creationId xmlns:a16="http://schemas.microsoft.com/office/drawing/2014/main" id="{46B8164F-4EE9-FC26-B8BD-D11A737EF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80375" y="3795274"/>
            <a:ext cx="1189640" cy="638924"/>
          </a:xfrm>
          <a:prstGeom prst="flowChartDecision">
            <a:avLst/>
          </a:prstGeom>
          <a:solidFill>
            <a:srgbClr val="D9D9D6">
              <a:alpha val="46963"/>
            </a:srgbClr>
          </a:solidFill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3. Tenant Graph Grounding</a:t>
            </a:r>
          </a:p>
        </p:txBody>
      </p:sp>
      <p:cxnSp>
        <p:nvCxnSpPr>
          <p:cNvPr id="118" name="Connector: Elbow 117">
            <a:extLst>
              <a:ext uri="{FF2B5EF4-FFF2-40B4-BE49-F238E27FC236}">
                <a16:creationId xmlns:a16="http://schemas.microsoft.com/office/drawing/2014/main" id="{9154CFF0-FAE5-3F01-D369-C872E9447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7" idx="3"/>
          </p:cNvCxnSpPr>
          <p:nvPr/>
        </p:nvCxnSpPr>
        <p:spPr>
          <a:xfrm flipH="1">
            <a:off x="8690686" y="1829208"/>
            <a:ext cx="91136" cy="3542854"/>
          </a:xfrm>
          <a:prstGeom prst="bentConnector4">
            <a:avLst>
              <a:gd name="adj1" fmla="val -350402"/>
              <a:gd name="adj2" fmla="val 99983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w="sm" len="sm"/>
            <a:tailEnd type="triangle" w="sm" len="sm"/>
          </a:ln>
          <a:effectLst/>
        </p:spPr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C51364E2-67F2-17E5-89D3-A9058A8D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300379" y="1961228"/>
            <a:ext cx="0" cy="31829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121" name="Connector: Elbow 120">
            <a:extLst>
              <a:ext uri="{FF2B5EF4-FFF2-40B4-BE49-F238E27FC236}">
                <a16:creationId xmlns:a16="http://schemas.microsoft.com/office/drawing/2014/main" id="{B5C9516A-C1EF-56B1-68FF-642919128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14" idx="2"/>
            <a:endCxn id="167" idx="2"/>
          </p:cNvCxnSpPr>
          <p:nvPr/>
        </p:nvCxnSpPr>
        <p:spPr>
          <a:xfrm rot="5400000" flipH="1" flipV="1">
            <a:off x="6726755" y="3830827"/>
            <a:ext cx="51811" cy="1154932"/>
          </a:xfrm>
          <a:prstGeom prst="bentConnector3">
            <a:avLst>
              <a:gd name="adj1" fmla="val -441219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434D63A7-7BF7-AC67-E168-7080323B77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1457" y="4538943"/>
            <a:ext cx="342511" cy="200055"/>
          </a:xfrm>
          <a:prstGeom prst="rect">
            <a:avLst/>
          </a:prstGeom>
          <a:solidFill>
            <a:srgbClr val="F2F2F2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Yes</a:t>
            </a:r>
          </a:p>
        </p:txBody>
      </p:sp>
      <p:cxnSp>
        <p:nvCxnSpPr>
          <p:cNvPr id="123" name="Connector: Elbow 122">
            <a:extLst>
              <a:ext uri="{FF2B5EF4-FFF2-40B4-BE49-F238E27FC236}">
                <a16:creationId xmlns:a16="http://schemas.microsoft.com/office/drawing/2014/main" id="{F2D4FBF2-6A74-EFF6-00E3-C0E5926D1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61" idx="3"/>
          </p:cNvCxnSpPr>
          <p:nvPr/>
        </p:nvCxnSpPr>
        <p:spPr>
          <a:xfrm>
            <a:off x="7817324" y="2898508"/>
            <a:ext cx="459041" cy="330683"/>
          </a:xfrm>
          <a:prstGeom prst="bentConnector3">
            <a:avLst>
              <a:gd name="adj1" fmla="val 99800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pic>
        <p:nvPicPr>
          <p:cNvPr id="125" name="Picture 124">
            <a:extLst>
              <a:ext uri="{FF2B5EF4-FFF2-40B4-BE49-F238E27FC236}">
                <a16:creationId xmlns:a16="http://schemas.microsoft.com/office/drawing/2014/main" id="{53DBB494-714A-C1A4-DC99-577B3554C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238644" y="4477228"/>
            <a:ext cx="106610" cy="106610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36A2BF09-62BA-EB4F-E68C-E4F886C7C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587048" y="4799533"/>
            <a:ext cx="1191702" cy="1790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4. One or more actions/topics/ knowledge matched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light" pitchFamily="2" charset="0"/>
              <a:cs typeface="Segoe Sans Display Semilight" pitchFamily="2" charset="0"/>
            </a:endParaRPr>
          </a:p>
        </p:txBody>
      </p:sp>
      <p:cxnSp>
        <p:nvCxnSpPr>
          <p:cNvPr id="134" name="Connector: Elbow 133">
            <a:extLst>
              <a:ext uri="{FF2B5EF4-FFF2-40B4-BE49-F238E27FC236}">
                <a16:creationId xmlns:a16="http://schemas.microsoft.com/office/drawing/2014/main" id="{EFF64C03-505E-BC60-50F2-422E395BA7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816234" y="3922776"/>
            <a:ext cx="460131" cy="242907"/>
          </a:xfrm>
          <a:prstGeom prst="bentConnector3">
            <a:avLst>
              <a:gd name="adj1" fmla="val 99682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02" name="Connector: Elbow 201">
            <a:extLst>
              <a:ext uri="{FF2B5EF4-FFF2-40B4-BE49-F238E27FC236}">
                <a16:creationId xmlns:a16="http://schemas.microsoft.com/office/drawing/2014/main" id="{5A9D47A2-B725-D540-09F7-5A789552CF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14" idx="0"/>
          </p:cNvCxnSpPr>
          <p:nvPr/>
        </p:nvCxnSpPr>
        <p:spPr>
          <a:xfrm rot="10800000" flipV="1">
            <a:off x="6175195" y="2898508"/>
            <a:ext cx="666888" cy="896766"/>
          </a:xfrm>
          <a:prstGeom prst="bentConnector2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03" name="TextBox 202">
            <a:extLst>
              <a:ext uri="{FF2B5EF4-FFF2-40B4-BE49-F238E27FC236}">
                <a16:creationId xmlns:a16="http://schemas.microsoft.com/office/drawing/2014/main" id="{705CF783-DC5B-7E66-D029-4C2958C84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1457" y="2804159"/>
            <a:ext cx="343981" cy="200055"/>
          </a:xfrm>
          <a:prstGeom prst="rect">
            <a:avLst/>
          </a:prstGeom>
          <a:solidFill>
            <a:srgbClr val="F2F2F2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No</a:t>
            </a:r>
          </a:p>
        </p:txBody>
      </p:sp>
      <p:pic>
        <p:nvPicPr>
          <p:cNvPr id="204" name="Graphic 203">
            <a:extLst>
              <a:ext uri="{FF2B5EF4-FFF2-40B4-BE49-F238E27FC236}">
                <a16:creationId xmlns:a16="http://schemas.microsoft.com/office/drawing/2014/main" id="{A365FF79-B84D-072D-F37F-F035B5D3E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71874" y="3327979"/>
            <a:ext cx="516311" cy="516311"/>
          </a:xfrm>
          <a:prstGeom prst="rect">
            <a:avLst/>
          </a:prstGeom>
        </p:spPr>
      </p:pic>
      <p:cxnSp>
        <p:nvCxnSpPr>
          <p:cNvPr id="205" name="Connector: Elbow 204">
            <a:extLst>
              <a:ext uri="{FF2B5EF4-FFF2-40B4-BE49-F238E27FC236}">
                <a16:creationId xmlns:a16="http://schemas.microsoft.com/office/drawing/2014/main" id="{46A162BD-A9B5-4551-CBEE-1F8D43BDB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04" idx="3"/>
            <a:endCxn id="114" idx="0"/>
          </p:cNvCxnSpPr>
          <p:nvPr/>
        </p:nvCxnSpPr>
        <p:spPr>
          <a:xfrm>
            <a:off x="5488185" y="3586135"/>
            <a:ext cx="687010" cy="209139"/>
          </a:xfrm>
          <a:prstGeom prst="bentConnector2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06" name="Straight Arrow Connector 205">
            <a:extLst>
              <a:ext uri="{FF2B5EF4-FFF2-40B4-BE49-F238E27FC236}">
                <a16:creationId xmlns:a16="http://schemas.microsoft.com/office/drawing/2014/main" id="{69189546-CB51-23DE-571C-6AD9DD0FE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003705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07" name="TextBox 206">
            <a:extLst>
              <a:ext uri="{FF2B5EF4-FFF2-40B4-BE49-F238E27FC236}">
                <a16:creationId xmlns:a16="http://schemas.microsoft.com/office/drawing/2014/main" id="{24A01A5F-1647-AEF6-378F-5536E737F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18418" y="5170355"/>
            <a:ext cx="1128962" cy="1839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5. A plan is generated using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 actions / knowledge / topics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222AAF19-19C3-19B4-B0E8-5C55A8300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13625" y="5634147"/>
            <a:ext cx="938548" cy="1077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6. Monitor Management</a:t>
            </a:r>
          </a:p>
        </p:txBody>
      </p:sp>
      <p:pic>
        <p:nvPicPr>
          <p:cNvPr id="217" name="Graphic 216">
            <a:extLst>
              <a:ext uri="{FF2B5EF4-FFF2-40B4-BE49-F238E27FC236}">
                <a16:creationId xmlns:a16="http://schemas.microsoft.com/office/drawing/2014/main" id="{69518663-5F9E-1AFB-6672-7201F5E63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61964" y="1761689"/>
            <a:ext cx="154417" cy="134099"/>
          </a:xfrm>
          <a:prstGeom prst="rect">
            <a:avLst/>
          </a:prstGeom>
        </p:spPr>
      </p:pic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25281E27-F413-4E05-3D01-CF73855A9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648806" y="4574463"/>
            <a:ext cx="848083" cy="45373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3ED59822-6978-4CBA-E599-B9B318355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88" idx="1"/>
          </p:cNvCxnSpPr>
          <p:nvPr/>
        </p:nvCxnSpPr>
        <p:spPr>
          <a:xfrm flipH="1" flipV="1">
            <a:off x="8648806" y="5437319"/>
            <a:ext cx="844582" cy="19069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Google Shape;115;p20">
            <a:extLst>
              <a:ext uri="{FF2B5EF4-FFF2-40B4-BE49-F238E27FC236}">
                <a16:creationId xmlns:a16="http://schemas.microsoft.com/office/drawing/2014/main" id="{3B6C9168-0159-41DA-986A-997D8804D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995" y="472952"/>
            <a:ext cx="2376571" cy="15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SALES FUNCTION</a:t>
            </a:r>
          </a:p>
        </p:txBody>
      </p:sp>
      <p:sp>
        <p:nvSpPr>
          <p:cNvPr id="6" name="Google Shape;163;p22">
            <a:extLst>
              <a:ext uri="{FF2B5EF4-FFF2-40B4-BE49-F238E27FC236}">
                <a16:creationId xmlns:a16="http://schemas.microsoft.com/office/drawing/2014/main" id="{40989349-CB01-A570-A4D9-8A67E98E7D7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995" y="710974"/>
            <a:ext cx="6398488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  <a:sym typeface="DM Sans ExtraLight"/>
              </a:rPr>
              <a:t>Market Landscape Research Agent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C3EDD7-509C-2766-7AF6-CA8BCC5A7A56}"/>
              </a:ext>
            </a:extLst>
          </p:cNvPr>
          <p:cNvSpPr txBox="1"/>
          <p:nvPr/>
        </p:nvSpPr>
        <p:spPr>
          <a:xfrm>
            <a:off x="695994" y="1098881"/>
            <a:ext cx="10960603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92563" algn="l"/>
              </a:tabLst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/>
              <a:t>Gather and analyze internal and external data to generate market insights, competitive intelligence, and recommendations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407E254A-922C-E6A6-22E1-0766CC8E8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057376" y="3281906"/>
            <a:ext cx="39970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" b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rPr>
              <a:t>Microsoft Graph</a:t>
            </a:r>
          </a:p>
        </p:txBody>
      </p:sp>
      <p:sp>
        <p:nvSpPr>
          <p:cNvPr id="232" name="Rounded Rectangle 231">
            <a:extLst>
              <a:ext uri="{FF2B5EF4-FFF2-40B4-BE49-F238E27FC236}">
                <a16:creationId xmlns:a16="http://schemas.microsoft.com/office/drawing/2014/main" id="{85B93A89-3091-47A4-969C-BD35604B2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5168" y="2173425"/>
            <a:ext cx="708243" cy="11986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Knowledge</a:t>
            </a:r>
          </a:p>
        </p:txBody>
      </p:sp>
      <p:sp>
        <p:nvSpPr>
          <p:cNvPr id="236" name="Rounded Rectangle 235">
            <a:extLst>
              <a:ext uri="{FF2B5EF4-FFF2-40B4-BE49-F238E27FC236}">
                <a16:creationId xmlns:a16="http://schemas.microsoft.com/office/drawing/2014/main" id="{AC66BB0F-C333-DA42-1CF7-BF1FE9E86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78750" y="5610472"/>
            <a:ext cx="1915712" cy="242793"/>
          </a:xfrm>
          <a:prstGeom prst="roundRect">
            <a:avLst>
              <a:gd name="adj" fmla="val 50000"/>
            </a:avLst>
          </a:prstGeom>
          <a:solidFill>
            <a:srgbClr val="E7E3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Logs, Telemetry data for analysis and Monitoring</a:t>
            </a:r>
          </a:p>
        </p:txBody>
      </p:sp>
      <p:sp>
        <p:nvSpPr>
          <p:cNvPr id="250" name="Rounded Rectangle 249">
            <a:extLst>
              <a:ext uri="{FF2B5EF4-FFF2-40B4-BE49-F238E27FC236}">
                <a16:creationId xmlns:a16="http://schemas.microsoft.com/office/drawing/2014/main" id="{4945A84E-562F-93F2-F9C9-2A7E959B1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5545209"/>
            <a:ext cx="602932" cy="8558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Insights</a:t>
            </a:r>
          </a:p>
        </p:txBody>
      </p:sp>
      <p:sp>
        <p:nvSpPr>
          <p:cNvPr id="255" name="Rounded Rectangle 254">
            <a:extLst>
              <a:ext uri="{FF2B5EF4-FFF2-40B4-BE49-F238E27FC236}">
                <a16:creationId xmlns:a16="http://schemas.microsoft.com/office/drawing/2014/main" id="{0C50AD96-D64B-ECAB-FD12-3B92874233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5237259"/>
            <a:ext cx="1926570" cy="242793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Planning, Self-Learning 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+mn-ea"/>
                <a:cs typeface="Segoe Sans Display Semilight" pitchFamily="2" charset="0"/>
              </a:rPr>
              <a:t>(using feedback)</a:t>
            </a:r>
          </a:p>
        </p:txBody>
      </p:sp>
      <p:sp>
        <p:nvSpPr>
          <p:cNvPr id="256" name="Rounded Rectangle 255">
            <a:extLst>
              <a:ext uri="{FF2B5EF4-FFF2-40B4-BE49-F238E27FC236}">
                <a16:creationId xmlns:a16="http://schemas.microsoft.com/office/drawing/2014/main" id="{516BF4D3-927E-4C51-37B9-771B9CE37C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5171996"/>
            <a:ext cx="602932" cy="85583"/>
          </a:xfrm>
          <a:prstGeom prst="roundRect">
            <a:avLst>
              <a:gd name="adj" fmla="val 50000"/>
            </a:avLst>
          </a:prstGeom>
          <a:solidFill>
            <a:srgbClr val="FF5B3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Autonomy</a:t>
            </a:r>
          </a:p>
        </p:txBody>
      </p:sp>
      <p:sp>
        <p:nvSpPr>
          <p:cNvPr id="259" name="Rounded Rectangle 258">
            <a:extLst>
              <a:ext uri="{FF2B5EF4-FFF2-40B4-BE49-F238E27FC236}">
                <a16:creationId xmlns:a16="http://schemas.microsoft.com/office/drawing/2014/main" id="{5488DA1A-D096-AF31-06E2-342E95E67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4864045"/>
            <a:ext cx="1926570" cy="242793"/>
          </a:xfrm>
          <a:prstGeom prst="roundRect">
            <a:avLst>
              <a:gd name="adj" fmla="val 50000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Trigger, Actions, Workflows 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+mn-ea"/>
                <a:cs typeface="Segoe Sans Display Semilight" pitchFamily="2" charset="0"/>
              </a:rPr>
              <a:t>(Perform data grounding)</a:t>
            </a:r>
          </a:p>
        </p:txBody>
      </p:sp>
      <p:sp>
        <p:nvSpPr>
          <p:cNvPr id="260" name="Rounded Rectangle 259">
            <a:extLst>
              <a:ext uri="{FF2B5EF4-FFF2-40B4-BE49-F238E27FC236}">
                <a16:creationId xmlns:a16="http://schemas.microsoft.com/office/drawing/2014/main" id="{4ED884B1-24F5-CC28-31C5-EF4A51FB54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4798782"/>
            <a:ext cx="602932" cy="85583"/>
          </a:xfrm>
          <a:prstGeom prst="roundRect">
            <a:avLst>
              <a:gd name="adj" fmla="val 50000"/>
            </a:avLst>
          </a:prstGeom>
          <a:solidFill>
            <a:srgbClr val="48C5B1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Skills</a:t>
            </a:r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755E1F04-495E-4BCD-1DE6-62D76B424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729837" y="5857029"/>
            <a:ext cx="0" cy="20972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4" name="Straight Arrow Connector 273">
            <a:extLst>
              <a:ext uri="{FF2B5EF4-FFF2-40B4-BE49-F238E27FC236}">
                <a16:creationId xmlns:a16="http://schemas.microsoft.com/office/drawing/2014/main" id="{B64C614D-A18B-55D6-CCBA-311ECD8DB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213781" y="5857029"/>
            <a:ext cx="0" cy="20972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8" name="Straight Arrow Connector 277">
            <a:extLst>
              <a:ext uri="{FF2B5EF4-FFF2-40B4-BE49-F238E27FC236}">
                <a16:creationId xmlns:a16="http://schemas.microsoft.com/office/drawing/2014/main" id="{9DE24E28-72A4-6AE3-8C99-9C10B0FAE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373223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9" name="Straight Arrow Connector 278">
            <a:extLst>
              <a:ext uri="{FF2B5EF4-FFF2-40B4-BE49-F238E27FC236}">
                <a16:creationId xmlns:a16="http://schemas.microsoft.com/office/drawing/2014/main" id="{32E7DB13-B798-D8BC-2672-DD4EA651C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749004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80" name="Rounded Rectangle 279">
            <a:extLst>
              <a:ext uri="{FF2B5EF4-FFF2-40B4-BE49-F238E27FC236}">
                <a16:creationId xmlns:a16="http://schemas.microsoft.com/office/drawing/2014/main" id="{85AE6006-1054-2B95-2348-E4245DF0B6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8418646" y="3980176"/>
            <a:ext cx="848738" cy="163113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User Feedback</a:t>
            </a:r>
          </a:p>
        </p:txBody>
      </p:sp>
      <p:sp>
        <p:nvSpPr>
          <p:cNvPr id="288" name="Rounded Rectangle 287">
            <a:extLst>
              <a:ext uri="{FF2B5EF4-FFF2-40B4-BE49-F238E27FC236}">
                <a16:creationId xmlns:a16="http://schemas.microsoft.com/office/drawing/2014/main" id="{41EAFDD1-B8FB-BBBB-E015-394855A2AD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3388" y="5391283"/>
            <a:ext cx="1506285" cy="473455"/>
          </a:xfrm>
          <a:prstGeom prst="roundRect">
            <a:avLst>
              <a:gd name="adj" fmla="val 111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9" name="Rounded Rectangle 288">
            <a:extLst>
              <a:ext uri="{FF2B5EF4-FFF2-40B4-BE49-F238E27FC236}">
                <a16:creationId xmlns:a16="http://schemas.microsoft.com/office/drawing/2014/main" id="{A7900E48-8190-A541-CAAE-ECD3F4008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3960132"/>
            <a:ext cx="1439290" cy="325616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Data Collector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(Automates the collection of data from various internal and external sources)</a:t>
            </a:r>
          </a:p>
        </p:txBody>
      </p:sp>
      <p:sp>
        <p:nvSpPr>
          <p:cNvPr id="290" name="Rounded Rectangle 289">
            <a:extLst>
              <a:ext uri="{FF2B5EF4-FFF2-40B4-BE49-F238E27FC236}">
                <a16:creationId xmlns:a16="http://schemas.microsoft.com/office/drawing/2014/main" id="{5669152B-D934-3755-8236-600DE33BA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4313133"/>
            <a:ext cx="1439290" cy="486400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Data Analyzer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(Analyzes the ingested data to generate market insights and competitive intelligence) </a:t>
            </a:r>
          </a:p>
        </p:txBody>
      </p:sp>
      <p:sp>
        <p:nvSpPr>
          <p:cNvPr id="291" name="Rounded Rectangle 290">
            <a:extLst>
              <a:ext uri="{FF2B5EF4-FFF2-40B4-BE49-F238E27FC236}">
                <a16:creationId xmlns:a16="http://schemas.microsoft.com/office/drawing/2014/main" id="{3BA08239-3956-9C2B-1829-242985363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4823496"/>
            <a:ext cx="1439290" cy="380124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Report Generator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(Creates detailed reports with actionable insights based on the analyzed data)</a:t>
            </a:r>
          </a:p>
        </p:txBody>
      </p:sp>
      <p:sp>
        <p:nvSpPr>
          <p:cNvPr id="293" name="Rounded Rectangle 292">
            <a:extLst>
              <a:ext uri="{FF2B5EF4-FFF2-40B4-BE49-F238E27FC236}">
                <a16:creationId xmlns:a16="http://schemas.microsoft.com/office/drawing/2014/main" id="{9AC1368D-02A4-35B3-6773-D879B58BC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437319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Data Handling and security</a:t>
            </a:r>
          </a:p>
        </p:txBody>
      </p:sp>
      <p:sp>
        <p:nvSpPr>
          <p:cNvPr id="294" name="Rounded Rectangle 293">
            <a:extLst>
              <a:ext uri="{FF2B5EF4-FFF2-40B4-BE49-F238E27FC236}">
                <a16:creationId xmlns:a16="http://schemas.microsoft.com/office/drawing/2014/main" id="{8090EC55-55DE-11BE-3F8F-2558F628E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571478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Workflow Development</a:t>
            </a:r>
          </a:p>
        </p:txBody>
      </p:sp>
      <p:sp>
        <p:nvSpPr>
          <p:cNvPr id="295" name="Rounded Rectangle 294">
            <a:extLst>
              <a:ext uri="{FF2B5EF4-FFF2-40B4-BE49-F238E27FC236}">
                <a16:creationId xmlns:a16="http://schemas.microsoft.com/office/drawing/2014/main" id="{291D6A56-84BA-0778-876C-58A91F974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712698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Data Source Integration</a:t>
            </a:r>
          </a:p>
        </p:txBody>
      </p:sp>
      <p:sp>
        <p:nvSpPr>
          <p:cNvPr id="2" name="Rounded Rectangle 19">
            <a:extLst>
              <a:ext uri="{FF2B5EF4-FFF2-40B4-BE49-F238E27FC236}">
                <a16:creationId xmlns:a16="http://schemas.microsoft.com/office/drawing/2014/main" id="{BF77C9F6-C803-D515-9A18-9DC8E764E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993" y="4798782"/>
            <a:ext cx="3705033" cy="777598"/>
          </a:xfrm>
          <a:prstGeom prst="roundRect">
            <a:avLst>
              <a:gd name="adj" fmla="val 8528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US" sz="1050">
              <a:solidFill>
                <a:srgbClr val="A100FF"/>
              </a:solidFill>
              <a:latin typeface="Segoe UI Variable Display" pitchFamily="2" charset="0"/>
              <a:cs typeface="Segoe UI Variable Display" pitchFamily="2" charset="0"/>
            </a:endParaRPr>
          </a:p>
        </p:txBody>
      </p:sp>
      <p:sp>
        <p:nvSpPr>
          <p:cNvPr id="4" name="Google Shape;498;p32">
            <a:extLst>
              <a:ext uri="{FF2B5EF4-FFF2-40B4-BE49-F238E27FC236}">
                <a16:creationId xmlns:a16="http://schemas.microsoft.com/office/drawing/2014/main" id="{B40CB964-8DEE-1A0C-ACD2-B0C4691C7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7186" y="1629871"/>
            <a:ext cx="3693840" cy="3071501"/>
          </a:xfrm>
          <a:prstGeom prst="roundRect">
            <a:avLst>
              <a:gd name="adj" fmla="val 2332"/>
            </a:avLst>
          </a:prstGeom>
          <a:solidFill>
            <a:srgbClr val="DDEEF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91440" rIns="91440" bIns="3017520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GB" sz="1050" b="1">
                <a:solidFill>
                  <a:srgbClr val="0078D4"/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Key Considerations to Address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Needs data from varied sources (e.g. CRM, public sources, analyst reports)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IP: confidential internal strategy documents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US" sz="700">
              <a:solidFill>
                <a:srgbClr val="0078D4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US" sz="1050" b="1">
                <a:solidFill>
                  <a:srgbClr val="0078D4"/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Inputs needed</a:t>
            </a:r>
            <a:endParaRPr lang="en-GB" sz="1050" b="1">
              <a:solidFill>
                <a:srgbClr val="0078D4"/>
              </a:solidFill>
              <a:latin typeface="Segoe Sans Display Semibold" pitchFamily="2" charset="0"/>
              <a:cs typeface="Segoe Sans Display Semibold" pitchFamily="2" charset="0"/>
              <a:sym typeface="DM Sans Light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Market research reports (PDF, DOC), or integrate to external sources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Core Integrations to CRM (Dynamics), External News APIs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Optional - Internal meeting transcripts (.txt, .</a:t>
            </a:r>
            <a:r>
              <a:rPr lang="en-US" sz="1050" err="1">
                <a:latin typeface="Segoe Sans Display" pitchFamily="2" charset="0"/>
                <a:cs typeface="Segoe Sans Display" pitchFamily="2" charset="0"/>
                <a:sym typeface="DM Sans Light"/>
              </a:rPr>
              <a:t>vtt</a:t>
            </a: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Optional - CRM/exported Excel data (CSV, XLSX)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Optional - Product documentation (HTML, DOC)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BF9108-B6E2-7050-A6E6-549BD2380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0798" y="4989014"/>
            <a:ext cx="12877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cs typeface="Segoe Sans Display" pitchFamily="2" charset="0"/>
              </a:rPr>
              <a:t>Agent-to-Agent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cs typeface="Segoe Sans Display" pitchFamily="2" charset="0"/>
              </a:rPr>
              <a:t>Workflow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C117BF-B400-0F73-904B-86DAE8A77F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076802" y="4994049"/>
            <a:ext cx="2298101" cy="363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ts val="1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cs typeface="Segoe Sans Display" pitchFamily="2" charset="0"/>
              </a:rPr>
              <a:t>Response to RFP Agent</a:t>
            </a:r>
          </a:p>
          <a:p>
            <a:pPr marL="171450" marR="0" lvl="0" indent="-171450" algn="l" defTabSz="914400" rtl="0" eaLnBrk="1" fontAlgn="auto" latinLnBrk="0" hangingPunct="1">
              <a:lnSpc>
                <a:spcPts val="1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</a:rPr>
              <a:t>Brief Creation Agent</a:t>
            </a:r>
            <a:endParaRPr kumimoji="0" lang="en-US" sz="80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Display" pitchFamily="2" charset="0"/>
              <a:cs typeface="Segoe Sans Display" pitchFamily="2" charset="0"/>
            </a:endParaRPr>
          </a:p>
        </p:txBody>
      </p:sp>
      <p:sp>
        <p:nvSpPr>
          <p:cNvPr id="8" name="Rounded Rectangle 19">
            <a:extLst>
              <a:ext uri="{FF2B5EF4-FFF2-40B4-BE49-F238E27FC236}">
                <a16:creationId xmlns:a16="http://schemas.microsoft.com/office/drawing/2014/main" id="{0CFEDDBA-9B57-9CA8-A88E-8D1C6E37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993" y="5673789"/>
            <a:ext cx="3705033" cy="840893"/>
          </a:xfrm>
          <a:prstGeom prst="roundRect">
            <a:avLst>
              <a:gd name="adj" fmla="val 8528"/>
            </a:avLst>
          </a:prstGeom>
          <a:solidFill>
            <a:srgbClr val="D9D9D9">
              <a:alpha val="2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</a:pPr>
            <a:r>
              <a:rPr lang="en-GB" sz="800" b="1">
                <a:solidFill>
                  <a:srgbClr val="D8D9DC">
                    <a:lumMod val="25000"/>
                  </a:srgbClr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*Reference Architecture Assumptions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 typeface="Arial" panose="020B0604020202020204" pitchFamily="34" charset="0"/>
              <a:buChar char="•"/>
            </a:pPr>
            <a:r>
              <a:rPr lang="en-US" sz="700">
                <a:solidFill>
                  <a:srgbClr val="D8D9DC">
                    <a:lumMod val="25000"/>
                  </a:srgbClr>
                </a:solidFill>
                <a:latin typeface=""/>
                <a:cs typeface="Segoe Sans Display Semibold" pitchFamily="2" charset="0"/>
                <a:sym typeface="DM Sans Light"/>
              </a:rPr>
              <a:t>Access to structured and unstructured internal data sources, external research feeds, and CRM systems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 typeface="Arial" panose="020B0604020202020204" pitchFamily="34" charset="0"/>
              <a:buChar char="•"/>
            </a:pPr>
            <a:r>
              <a:rPr lang="en-US" sz="700">
                <a:solidFill>
                  <a:srgbClr val="D8D9DC">
                    <a:lumMod val="25000"/>
                  </a:srgbClr>
                </a:solidFill>
                <a:latin typeface=""/>
                <a:cs typeface="Segoe Sans Display Semibold" pitchFamily="2" charset="0"/>
                <a:sym typeface="DM Sans Light"/>
              </a:rPr>
              <a:t>Established market analysis practices and governance around use of third-party data and internal IP</a:t>
            </a:r>
            <a:endParaRPr lang="en-GB" sz="700">
              <a:solidFill>
                <a:srgbClr val="D8D9DC">
                  <a:lumMod val="25000"/>
                </a:srgbClr>
              </a:solidFill>
              <a:latin typeface=""/>
              <a:cs typeface="Segoe Sans Display Semibold" pitchFamily="2" charset="0"/>
              <a:sym typeface="DM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484765907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ACN + MS 2024">
  <a:themeElements>
    <a:clrScheme name="Custom 2">
      <a:dk1>
        <a:srgbClr val="000000"/>
      </a:dk1>
      <a:lt1>
        <a:srgbClr val="FFFFFF"/>
      </a:lt1>
      <a:dk2>
        <a:srgbClr val="96968C"/>
      </a:dk2>
      <a:lt2>
        <a:srgbClr val="E6E6DC"/>
      </a:lt2>
      <a:accent1>
        <a:srgbClr val="A100FF"/>
      </a:accent1>
      <a:accent2>
        <a:srgbClr val="0041F0"/>
      </a:accent2>
      <a:accent3>
        <a:srgbClr val="7500C0"/>
      </a:accent3>
      <a:accent4>
        <a:srgbClr val="B455AA"/>
      </a:accent4>
      <a:accent5>
        <a:srgbClr val="BE82FF"/>
      </a:accent5>
      <a:accent6>
        <a:srgbClr val="DCAFFF"/>
      </a:accent6>
      <a:hlink>
        <a:srgbClr val="A100FF"/>
      </a:hlink>
      <a:folHlink>
        <a:srgbClr val="0041F0"/>
      </a:folHlink>
    </a:clrScheme>
    <a:fontScheme name="Custom 2">
      <a:majorFont>
        <a:latin typeface="Graphik"/>
        <a:ea typeface=""/>
        <a:cs typeface=""/>
      </a:majorFont>
      <a:minorFont>
        <a:latin typeface="Graphi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tIns="91440" bIns="9144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 defTabSz="228600">
          <a:spcAft>
            <a:spcPts val="1200"/>
          </a:spcAft>
          <a:defRPr noProof="0" dirty="0" smtClean="0"/>
        </a:defPPr>
      </a:lstStyle>
    </a:txDef>
  </a:objectDefaults>
  <a:extraClrSchemeLst/>
  <a:custClrLst>
    <a:custClr name="Accent Purple 1">
      <a:srgbClr val="B455AA"/>
    </a:custClr>
    <a:custClr name="Accent Purple 2">
      <a:srgbClr val="A055F5"/>
    </a:custClr>
    <a:custClr name="Accent Purple 3">
      <a:srgbClr val="BE82FF"/>
    </a:custClr>
    <a:custClr name="Accent Purple 4">
      <a:srgbClr val="DCAFFF"/>
    </a:custClr>
    <a:custClr name="Accent Purple 5">
      <a:srgbClr val="E6DC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ue">
      <a:srgbClr val="0041F0"/>
    </a:custClr>
    <a:custClr name="Light Blue">
      <a:srgbClr val="00FFFF"/>
    </a:custClr>
    <a:custClr name="Green">
      <a:srgbClr val="64FF50"/>
    </a:custClr>
    <a:custClr name="Blue Green">
      <a:srgbClr val="05F0A5"/>
    </a:custClr>
    <a:custClr name="Red">
      <a:srgbClr val="FF3246"/>
    </a:custClr>
    <a:custClr name="Pink">
      <a:srgbClr val="FF50A0"/>
    </a:custClr>
    <a:custClr name="Orange">
      <a:srgbClr val="FF7800"/>
    </a:custClr>
    <a:custClr name="Yellow">
      <a:srgbClr val="FFEB32"/>
    </a:custClr>
    <a:custClr name="BLANK">
      <a:srgbClr val="FFFFFF"/>
    </a:custClr>
    <a:custClr name="BLANK">
      <a:srgbClr val="FFFFFF"/>
    </a:custClr>
  </a:custClrLst>
  <a:extLst>
    <a:ext uri="{05A4C25C-085E-4340-85A3-A5531E510DB2}">
      <thm15:themeFamily xmlns:thm15="http://schemas.microsoft.com/office/thememl/2012/main" name="IMP_Acc_PPT_Starter_Pack_Graphik_210303_Fixed_Accessibility.potx" id="{5533E145-E600-4444-BC3D-5102D2EEDB31}" vid="{383380C5-E3D1-4977-8974-3F092EA624F2}"/>
    </a:ext>
  </a:extLst>
</a:theme>
</file>

<file path=ppt/theme/theme2.xml><?xml version="1.0" encoding="utf-8"?>
<a:theme xmlns:a="http://schemas.openxmlformats.org/drawingml/2006/main" name="2_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Presentation1" id="{37823CB9-DC0F-DE49-A7F7-325A4228CCF9}" vid="{6CB80000-F9EA-4D40-9817-2B5CD0D7D27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218A59F3A1524FAB2A29160B556249" ma:contentTypeVersion="20" ma:contentTypeDescription="Create a new document." ma:contentTypeScope="" ma:versionID="13e62a3c2b11abf5a6292a4e87a55917">
  <xsd:schema xmlns:xsd="http://www.w3.org/2001/XMLSchema" xmlns:xs="http://www.w3.org/2001/XMLSchema" xmlns:p="http://schemas.microsoft.com/office/2006/metadata/properties" xmlns:ns1="http://schemas.microsoft.com/sharepoint/v3" xmlns:ns2="5b27bcf2-d2a5-4921-b0b8-d8444e972c96" xmlns:ns3="9ec632a0-1bd0-4125-8c6d-d2b199a1beac" targetNamespace="http://schemas.microsoft.com/office/2006/metadata/properties" ma:root="true" ma:fieldsID="a2409fce28752c4777961bcb0fa99011" ns1:_="" ns2:_="" ns3:_="">
    <xsd:import namespace="http://schemas.microsoft.com/sharepoint/v3"/>
    <xsd:import namespace="5b27bcf2-d2a5-4921-b0b8-d8444e972c96"/>
    <xsd:import namespace="9ec632a0-1bd0-4125-8c6d-d2b199a1beac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Status" minOccurs="0"/>
                <xsd:element ref="ns2:Category" minOccurs="0"/>
                <xsd:element ref="ns2:Recentasof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27bcf2-d2a5-4921-b0b8-d8444e972c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Status" ma:index="16" nillable="true" ma:displayName="Status" ma:format="Dropdown" ma:internalName="Status">
      <xsd:simpleType>
        <xsd:restriction base="dms:Choice">
          <xsd:enumeration value="Current"/>
          <xsd:enumeration value="Outdated"/>
          <xsd:enumeration value="WIP"/>
        </xsd:restriction>
      </xsd:simpleType>
    </xsd:element>
    <xsd:element name="Category" ma:index="17" nillable="true" ma:displayName="Category" ma:format="Dropdown" ma:internalName="Category">
      <xsd:simpleType>
        <xsd:restriction base="dms:Choice">
          <xsd:enumeration value="Analysts"/>
          <xsd:enumeration value="Budget"/>
          <xsd:enumeration value="Reporting"/>
          <xsd:enumeration value="Planning"/>
          <xsd:enumeration value="Reseach"/>
          <xsd:enumeration value="Resource"/>
          <xsd:enumeration value="Social"/>
          <xsd:enumeration value="Web"/>
        </xsd:restriction>
      </xsd:simpleType>
    </xsd:element>
    <xsd:element name="Recentasof" ma:index="18" nillable="true" ma:displayName="Recent as of" ma:format="DateOnly" ma:internalName="Recentasof">
      <xsd:simpleType>
        <xsd:restriction base="dms:DateTime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c632a0-1bd0-4125-8c6d-d2b199a1bea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c675e44-b45a-4e38-95bd-fe3b15c6a8a8}" ma:internalName="TaxCatchAll" ma:showField="CatchAllData" ma:web="9ec632a0-1bd0-4125-8c6d-d2b199a1be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ec632a0-1bd0-4125-8c6d-d2b199a1beac" xsi:nil="true"/>
    <_ip_UnifiedCompliancePolicyUIAction xmlns="http://schemas.microsoft.com/sharepoint/v3" xsi:nil="true"/>
    <Status xmlns="5b27bcf2-d2a5-4921-b0b8-d8444e972c96" xsi:nil="true"/>
    <lcf76f155ced4ddcb4097134ff3c332f xmlns="5b27bcf2-d2a5-4921-b0b8-d8444e972c96">
      <Terms xmlns="http://schemas.microsoft.com/office/infopath/2007/PartnerControls"/>
    </lcf76f155ced4ddcb4097134ff3c332f>
    <Category xmlns="5b27bcf2-d2a5-4921-b0b8-d8444e972c96" xsi:nil="true"/>
    <_ip_UnifiedCompliancePolicyProperties xmlns="http://schemas.microsoft.com/sharepoint/v3" xsi:nil="true"/>
    <Recentasof xmlns="5b27bcf2-d2a5-4921-b0b8-d8444e972c9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E67281B-1539-4A74-95CB-ADB1C2C11A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b27bcf2-d2a5-4921-b0b8-d8444e972c96"/>
    <ds:schemaRef ds:uri="9ec632a0-1bd0-4125-8c6d-d2b199a1be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3F1376B-804A-4A66-AD92-060192CDB6C7}">
  <ds:schemaRefs>
    <ds:schemaRef ds:uri="http://schemas.microsoft.com/office/2006/metadata/properties"/>
    <ds:schemaRef ds:uri="http://schemas.microsoft.com/office/infopath/2007/PartnerControls"/>
    <ds:schemaRef ds:uri="9ec632a0-1bd0-4125-8c6d-d2b199a1beac"/>
    <ds:schemaRef ds:uri="http://schemas.microsoft.com/sharepoint/v3"/>
    <ds:schemaRef ds:uri="5b27bcf2-d2a5-4921-b0b8-d8444e972c96"/>
  </ds:schemaRefs>
</ds:datastoreItem>
</file>

<file path=customXml/itemProps3.xml><?xml version="1.0" encoding="utf-8"?>
<ds:datastoreItem xmlns:ds="http://schemas.openxmlformats.org/officeDocument/2006/customXml" ds:itemID="{8C92F1DC-4F5A-4E52-B912-DDA03E21353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924</Words>
  <Application>Microsoft Office PowerPoint</Application>
  <PresentationFormat>Widescreen</PresentationFormat>
  <Paragraphs>132</Paragraphs>
  <Slides>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1_ACN + MS 2024</vt:lpstr>
      <vt:lpstr>2_Office Theme</vt:lpstr>
      <vt:lpstr>Microsoft 365 Copilot Template</vt:lpstr>
      <vt:lpstr>Market Landscape Research Agent</vt:lpstr>
      <vt:lpstr>Market Landscape Research Agent</vt:lpstr>
      <vt:lpstr>Market Landscape Research Agent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Caroline Camp</cp:lastModifiedBy>
  <cp:revision>13</cp:revision>
  <dcterms:created xsi:type="dcterms:W3CDTF">2025-05-07T15:52:31Z</dcterms:created>
  <dcterms:modified xsi:type="dcterms:W3CDTF">2025-05-30T21:20:41Z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0x01010086218A59F3A1524FAB2A29160B556249</vt:lpwstr>
  </property>
  <property fmtid="{D5CDD505-2E9C-101B-9397-08002B2CF9AE}" pid="3" name="MediaServiceImageTags">
    <vt:lpwstr/>
  </property>
</Properties>
</file>