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5000" r:id="rId6"/>
    <p:sldMasterId id="2147483709" r:id="rId7"/>
  </p:sldMasterIdLst>
  <p:notesMasterIdLst>
    <p:notesMasterId r:id="rId11"/>
  </p:notesMasterIdLst>
  <p:handoutMasterIdLst>
    <p:handoutMasterId r:id="rId12"/>
  </p:handoutMasterIdLst>
  <p:sldIdLst>
    <p:sldId id="2147483172" r:id="rId8"/>
    <p:sldId id="2147483261" r:id="rId9"/>
    <p:sldId id="21474831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C46D37-AB5D-3344-3631-E82118F6DB00}" v="6" dt="2025-05-30T21:20:06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4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4B391130-EA99-1207-AA71-38C5847C4723}"/>
    <pc:docChg chg="addSld delSld addMainMaster">
      <pc:chgData name="Caroline Camp" userId="S::carolinecamp@microsoft.com::b22ff8d0-7d06-48e8-9971-38809001dd16" providerId="AD" clId="Web-{4B391130-EA99-1207-AA71-38C5847C4723}" dt="2025-05-07T17:44:22.445" v="15"/>
      <pc:docMkLst>
        <pc:docMk/>
      </pc:docMkLst>
      <pc:sldChg chg="del">
        <pc:chgData name="Caroline Camp" userId="S::carolinecamp@microsoft.com::b22ff8d0-7d06-48e8-9971-38809001dd16" providerId="AD" clId="Web-{4B391130-EA99-1207-AA71-38C5847C4723}" dt="2025-05-07T17:43:27.786" v="0"/>
        <pc:sldMkLst>
          <pc:docMk/>
          <pc:sldMk cId="3663472832" sldId="2147482945"/>
        </pc:sldMkLst>
      </pc:sldChg>
      <pc:sldChg chg="del">
        <pc:chgData name="Caroline Camp" userId="S::carolinecamp@microsoft.com::b22ff8d0-7d06-48e8-9971-38809001dd16" providerId="AD" clId="Web-{4B391130-EA99-1207-AA71-38C5847C4723}" dt="2025-05-07T17:43:27.786" v="1"/>
        <pc:sldMkLst>
          <pc:docMk/>
          <pc:sldMk cId="1512212590" sldId="2147483036"/>
        </pc:sldMkLst>
      </pc:sldChg>
      <pc:sldChg chg="del">
        <pc:chgData name="Caroline Camp" userId="S::carolinecamp@microsoft.com::b22ff8d0-7d06-48e8-9971-38809001dd16" providerId="AD" clId="Web-{4B391130-EA99-1207-AA71-38C5847C4723}" dt="2025-05-07T17:43:27.802" v="2"/>
        <pc:sldMkLst>
          <pc:docMk/>
          <pc:sldMk cId="3159467258" sldId="2147483059"/>
        </pc:sldMkLst>
      </pc:sldChg>
      <pc:sldChg chg="add del">
        <pc:chgData name="Caroline Camp" userId="S::carolinecamp@microsoft.com::b22ff8d0-7d06-48e8-9971-38809001dd16" providerId="AD" clId="Web-{4B391130-EA99-1207-AA71-38C5847C4723}" dt="2025-05-07T17:44:22.445" v="15"/>
        <pc:sldMkLst>
          <pc:docMk/>
          <pc:sldMk cId="1988528654" sldId="2147483060"/>
        </pc:sldMkLst>
      </pc:sldChg>
      <pc:sldChg chg="add del">
        <pc:chgData name="Caroline Camp" userId="S::carolinecamp@microsoft.com::b22ff8d0-7d06-48e8-9971-38809001dd16" providerId="AD" clId="Web-{4B391130-EA99-1207-AA71-38C5847C4723}" dt="2025-05-07T17:44:00.850" v="11"/>
        <pc:sldMkLst>
          <pc:docMk/>
          <pc:sldMk cId="2742518063" sldId="2147483118"/>
        </pc:sldMkLst>
      </pc:sldChg>
      <pc:sldChg chg="add del">
        <pc:chgData name="Caroline Camp" userId="S::carolinecamp@microsoft.com::b22ff8d0-7d06-48e8-9971-38809001dd16" providerId="AD" clId="Web-{4B391130-EA99-1207-AA71-38C5847C4723}" dt="2025-05-07T17:44:01.006" v="12"/>
        <pc:sldMkLst>
          <pc:docMk/>
          <pc:sldMk cId="3342607323" sldId="2147483119"/>
        </pc:sldMkLst>
      </pc:sldChg>
      <pc:sldMasterChg chg="addSldLayout">
        <pc:chgData name="Caroline Camp" userId="S::carolinecamp@microsoft.com::b22ff8d0-7d06-48e8-9971-38809001dd16" providerId="AD" clId="Web-{4B391130-EA99-1207-AA71-38C5847C4723}" dt="2025-05-07T17:44:00.850" v="11"/>
        <pc:sldMasterMkLst>
          <pc:docMk/>
          <pc:sldMasterMk cId="3668317557" sldId="2147484880"/>
        </pc:sldMasterMkLst>
        <pc:sldLayoutChg chg="add">
          <pc:chgData name="Caroline Camp" userId="S::carolinecamp@microsoft.com::b22ff8d0-7d06-48e8-9971-38809001dd16" providerId="AD" clId="Web-{4B391130-EA99-1207-AA71-38C5847C4723}" dt="2025-05-07T17:44:00.850" v="11"/>
          <pc:sldLayoutMkLst>
            <pc:docMk/>
            <pc:sldMasterMk cId="3668317557" sldId="2147484880"/>
            <pc:sldLayoutMk cId="646801957" sldId="2147483933"/>
          </pc:sldLayoutMkLst>
        </pc:sldLayoutChg>
      </pc:sldMasterChg>
      <pc:sldMasterChg chg="add addSldLayout">
        <pc:chgData name="Caroline Camp" userId="S::carolinecamp@microsoft.com::b22ff8d0-7d06-48e8-9971-38809001dd16" providerId="AD" clId="Web-{4B391130-EA99-1207-AA71-38C5847C4723}" dt="2025-05-07T17:44:01.006" v="12"/>
        <pc:sldMasterMkLst>
          <pc:docMk/>
          <pc:sldMasterMk cId="335698546" sldId="2147485000"/>
        </pc:sldMasterMkLst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1691601136" sldId="2147485001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240468319" sldId="2147485002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2128183464" sldId="2147485003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2466331530" sldId="2147485004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671107434" sldId="2147485005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360321121" sldId="2147485006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1218266534" sldId="2147485007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2319968093" sldId="2147485008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2291589929" sldId="2147485009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2797708021" sldId="2147485010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4202840779" sldId="2147485011"/>
          </pc:sldLayoutMkLst>
        </pc:sldLayoutChg>
        <pc:sldLayoutChg chg="add">
          <pc:chgData name="Caroline Camp" userId="S::carolinecamp@microsoft.com::b22ff8d0-7d06-48e8-9971-38809001dd16" providerId="AD" clId="Web-{4B391130-EA99-1207-AA71-38C5847C4723}" dt="2025-05-07T17:44:01.006" v="12"/>
          <pc:sldLayoutMkLst>
            <pc:docMk/>
            <pc:sldMasterMk cId="335698546" sldId="2147485000"/>
            <pc:sldLayoutMk cId="1456220417" sldId="2147485012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71C46D37-AB5D-3344-3631-E82118F6DB00}"/>
    <pc:docChg chg="addSld delSld addMainMaster">
      <pc:chgData name="Caroline Camp" userId="S::carolinecamp@microsoft.com::b22ff8d0-7d06-48e8-9971-38809001dd16" providerId="AD" clId="Web-{71C46D37-AB5D-3344-3631-E82118F6DB00}" dt="2025-05-30T21:20:06.711" v="5"/>
      <pc:docMkLst>
        <pc:docMk/>
      </pc:docMkLst>
      <pc:sldChg chg="del">
        <pc:chgData name="Caroline Camp" userId="S::carolinecamp@microsoft.com::b22ff8d0-7d06-48e8-9971-38809001dd16" providerId="AD" clId="Web-{71C46D37-AB5D-3344-3631-E82118F6DB00}" dt="2025-05-30T21:20:06.711" v="5"/>
        <pc:sldMkLst>
          <pc:docMk/>
          <pc:sldMk cId="1988528654" sldId="2147483060"/>
        </pc:sldMkLst>
      </pc:sldChg>
      <pc:sldChg chg="del">
        <pc:chgData name="Caroline Camp" userId="S::carolinecamp@microsoft.com::b22ff8d0-7d06-48e8-9971-38809001dd16" providerId="AD" clId="Web-{71C46D37-AB5D-3344-3631-E82118F6DB00}" dt="2025-05-30T21:20:06.711" v="4"/>
        <pc:sldMkLst>
          <pc:docMk/>
          <pc:sldMk cId="2742518063" sldId="2147483118"/>
        </pc:sldMkLst>
      </pc:sldChg>
      <pc:sldChg chg="del">
        <pc:chgData name="Caroline Camp" userId="S::carolinecamp@microsoft.com::b22ff8d0-7d06-48e8-9971-38809001dd16" providerId="AD" clId="Web-{71C46D37-AB5D-3344-3631-E82118F6DB00}" dt="2025-05-30T21:20:06.711" v="3"/>
        <pc:sldMkLst>
          <pc:docMk/>
          <pc:sldMk cId="3342607323" sldId="2147483119"/>
        </pc:sldMkLst>
      </pc:sldChg>
      <pc:sldChg chg="add">
        <pc:chgData name="Caroline Camp" userId="S::carolinecamp@microsoft.com::b22ff8d0-7d06-48e8-9971-38809001dd16" providerId="AD" clId="Web-{71C46D37-AB5D-3344-3631-E82118F6DB00}" dt="2025-05-30T21:19:58.445" v="0"/>
        <pc:sldMkLst>
          <pc:docMk/>
          <pc:sldMk cId="4243977842" sldId="2147483172"/>
        </pc:sldMkLst>
      </pc:sldChg>
      <pc:sldChg chg="add">
        <pc:chgData name="Caroline Camp" userId="S::carolinecamp@microsoft.com::b22ff8d0-7d06-48e8-9971-38809001dd16" providerId="AD" clId="Web-{71C46D37-AB5D-3344-3631-E82118F6DB00}" dt="2025-05-30T21:19:59.460" v="2"/>
        <pc:sldMkLst>
          <pc:docMk/>
          <pc:sldMk cId="4008133408" sldId="2147483173"/>
        </pc:sldMkLst>
      </pc:sldChg>
      <pc:sldChg chg="add">
        <pc:chgData name="Caroline Camp" userId="S::carolinecamp@microsoft.com::b22ff8d0-7d06-48e8-9971-38809001dd16" providerId="AD" clId="Web-{71C46D37-AB5D-3344-3631-E82118F6DB00}" dt="2025-05-30T21:19:58.507" v="1"/>
        <pc:sldMkLst>
          <pc:docMk/>
          <pc:sldMk cId="3270433264" sldId="2147483261"/>
        </pc:sldMkLst>
      </pc:sldChg>
      <pc:sldMasterChg chg="add addSldLayout">
        <pc:chgData name="Caroline Camp" userId="S::carolinecamp@microsoft.com::b22ff8d0-7d06-48e8-9971-38809001dd16" providerId="AD" clId="Web-{71C46D37-AB5D-3344-3631-E82118F6DB00}" dt="2025-05-30T21:19:59.460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445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8.507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71C46D37-AB5D-3344-3631-E82118F6DB00}" dt="2025-05-30T21:19:59.460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b22ff8d0-7d06-48e8-9971-38809001dd16" providerId="ADAL" clId="{83AB282C-CF35-4C6C-9668-B10CDDB861A1}"/>
    <pc:docChg chg="custSel delSld modSld delMainMaster modMainMaster">
      <pc:chgData name="Caroline Camp" userId="b22ff8d0-7d06-48e8-9971-38809001dd16" providerId="ADAL" clId="{83AB282C-CF35-4C6C-9668-B10CDDB861A1}" dt="2025-05-08T17:37:21.992" v="14" actId="478"/>
      <pc:docMkLst>
        <pc:docMk/>
      </pc:docMkLst>
      <pc:sldChg chg="delSp modSp mod">
        <pc:chgData name="Caroline Camp" userId="b22ff8d0-7d06-48e8-9971-38809001dd16" providerId="ADAL" clId="{83AB282C-CF35-4C6C-9668-B10CDDB861A1}" dt="2025-05-08T17:37:19.388" v="13" actId="478"/>
        <pc:sldMkLst>
          <pc:docMk/>
          <pc:sldMk cId="1988528654" sldId="2147483060"/>
        </pc:sldMkLst>
        <pc:spChg chg="del">
          <ac:chgData name="Caroline Camp" userId="b22ff8d0-7d06-48e8-9971-38809001dd16" providerId="ADAL" clId="{83AB282C-CF35-4C6C-9668-B10CDDB861A1}" dt="2025-05-08T17:37:19.388" v="13" actId="478"/>
          <ac:spMkLst>
            <pc:docMk/>
            <pc:sldMk cId="1988528654" sldId="2147483060"/>
            <ac:spMk id="3" creationId="{F19359ED-3B18-18D0-529D-86B66E021A7B}"/>
          </ac:spMkLst>
        </pc:spChg>
        <pc:spChg chg="del">
          <ac:chgData name="Caroline Camp" userId="b22ff8d0-7d06-48e8-9971-38809001dd16" providerId="ADAL" clId="{83AB282C-CF35-4C6C-9668-B10CDDB861A1}" dt="2025-05-08T17:37:19.388" v="13" actId="478"/>
          <ac:spMkLst>
            <pc:docMk/>
            <pc:sldMk cId="1988528654" sldId="2147483060"/>
            <ac:spMk id="4" creationId="{3F3B13A3-422C-69EF-E3DD-7F536085EA81}"/>
          </ac:spMkLst>
        </pc:spChg>
        <pc:spChg chg="del">
          <ac:chgData name="Caroline Camp" userId="b22ff8d0-7d06-48e8-9971-38809001dd16" providerId="ADAL" clId="{83AB282C-CF35-4C6C-9668-B10CDDB861A1}" dt="2025-05-08T17:37:19.388" v="13" actId="478"/>
          <ac:spMkLst>
            <pc:docMk/>
            <pc:sldMk cId="1988528654" sldId="2147483060"/>
            <ac:spMk id="8" creationId="{11D4D698-D08E-A130-0D9E-24FEFCDCBD47}"/>
          </ac:spMkLst>
        </pc:spChg>
        <pc:spChg chg="del">
          <ac:chgData name="Caroline Camp" userId="b22ff8d0-7d06-48e8-9971-38809001dd16" providerId="ADAL" clId="{83AB282C-CF35-4C6C-9668-B10CDDB861A1}" dt="2025-05-08T17:37:19.388" v="13" actId="478"/>
          <ac:spMkLst>
            <pc:docMk/>
            <pc:sldMk cId="1988528654" sldId="2147483060"/>
            <ac:spMk id="9" creationId="{D4BDE4BE-36C3-8A03-FB2A-110CB6A86388}"/>
          </ac:spMkLst>
        </pc:spChg>
        <pc:spChg chg="del">
          <ac:chgData name="Caroline Camp" userId="b22ff8d0-7d06-48e8-9971-38809001dd16" providerId="ADAL" clId="{83AB282C-CF35-4C6C-9668-B10CDDB861A1}" dt="2025-05-08T17:37:19.388" v="13" actId="478"/>
          <ac:spMkLst>
            <pc:docMk/>
            <pc:sldMk cId="1988528654" sldId="2147483060"/>
            <ac:spMk id="23" creationId="{F7A94372-9641-A0C7-5F46-01E575334327}"/>
          </ac:spMkLst>
        </pc:spChg>
        <pc:grpChg chg="mod">
          <ac:chgData name="Caroline Camp" userId="b22ff8d0-7d06-48e8-9971-38809001dd16" providerId="ADAL" clId="{83AB282C-CF35-4C6C-9668-B10CDDB861A1}" dt="2025-05-08T17:37:15.177" v="12" actId="14100"/>
          <ac:grpSpMkLst>
            <pc:docMk/>
            <pc:sldMk cId="1988528654" sldId="2147483060"/>
            <ac:grpSpMk id="64" creationId="{80B81D3A-829A-AF0A-4745-ED6472DC7B90}"/>
          </ac:grpSpMkLst>
        </pc:grpChg>
        <pc:grpChg chg="del">
          <ac:chgData name="Caroline Camp" userId="b22ff8d0-7d06-48e8-9971-38809001dd16" providerId="ADAL" clId="{83AB282C-CF35-4C6C-9668-B10CDDB861A1}" dt="2025-05-08T17:37:19.388" v="13" actId="478"/>
          <ac:grpSpMkLst>
            <pc:docMk/>
            <pc:sldMk cId="1988528654" sldId="2147483060"/>
            <ac:grpSpMk id="66" creationId="{714E7FED-13A9-A511-C745-9878F33C54DF}"/>
          </ac:grpSpMkLst>
        </pc:grpChg>
        <pc:grpChg chg="del">
          <ac:chgData name="Caroline Camp" userId="b22ff8d0-7d06-48e8-9971-38809001dd16" providerId="ADAL" clId="{83AB282C-CF35-4C6C-9668-B10CDDB861A1}" dt="2025-05-08T17:37:19.388" v="13" actId="478"/>
          <ac:grpSpMkLst>
            <pc:docMk/>
            <pc:sldMk cId="1988528654" sldId="2147483060"/>
            <ac:grpSpMk id="72" creationId="{2269F681-4BFB-BA5C-ACA9-3E1FCAE2D6A6}"/>
          </ac:grpSpMkLst>
        </pc:grpChg>
        <pc:cxnChg chg="del">
          <ac:chgData name="Caroline Camp" userId="b22ff8d0-7d06-48e8-9971-38809001dd16" providerId="ADAL" clId="{83AB282C-CF35-4C6C-9668-B10CDDB861A1}" dt="2025-05-08T17:37:19.388" v="13" actId="478"/>
          <ac:cxnSpMkLst>
            <pc:docMk/>
            <pc:sldMk cId="1988528654" sldId="2147483060"/>
            <ac:cxnSpMk id="7" creationId="{EC0B8C02-20B6-F1E2-3868-0D0D84EF8F6C}"/>
          </ac:cxnSpMkLst>
        </pc:cxnChg>
      </pc:sldChg>
      <pc:sldChg chg="del">
        <pc:chgData name="Caroline Camp" userId="b22ff8d0-7d06-48e8-9971-38809001dd16" providerId="ADAL" clId="{83AB282C-CF35-4C6C-9668-B10CDDB861A1}" dt="2025-05-08T17:35:32.522" v="0" actId="47"/>
        <pc:sldMkLst>
          <pc:docMk/>
          <pc:sldMk cId="3205303551" sldId="2147483112"/>
        </pc:sldMkLst>
      </pc:sldChg>
      <pc:sldChg chg="delSp mod">
        <pc:chgData name="Caroline Camp" userId="b22ff8d0-7d06-48e8-9971-38809001dd16" providerId="ADAL" clId="{83AB282C-CF35-4C6C-9668-B10CDDB861A1}" dt="2025-05-08T17:37:21.992" v="14" actId="478"/>
        <pc:sldMkLst>
          <pc:docMk/>
          <pc:sldMk cId="3342607323" sldId="2147483119"/>
        </pc:sldMkLst>
        <pc:spChg chg="del">
          <ac:chgData name="Caroline Camp" userId="b22ff8d0-7d06-48e8-9971-38809001dd16" providerId="ADAL" clId="{83AB282C-CF35-4C6C-9668-B10CDDB861A1}" dt="2025-05-08T17:37:21.992" v="14" actId="478"/>
          <ac:spMkLst>
            <pc:docMk/>
            <pc:sldMk cId="3342607323" sldId="2147483119"/>
            <ac:spMk id="6" creationId="{8F9A1CAB-00C1-0754-5E51-23CDDEAC45A4}"/>
          </ac:spMkLst>
        </pc:spChg>
        <pc:spChg chg="del">
          <ac:chgData name="Caroline Camp" userId="b22ff8d0-7d06-48e8-9971-38809001dd16" providerId="ADAL" clId="{83AB282C-CF35-4C6C-9668-B10CDDB861A1}" dt="2025-05-08T17:37:21.992" v="14" actId="478"/>
          <ac:spMkLst>
            <pc:docMk/>
            <pc:sldMk cId="3342607323" sldId="2147483119"/>
            <ac:spMk id="83" creationId="{73524438-4E9B-FD9F-55D9-B6D1742FEE34}"/>
          </ac:spMkLst>
        </pc:spChg>
        <pc:spChg chg="del">
          <ac:chgData name="Caroline Camp" userId="b22ff8d0-7d06-48e8-9971-38809001dd16" providerId="ADAL" clId="{83AB282C-CF35-4C6C-9668-B10CDDB861A1}" dt="2025-05-08T17:37:21.992" v="14" actId="478"/>
          <ac:spMkLst>
            <pc:docMk/>
            <pc:sldMk cId="3342607323" sldId="2147483119"/>
            <ac:spMk id="89" creationId="{4CD1E534-565B-35E0-FDBF-1EAF8B7C69D8}"/>
          </ac:spMkLst>
        </pc:spChg>
        <pc:spChg chg="del">
          <ac:chgData name="Caroline Camp" userId="b22ff8d0-7d06-48e8-9971-38809001dd16" providerId="ADAL" clId="{83AB282C-CF35-4C6C-9668-B10CDDB861A1}" dt="2025-05-08T17:37:21.992" v="14" actId="478"/>
          <ac:spMkLst>
            <pc:docMk/>
            <pc:sldMk cId="3342607323" sldId="2147483119"/>
            <ac:spMk id="91" creationId="{E4D46C2F-0177-FF9A-1C0E-37C680107691}"/>
          </ac:spMkLst>
        </pc:spChg>
        <pc:spChg chg="del">
          <ac:chgData name="Caroline Camp" userId="b22ff8d0-7d06-48e8-9971-38809001dd16" providerId="ADAL" clId="{83AB282C-CF35-4C6C-9668-B10CDDB861A1}" dt="2025-05-08T17:37:21.992" v="14" actId="478"/>
          <ac:spMkLst>
            <pc:docMk/>
            <pc:sldMk cId="3342607323" sldId="2147483119"/>
            <ac:spMk id="98" creationId="{8DF1D569-242D-6C5A-60B3-3D09EEC32FBC}"/>
          </ac:spMkLst>
        </pc:spChg>
        <pc:grpChg chg="del">
          <ac:chgData name="Caroline Camp" userId="b22ff8d0-7d06-48e8-9971-38809001dd16" providerId="ADAL" clId="{83AB282C-CF35-4C6C-9668-B10CDDB861A1}" dt="2025-05-08T17:37:21.992" v="14" actId="478"/>
          <ac:grpSpMkLst>
            <pc:docMk/>
            <pc:sldMk cId="3342607323" sldId="2147483119"/>
            <ac:grpSpMk id="84" creationId="{38B84EEF-C100-ED03-207B-BE6F654BE477}"/>
          </ac:grpSpMkLst>
        </pc:grpChg>
        <pc:grpChg chg="del">
          <ac:chgData name="Caroline Camp" userId="b22ff8d0-7d06-48e8-9971-38809001dd16" providerId="ADAL" clId="{83AB282C-CF35-4C6C-9668-B10CDDB861A1}" dt="2025-05-08T17:37:21.992" v="14" actId="478"/>
          <ac:grpSpMkLst>
            <pc:docMk/>
            <pc:sldMk cId="3342607323" sldId="2147483119"/>
            <ac:grpSpMk id="92" creationId="{663611EA-502A-9726-FA91-7BBB508050AA}"/>
          </ac:grpSpMkLst>
        </pc:grpChg>
        <pc:cxnChg chg="del">
          <ac:chgData name="Caroline Camp" userId="b22ff8d0-7d06-48e8-9971-38809001dd16" providerId="ADAL" clId="{83AB282C-CF35-4C6C-9668-B10CDDB861A1}" dt="2025-05-08T17:37:21.992" v="14" actId="478"/>
          <ac:cxnSpMkLst>
            <pc:docMk/>
            <pc:sldMk cId="3342607323" sldId="2147483119"/>
            <ac:cxnSpMk id="7" creationId="{C169C377-C6AF-FDA3-8619-B4AE67B807D2}"/>
          </ac:cxnSpMkLst>
        </pc:cxnChg>
        <pc:cxnChg chg="del">
          <ac:chgData name="Caroline Camp" userId="b22ff8d0-7d06-48e8-9971-38809001dd16" providerId="ADAL" clId="{83AB282C-CF35-4C6C-9668-B10CDDB861A1}" dt="2025-05-08T17:37:21.992" v="14" actId="478"/>
          <ac:cxnSpMkLst>
            <pc:docMk/>
            <pc:sldMk cId="3342607323" sldId="2147483119"/>
            <ac:cxnSpMk id="82" creationId="{6A1B0D9A-9F31-5EFA-362F-6F992032D7BA}"/>
          </ac:cxnSpMkLst>
        </pc:cxnChg>
        <pc:cxnChg chg="del">
          <ac:chgData name="Caroline Camp" userId="b22ff8d0-7d06-48e8-9971-38809001dd16" providerId="ADAL" clId="{83AB282C-CF35-4C6C-9668-B10CDDB861A1}" dt="2025-05-08T17:37:21.992" v="14" actId="478"/>
          <ac:cxnSpMkLst>
            <pc:docMk/>
            <pc:sldMk cId="3342607323" sldId="2147483119"/>
            <ac:cxnSpMk id="90" creationId="{33E1C063-03DB-4809-33FB-B35AA2B44B66}"/>
          </ac:cxnSpMkLst>
        </pc:cxnChg>
      </pc:sldChg>
      <pc:sldMasterChg chg="del">
        <pc:chgData name="Caroline Camp" userId="b22ff8d0-7d06-48e8-9971-38809001dd16" providerId="ADAL" clId="{83AB282C-CF35-4C6C-9668-B10CDDB861A1}" dt="2025-05-08T17:35:39.204" v="1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83AB282C-CF35-4C6C-9668-B10CDDB861A1}" dt="2025-05-08T17:35:32.522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83AB282C-CF35-4C6C-9668-B10CDDB861A1}" dt="2025-05-08T17:35:32.522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83AB282C-CF35-4C6C-9668-B10CDDB861A1}" dt="2025-05-08T17:35:32.522" v="0" actId="47"/>
          <pc:sldLayoutMkLst>
            <pc:docMk/>
            <pc:sldMasterMk cId="1112146750" sldId="2147484741"/>
            <pc:sldLayoutMk cId="741358391" sldId="2147484860"/>
          </pc:sldLayoutMkLst>
        </pc:sldLayoutChg>
        <pc:sldLayoutChg chg="del">
          <pc:chgData name="Caroline Camp" userId="b22ff8d0-7d06-48e8-9971-38809001dd16" providerId="ADAL" clId="{83AB282C-CF35-4C6C-9668-B10CDDB861A1}" dt="2025-05-08T17:35:32.522" v="0" actId="47"/>
          <pc:sldLayoutMkLst>
            <pc:docMk/>
            <pc:sldMasterMk cId="1112146750" sldId="2147484741"/>
            <pc:sldLayoutMk cId="1307166304" sldId="2147484861"/>
          </pc:sldLayoutMkLst>
        </pc:sldLayoutChg>
      </pc:sldMasterChg>
      <pc:sldMasterChg chg="delSp mod">
        <pc:chgData name="Caroline Camp" userId="b22ff8d0-7d06-48e8-9971-38809001dd16" providerId="ADAL" clId="{83AB282C-CF35-4C6C-9668-B10CDDB861A1}" dt="2025-05-08T17:36:38.793" v="2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83AB282C-CF35-4C6C-9668-B10CDDB861A1}" dt="2025-05-08T17:36:38.793" v="2" actId="478"/>
          <ac:spMkLst>
            <pc:docMk/>
            <pc:sldMasterMk cId="3668317557" sldId="2147484880"/>
            <ac:spMk id="10" creationId="{9624E0B2-760E-457A-8367-213CE89D650B}"/>
          </ac:spMkLst>
        </pc:spChg>
      </pc:sldMasterChg>
      <pc:sldMasterChg chg="modSldLayout">
        <pc:chgData name="Caroline Camp" userId="b22ff8d0-7d06-48e8-9971-38809001dd16" providerId="ADAL" clId="{83AB282C-CF35-4C6C-9668-B10CDDB861A1}" dt="2025-05-08T17:36:47.888" v="5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83AB282C-CF35-4C6C-9668-B10CDDB861A1}" dt="2025-05-08T17:36:47.888" v="5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83AB282C-CF35-4C6C-9668-B10CDDB861A1}" dt="2025-05-08T17:36:45.501" v="3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83AB282C-CF35-4C6C-9668-B10CDDB861A1}" dt="2025-05-08T17:36:47.888" v="5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83AB282C-CF35-4C6C-9668-B10CDDB861A1}" dt="2025-05-08T17:36:46.485" v="4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  <pc:sldMasterChg chg="delSp modSp mod modSldLayout">
        <pc:chgData name="Caroline Camp" userId="b22ff8d0-7d06-48e8-9971-38809001dd16" providerId="ADAL" clId="{83AB282C-CF35-4C6C-9668-B10CDDB861A1}" dt="2025-05-08T17:36:56.297" v="10" actId="478"/>
        <pc:sldMasterMkLst>
          <pc:docMk/>
          <pc:sldMasterMk cId="335698546" sldId="2147485000"/>
        </pc:sldMasterMkLst>
        <pc:spChg chg="del mod">
          <ac:chgData name="Caroline Camp" userId="b22ff8d0-7d06-48e8-9971-38809001dd16" providerId="ADAL" clId="{83AB282C-CF35-4C6C-9668-B10CDDB861A1}" dt="2025-05-08T17:36:52.074" v="7" actId="478"/>
          <ac:spMkLst>
            <pc:docMk/>
            <pc:sldMasterMk cId="335698546" sldId="2147485000"/>
            <ac:spMk id="8" creationId="{BCB7EF91-76DA-4DCF-4361-0788CABA5D3A}"/>
          </ac:spMkLst>
        </pc:spChg>
        <pc:sldLayoutChg chg="delSp mod">
          <pc:chgData name="Caroline Camp" userId="b22ff8d0-7d06-48e8-9971-38809001dd16" providerId="ADAL" clId="{83AB282C-CF35-4C6C-9668-B10CDDB861A1}" dt="2025-05-08T17:36:56.297" v="10" actId="478"/>
          <pc:sldLayoutMkLst>
            <pc:docMk/>
            <pc:sldMasterMk cId="335698546" sldId="2147485000"/>
            <pc:sldLayoutMk cId="1218266534" sldId="2147485007"/>
          </pc:sldLayoutMkLst>
          <pc:spChg chg="del">
            <ac:chgData name="Caroline Camp" userId="b22ff8d0-7d06-48e8-9971-38809001dd16" providerId="ADAL" clId="{83AB282C-CF35-4C6C-9668-B10CDDB861A1}" dt="2025-05-08T17:36:54.773" v="9" actId="478"/>
            <ac:spMkLst>
              <pc:docMk/>
              <pc:sldMasterMk cId="335698546" sldId="2147485000"/>
              <pc:sldLayoutMk cId="1218266534" sldId="2147485007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83AB282C-CF35-4C6C-9668-B10CDDB861A1}" dt="2025-05-08T17:36:56.297" v="10" actId="478"/>
            <ac:spMkLst>
              <pc:docMk/>
              <pc:sldMasterMk cId="335698546" sldId="2147485000"/>
              <pc:sldLayoutMk cId="1218266534" sldId="2147485007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83AB282C-CF35-4C6C-9668-B10CDDB861A1}" dt="2025-05-08T17:36:53.482" v="8" actId="478"/>
            <ac:picMkLst>
              <pc:docMk/>
              <pc:sldMasterMk cId="335698546" sldId="2147485000"/>
              <pc:sldLayoutMk cId="1218266534" sldId="2147485007"/>
              <ac:picMk id="17" creationId="{A4A85FDF-8FAC-3FB6-2CD6-EA99C375B267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495E93-1080-8E18-A246-E4020FD63A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1689F-A4B5-E33F-91BF-798311EBB0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CD407-623D-4E3F-9A5D-0AE34B52CF35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0B403-09AF-6B06-F4E2-BFD994B9E3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40A4-8C3E-D0B3-F41D-FE83B4AFB1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8720E-C0B9-4D8B-AC28-6E0989CF1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44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7569A-153A-4FC4-92F9-9CF48E981C64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7257F-FCD3-4545-A57A-5258687553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9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98B84-7BB3-EC19-4553-F015AAD61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2C840F-D278-763F-847C-40D982414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E21E67-25B2-E02A-82C6-AED962864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2EF8B-D5B7-4F65-65FC-A6F441904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628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A39E3-7EB8-D3F1-B663-9C20E5ED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A4BAD-920B-4AD7-A002-926952F19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DA32E9-8E24-36C2-3860-1EBEB9DBE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29DD8-CDA8-C86F-4E8A-AB1D16D20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4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2.sv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309360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principles.5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468019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</p:spPr>
        <p:txBody>
          <a:bodyPr/>
          <a:lstStyle>
            <a:lvl1pPr>
              <a:defRPr sz="800">
                <a:latin typeface="Graphik" panose="020B0503030202060203" pitchFamily="34" charset="77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5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5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74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9.xml"/><Relationship Id="rId61" Type="http://schemas.openxmlformats.org/officeDocument/2006/relationships/slideLayout" Target="../slideLayouts/slideLayout65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56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80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4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82.xml"/><Relationship Id="rId81" Type="http://schemas.openxmlformats.org/officeDocument/2006/relationships/theme" Target="../theme/theme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9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7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28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66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AD1A8-0517-8A16-00DD-40FC0B11B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6CECA43F-2520-1C2D-B38F-2AAE99D7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9144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Lead scoring and prioritization is manual and limited in actionable insights</a:t>
            </a: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6D504D82-D339-B175-29AD-98BC863A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97239F64-4F9D-3C7E-BF3C-011F0932D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Manual lead prediction and prioritization processes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Individual predictions are often based on incomprehensive analysis, due to significant volume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E7FC3E90-5003-B2A7-3031-E342470A8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33" name="Google Shape;519;p32">
            <a:extLst>
              <a:ext uri="{FF2B5EF4-FFF2-40B4-BE49-F238E27FC236}">
                <a16:creationId xmlns:a16="http://schemas.microsoft.com/office/drawing/2014/main" id="{6CE08BF9-FC03-5ACC-08D4-ADBCD33F6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4440" y="4615424"/>
            <a:ext cx="2858865" cy="192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3" tIns="60868" rIns="121803" bIns="60868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Variable Display" pitchFamily="2" charset="0"/>
                <a:ea typeface="DM Sans 14pt Light"/>
                <a:cs typeface="Segoe UI Variable Display" pitchFamily="2" charset="0"/>
                <a:sym typeface="DM Sans Light"/>
              </a:rPr>
              <a:t>AI Agent drives real-time intent identification, intelligent routing, and hyper-personalized recommendations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Variable Display" pitchFamily="2" charset="0"/>
              <a:ea typeface="DM Sans 14pt Light"/>
              <a:cs typeface="Segoe UI Variable Display" pitchFamily="2" charset="0"/>
              <a:sym typeface="DM Sans Ligh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DDB9C3-4132-C706-093B-2CE47182A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AEF6D75-ADCB-B8C6-0046-C993AEE49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49246A92-0599-C08F-9356-78A150DA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1E32D163-F6B9-C88B-2E70-1E2B80CC6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7864E975-323E-BF73-4438-C7E5CC86F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18CD0F7F-075D-97C9-6417-1C4FA34F2A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632659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Lead Prediction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79EF1E-7866-B435-6715-BF49105934F0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Leverage behavioral and CRM data to score leads, predict conversion probabilities, and optimize follow-up prioritization  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7FA6418D-BCB9-0B6C-8DE5-2CE72F7A7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780"/>
              </a:lnSpc>
            </a:pPr>
            <a:endParaRPr lang="en-GB" sz="1400">
              <a:solidFill>
                <a:prstClr val="black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>
              <a:lnSpc>
                <a:spcPts val="1780"/>
              </a:lnSpc>
            </a:pPr>
            <a:r>
              <a:rPr lang="en-US" sz="14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Agent automates the scoring and prioritization of leads while offering predictive insights on conversion probabilities, enhancing the sales lifecycle and delivering valuable follow-up information</a:t>
            </a:r>
            <a:endParaRPr lang="en-GB" sz="1400">
              <a:solidFill>
                <a:prstClr val="black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8115A682-2754-92EC-A3A7-5BD5EE394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B58BBB1-B32A-393F-31A0-BA89FBBA4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2" y="2229263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Sales Pipeline Efficiency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increase in the effectiveness and speed with which leads are converted</a:t>
            </a:r>
          </a:p>
        </p:txBody>
      </p:sp>
      <p:sp>
        <p:nvSpPr>
          <p:cNvPr id="26" name="Arrow: Up 56">
            <a:extLst>
              <a:ext uri="{FF2B5EF4-FFF2-40B4-BE49-F238E27FC236}">
                <a16:creationId xmlns:a16="http://schemas.microsoft.com/office/drawing/2014/main" id="{B4EF89FF-2722-3734-8920-DDDB771E3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F276815-D575-488A-4012-DA2C7FE4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2" y="2876377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Lead Conversion Rates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percentage increase in leads that are most likely to convert to customers</a:t>
            </a:r>
          </a:p>
        </p:txBody>
      </p:sp>
      <p:sp>
        <p:nvSpPr>
          <p:cNvPr id="40" name="Arrow: Up 56">
            <a:extLst>
              <a:ext uri="{FF2B5EF4-FFF2-40B4-BE49-F238E27FC236}">
                <a16:creationId xmlns:a16="http://schemas.microsoft.com/office/drawing/2014/main" id="{3B600552-9617-043D-7687-8768C1663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BBDE0BB-5D44-9CF3-69DA-5E992577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2" y="3550264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Increased Efficiency and ROI: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prioritization process reduces the effort required from sales teams, allowing them to focus on closing deals</a:t>
            </a:r>
          </a:p>
        </p:txBody>
      </p:sp>
      <p:sp>
        <p:nvSpPr>
          <p:cNvPr id="42" name="Arrow: Up 56">
            <a:extLst>
              <a:ext uri="{FF2B5EF4-FFF2-40B4-BE49-F238E27FC236}">
                <a16:creationId xmlns:a16="http://schemas.microsoft.com/office/drawing/2014/main" id="{48944D62-D02F-AF5B-A59D-4C095D6F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Google Shape;516;p32">
            <a:extLst>
              <a:ext uri="{FF2B5EF4-FFF2-40B4-BE49-F238E27FC236}">
                <a16:creationId xmlns:a16="http://schemas.microsoft.com/office/drawing/2014/main" id="{4A09D4C8-B9B2-94AC-A9ED-919ADF299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89" y="4807002"/>
            <a:ext cx="1429893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Sellers</a:t>
            </a:r>
          </a:p>
        </p:txBody>
      </p:sp>
      <p:sp>
        <p:nvSpPr>
          <p:cNvPr id="38" name="Google Shape;523;p32">
            <a:extLst>
              <a:ext uri="{FF2B5EF4-FFF2-40B4-BE49-F238E27FC236}">
                <a16:creationId xmlns:a16="http://schemas.microsoft.com/office/drawing/2014/main" id="{492D9430-AC44-AE90-8A1B-C86CA729D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79"/>
            <a:ext cx="2066440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Scores leads using behavioral, CRM, and external data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45" name="Google Shape;523;p32">
            <a:extLst>
              <a:ext uri="{FF2B5EF4-FFF2-40B4-BE49-F238E27FC236}">
                <a16:creationId xmlns:a16="http://schemas.microsoft.com/office/drawing/2014/main" id="{4B993C3D-FB76-0E66-FA81-4134F4FAF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8415" y="5584228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Suggests optimal routing path like assigning a senior sales rep who is an SME on a niche skill that will be required for the lead</a:t>
            </a:r>
          </a:p>
        </p:txBody>
      </p:sp>
      <p:sp>
        <p:nvSpPr>
          <p:cNvPr id="46" name="Google Shape;523;p32">
            <a:extLst>
              <a:ext uri="{FF2B5EF4-FFF2-40B4-BE49-F238E27FC236}">
                <a16:creationId xmlns:a16="http://schemas.microsoft.com/office/drawing/2014/main" id="{B3AD6A5C-4585-F348-3141-B249C8A7C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345031"/>
            <a:ext cx="2099734" cy="1088306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Recommends optimized follow-up prioritization by </a:t>
            </a: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continuously monitoring and re-evaluating leads based on new data, ensuring that follow-up actions are                       timely and relevant</a:t>
            </a: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</a:t>
            </a:r>
          </a:p>
        </p:txBody>
      </p:sp>
      <p:sp>
        <p:nvSpPr>
          <p:cNvPr id="48" name="Google Shape;523;p32">
            <a:extLst>
              <a:ext uri="{FF2B5EF4-FFF2-40B4-BE49-F238E27FC236}">
                <a16:creationId xmlns:a16="http://schemas.microsoft.com/office/drawing/2014/main" id="{8CEDA5B6-8787-B071-B9CA-C87D530F8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232708"/>
            <a:ext cx="2099734" cy="96143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Enhanced conversion predictions using historic patterns allowing </a:t>
            </a: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businesses to focus their efforts on high-potential leads, increasing the overall conversion rate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42439778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1C0FA-1EBC-9871-FBD7-01FF72EB8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9DC04C6E-57D6-DF8A-4EFD-AC756270E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94A8124-41D5-74D7-C2B2-1ACDA5C99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52B33B-B332-C506-0373-22064267DB16}"/>
              </a:ext>
            </a:extLst>
          </p:cNvPr>
          <p:cNvSpPr>
            <a:spLocks/>
          </p:cNvSpPr>
          <p:nvPr/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365760" tIns="0" rIns="0" bIns="0" anchor="ctr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Lead Prediction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ED0AD09D-E3B2-B4D8-751A-BBE67676D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15EF7DB7-AA23-F2F3-76BA-938483173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25DCAA-5A6D-9884-AFD8-829B0CBE8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0B543D75-795A-FD48-3EEE-9F6AF5553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C2F2AB-E50A-08ED-DCE1-C18F95029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E7552A8-785C-D780-E91F-4469D9D1AB52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263838E0-240C-EE6F-5C9F-0038E4C955C8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2784B1-1D46-0087-65E3-ADF0561E7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F13D62-95E6-CF72-5D72-8495013F4F66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0C1270F5-72DA-051B-676F-857BE69396A5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5B6DAA-9653-77E0-AAD9-42737643E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22FCC34-97C0-D531-2965-8EB66B19CEA7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98365532-A7C2-55D0-28B3-8F2D63CBCB35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11D07ACC-BA27-BD94-3DB0-2FDBC73E5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FB56BC63-B980-CB34-9A43-AFDDE561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6061" y="445487"/>
            <a:ext cx="1996267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Sales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50841400-9701-9E01-EA1F-12D4A96E8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DBCEEB5-62B4-622A-1731-F2EA5CC7A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Leverage behavioral and CRM data to score leads, predict conversion probabilities, and optimize follow-up prioritization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F5EE6722-63E6-5DAB-8502-CEA66E6D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Improved Conversion Forecasting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2647454A-73E4-01A6-C0FB-A0D739E7D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Enhanced conversion predictions using historic patterns allowing businesses to focus their efforts on high-potential leads, increasing the overall conversion rate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E4153F89-5031-0CAA-9A98-4D88A70F4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Sales Pipeline Efficiency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574406-5274-B814-CDD1-64F1DF428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Lead Conversion Rate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A2CB822-C50E-9C82-BDD5-F138EDEF9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Savings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50E6BE97-7EDB-0EBB-C202-ABB47BDBC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Lead Scoring with Data Insights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6791EFE6-DF3B-A49D-AC19-1D90901CF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Scores leads using behavioral, CRM, and external 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C82D09F-C421-F8F6-0F9A-FF3B4D569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05936"/>
            <a:ext cx="2199820" cy="44114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tool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ADB5DFA-301F-7492-1E73-A1306C2F7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F5283932-CEFB-56F7-538E-5DF46CC72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Continuous Lead Monitoring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A8D80C8D-927D-DF90-A568-7558FF6ED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Monitors and updates lead data in real-time, capturing new information to keep the lead profiles accurate and up-to-date.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05C5CEEC-B850-1EB6-D5B8-20DF70AA3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Reassesses lead priorities based on fresh data, ensuring follow-up actions are timely, relevant, and optimized for maximum engagement.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760BCB4F-3572-2E66-6405-EA3E029E1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ABEBC38-B089-9A45-08E5-4FC869606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05936"/>
            <a:ext cx="2199820" cy="44114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tool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7B56990-D497-3084-5878-042E767EE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A1B066B3-365D-06F8-4872-7495FE0AD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71887D6-2375-3DAA-6E6F-CE26CAC48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226427"/>
            <a:ext cx="2199820" cy="6001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tool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communications tool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9329CAF-460E-D9C1-DF56-D4840F8C9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FFAD7FF1-09F9-EB53-295E-9B3E9621F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DE2481B-9881-7ADE-753A-A2A6B69C4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037113"/>
            <a:ext cx="2199820" cy="6001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tool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communications tool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9B69154-F8C1-DE36-BB85-D4983B083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025FB568-F55D-16AB-40D5-E669767FB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Dynamic Follow-Up Optimization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8B2F66D7-3D1B-0A56-7759-A7420175D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Provides Feedback &amp; Recommendations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0D4CCD76-3AE9-E420-33DB-A4EEC7B7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Suggests optimal routing path like assigning a senior sales rep who is an SME on a niche skill that will be required for the lead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40AE3A8-E3D9-4F1E-3C4C-1AA00FEF6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C813E7B-B787-3233-7C84-19495BEB2020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6F55BC58-88C9-AE1A-8AF3-F25603943BD3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64EBA4D3-00F4-DD72-E790-497AB9082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5889911-DFDC-2672-6B64-FC1B9640B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communications tool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029F801-235E-1CAE-6E2E-4AACDB88A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189936-5B12-C7FD-97FE-6CF445CB0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Increased Efficiency and ROI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58D3E3-38DC-41C5-8378-FDA57F4DD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4133" y="5399222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Customer Experience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A49A2D3-36F8-A2C9-8CB2-436225F21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Ranks leads by likelihood to convert using behavioral, CRM, and external data.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03B9F66-207B-32BE-47F7-FE97FC35D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Boosts accuracy in predicting which leads are worth pursuing.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7755A58-F92C-7D90-06C0-E8F92C6BC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Keeps lead profiles fresh and reliable with real-time updates.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202C8308-E68F-6A07-6BFF-BC8FF531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Recommends the best-fit sales rep or next step based on lead context.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FA679F0-381E-2C6C-8661-BA80D420A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Adjusts outreach timing and priorities to maximize engagement.</a:t>
            </a:r>
          </a:p>
        </p:txBody>
      </p:sp>
    </p:spTree>
    <p:extLst>
      <p:ext uri="{BB962C8B-B14F-4D97-AF65-F5344CB8AC3E}">
        <p14:creationId xmlns:p14="http://schemas.microsoft.com/office/powerpoint/2010/main" val="327043326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E036-79CE-F18C-E194-E520F354D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5B301A84-CAB0-6338-A97C-D7D844B4C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17322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A4148002-79F3-78BA-ABC2-3E4E5E887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2ED973EF-6CCD-DEE5-D802-8B6809B50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ED1F1EF-C19B-03D0-BDD5-6C04DCFBF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49D74E84-8999-9B5B-2643-70A336A9A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B70EE280-923F-003F-7C52-36B64D5A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50E9C5F4-94A7-F036-303D-F614BB095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FA1724AF-8E57-2CE5-D9AC-BA871732A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22D9AF42-AAEC-6AC1-B671-62E838AC2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ED549721-AB4C-F758-948A-A0F31BF6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B0A2BBBB-DD08-6DFE-DC4B-8CE878E9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AA09317-8075-8613-B5C7-643F8DC9E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DCE279B-2521-43B6-9FD9-0BD6299C6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D2C8F609-4D0E-EA48-DEC9-CF7A4E989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807448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Must integrate data from CRM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AI/ML training using historical conversion data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Likely needs occasional retraining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Routing logic for segment, region, rep availability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CRM pipeline data (CSV, JSON)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Historical conversion rate data (Excel)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Communication Data (.msg/.txt, Doc, HTML)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Knowledge content – optional (PDF, Doc, HTML)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59A9F50-5080-37CB-AF9B-847CF6A60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7CD6860-FE53-5D84-C84F-C51F54226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1A3D379-596A-AC7D-084F-59EC8ABB1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24A4082-3076-C6E7-5D0E-9C32BB8C2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F6B461CE-A6A0-597A-5292-432B76F2A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EEC250C9-9D22-19C7-CB51-2C42699F7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098BCAD-5592-3804-4AA2-2D6DB68AC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21083A02-CE45-F9CB-8A1B-14725BED6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60978A6D-CB88-16C7-A245-5637921C3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4CB300A-B843-BF87-488C-81871F678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BFEB877-C9DE-3E32-1726-04CF3CAA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AC9307C5-29E6-5AFC-2052-76C3F9A7E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DB296D70-55A7-3EB7-62C5-C25C74F3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890C289F-12AD-63EA-3B40-076D514D8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7129CD63-3C8C-6F05-5825-155B3E1B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6300BC71-58F6-65CE-3167-8BAF6FBEA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500289D3-B1DD-BE61-A9E6-0865CE530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93BB22E4-939F-4416-B465-37B5B5391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F657874D-7261-7162-EA2E-AA3934C5A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AD4CCF5B-BA0C-00E4-25AB-E8E013D5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D4A93E8C-3326-9C41-96A0-1FD732139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2043A6E1-104F-35AA-9C68-C069BC2FD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2882B8EF-7661-5326-F94C-D6440D975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9B759B45-3C91-540A-1E5A-4D2F0C6D6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4CBB7C3B-601B-4A6B-6F70-231D44344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F94D5E5C-2E56-07BE-6B55-FCDB159CE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7B423A91-A871-7EDB-13D3-15BEF31EF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CBD42497-5469-8A7F-312D-49B3BDE79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C2F3F6DC-0FFB-E46F-100E-487548DB3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9C2248B5-35C0-9A51-B580-7F8452768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555315EA-9929-39A6-5D05-F4EB857B7B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Lead Prediction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35F089-B509-6517-81A3-D69C6A3F6050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Leverage behavioral and CRM data to score leads, predict conversion probabilities, and optimize follow-up prioritization  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F2645A-62B7-9C96-76E4-F6209F0B7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18099C88-FF90-08A7-CD1C-0994886D3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B354B63F-C807-79D1-FEA4-58915CFC5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C84F38EB-C7EF-96D4-9313-955CFD9F9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91F8F4ED-ED4E-2F76-55B6-533CB028D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F9AD91FF-1CE4-BB9F-D2A7-FA799CDE2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55C2535F-BF2E-6DBF-B07B-689DCFF3F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6B8E357E-06A9-EB28-AF55-A668DB3B8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B600252-7084-D43C-466E-F5BA2458B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844A040B-7479-F150-240F-805B99E5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B8B6B6AF-2E72-743C-3376-8DDFCB01B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220603AC-C088-08D6-0042-B6D945E1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E5B8E974-497F-0D28-E820-CA90EB838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B3EE68FD-BF22-B67F-ACF2-E52B83533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1358D72F-34FA-C243-3DCC-51DB006A1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Customer 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(Analyzes customer / contact information) 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E1382FB8-057D-0BDB-F31C-99B255496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Communication Pattern Analyzer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(Analyzes previous communication patterns)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2870FC49-5F70-DE7C-B351-8ABA6AB72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Training Strategy Generator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(Generate different training simulation based on       the analysis report to train Sales Team)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6DD423AB-F4B3-2130-D3E9-A27BEC2F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EDD546AD-13F0-CA6D-F7E4-A3A150782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B72ECEFA-B36A-D85F-4D0C-1479DEF08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279373-D23E-499D-ADC1-CD958D1DE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Sales and Marketing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7C79D78-45E7-4E4F-A2AA-2269DE86A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1964" y="1761689"/>
            <a:ext cx="154417" cy="134099"/>
          </a:xfrm>
          <a:prstGeom prst="rect">
            <a:avLst/>
          </a:prstGeom>
        </p:spPr>
      </p:pic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32D50724-D78C-2BE1-2704-68653AEF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536450"/>
            <a:ext cx="3705033" cy="7775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A100FF"/>
              </a:solidFill>
              <a:latin typeface="Segoe UI Variable Display" pitchFamily="2" charset="0"/>
              <a:cs typeface="Segoe UI Variable Display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1FB650-2ABC-2153-D9CF-08CCBC955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726682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38EB209-1EC0-B5AB-8C59-538EEF43E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830684"/>
            <a:ext cx="2298101" cy="22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400813340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F1DC-4F5A-4E52-B912-DDA03E2135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F1376B-804A-4A66-AD92-060192CDB6C7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3.xml><?xml version="1.0" encoding="utf-8"?>
<ds:datastoreItem xmlns:ds="http://schemas.openxmlformats.org/officeDocument/2006/customXml" ds:itemID="{0E67281B-1539-4A74-95CB-ADB1C2C11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769</Words>
  <Application>Microsoft Office PowerPoint</Application>
  <PresentationFormat>Widescreen</PresentationFormat>
  <Paragraphs>133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1_ACN + MS 2024</vt:lpstr>
      <vt:lpstr>2_Office Theme</vt:lpstr>
      <vt:lpstr>2_Office Theme</vt:lpstr>
      <vt:lpstr>Microsoft 365 Copilot Template</vt:lpstr>
      <vt:lpstr>Lead Prediction Agent</vt:lpstr>
      <vt:lpstr>Sales</vt:lpstr>
      <vt:lpstr>Lead Prediction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28</cp:revision>
  <dcterms:created xsi:type="dcterms:W3CDTF">2025-05-07T15:52:31Z</dcterms:created>
  <dcterms:modified xsi:type="dcterms:W3CDTF">2025-05-30T21:20:10Z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