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1" r:id="rId4"/>
    <p:sldMasterId id="2147484905" r:id="rId5"/>
    <p:sldMasterId id="2147483709" r:id="rId6"/>
  </p:sldMasterIdLst>
  <p:notesMasterIdLst>
    <p:notesMasterId r:id="rId10"/>
  </p:notesMasterIdLst>
  <p:sldIdLst>
    <p:sldId id="2147483174" r:id="rId7"/>
    <p:sldId id="2147483262" r:id="rId8"/>
    <p:sldId id="21474831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61235D-0D5C-F026-F2DC-3AC2AAC46430}" v="6" dt="2025-05-30T21:19:38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D361235D-0D5C-F026-F2DC-3AC2AAC46430}"/>
    <pc:docChg chg="addSld delSld addMainMaster">
      <pc:chgData name="Caroline Camp" userId="S::carolinecamp@microsoft.com::b22ff8d0-7d06-48e8-9971-38809001dd16" providerId="AD" clId="Web-{D361235D-0D5C-F026-F2DC-3AC2AAC46430}" dt="2025-05-30T21:19:38.417" v="5"/>
      <pc:docMkLst>
        <pc:docMk/>
      </pc:docMkLst>
      <pc:sldChg chg="del">
        <pc:chgData name="Caroline Camp" userId="S::carolinecamp@microsoft.com::b22ff8d0-7d06-48e8-9971-38809001dd16" providerId="AD" clId="Web-{D361235D-0D5C-F026-F2DC-3AC2AAC46430}" dt="2025-05-30T21:19:38.401" v="3"/>
        <pc:sldMkLst>
          <pc:docMk/>
          <pc:sldMk cId="3663472832" sldId="2147482945"/>
        </pc:sldMkLst>
      </pc:sldChg>
      <pc:sldChg chg="del">
        <pc:chgData name="Caroline Camp" userId="S::carolinecamp@microsoft.com::b22ff8d0-7d06-48e8-9971-38809001dd16" providerId="AD" clId="Web-{D361235D-0D5C-F026-F2DC-3AC2AAC46430}" dt="2025-05-30T21:19:38.401" v="4"/>
        <pc:sldMkLst>
          <pc:docMk/>
          <pc:sldMk cId="1512212590" sldId="2147483036"/>
        </pc:sldMkLst>
      </pc:sldChg>
      <pc:sldChg chg="del">
        <pc:chgData name="Caroline Camp" userId="S::carolinecamp@microsoft.com::b22ff8d0-7d06-48e8-9971-38809001dd16" providerId="AD" clId="Web-{D361235D-0D5C-F026-F2DC-3AC2AAC46430}" dt="2025-05-30T21:19:38.417" v="5"/>
        <pc:sldMkLst>
          <pc:docMk/>
          <pc:sldMk cId="3159467258" sldId="2147483059"/>
        </pc:sldMkLst>
      </pc:sldChg>
      <pc:sldChg chg="add">
        <pc:chgData name="Caroline Camp" userId="S::carolinecamp@microsoft.com::b22ff8d0-7d06-48e8-9971-38809001dd16" providerId="AD" clId="Web-{D361235D-0D5C-F026-F2DC-3AC2AAC46430}" dt="2025-05-30T21:19:30.073" v="0"/>
        <pc:sldMkLst>
          <pc:docMk/>
          <pc:sldMk cId="2041796802" sldId="2147483174"/>
        </pc:sldMkLst>
      </pc:sldChg>
      <pc:sldChg chg="add">
        <pc:chgData name="Caroline Camp" userId="S::carolinecamp@microsoft.com::b22ff8d0-7d06-48e8-9971-38809001dd16" providerId="AD" clId="Web-{D361235D-0D5C-F026-F2DC-3AC2AAC46430}" dt="2025-05-30T21:19:31.104" v="2"/>
        <pc:sldMkLst>
          <pc:docMk/>
          <pc:sldMk cId="203692412" sldId="2147483175"/>
        </pc:sldMkLst>
      </pc:sldChg>
      <pc:sldChg chg="add">
        <pc:chgData name="Caroline Camp" userId="S::carolinecamp@microsoft.com::b22ff8d0-7d06-48e8-9971-38809001dd16" providerId="AD" clId="Web-{D361235D-0D5C-F026-F2DC-3AC2AAC46430}" dt="2025-05-30T21:19:30.135" v="1"/>
        <pc:sldMkLst>
          <pc:docMk/>
          <pc:sldMk cId="4208565774" sldId="2147483262"/>
        </pc:sldMkLst>
      </pc:sldChg>
      <pc:sldMasterChg chg="add addSldLayout">
        <pc:chgData name="Caroline Camp" userId="S::carolinecamp@microsoft.com::b22ff8d0-7d06-48e8-9971-38809001dd16" providerId="AD" clId="Web-{D361235D-0D5C-F026-F2DC-3AC2AAC46430}" dt="2025-05-30T21:19:31.104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073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0.135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D361235D-0D5C-F026-F2DC-3AC2AAC46430}" dt="2025-05-30T21:19:31.104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B3F83650-E497-035C-FED0-29117F9F7F03}"/>
    <pc:docChg chg="addSld delSld">
      <pc:chgData name="Caroline Camp" userId="S::carolinecamp@microsoft.com::b22ff8d0-7d06-48e8-9971-38809001dd16" providerId="AD" clId="Web-{B3F83650-E497-035C-FED0-29117F9F7F03}" dt="2025-05-07T15:59:13.246" v="7"/>
      <pc:docMkLst>
        <pc:docMk/>
      </pc:docMkLst>
      <pc:sldChg chg="add">
        <pc:chgData name="Caroline Camp" userId="S::carolinecamp@microsoft.com::b22ff8d0-7d06-48e8-9971-38809001dd16" providerId="AD" clId="Web-{B3F83650-E497-035C-FED0-29117F9F7F03}" dt="2025-05-07T15:58:29.321" v="4"/>
        <pc:sldMkLst>
          <pc:docMk/>
          <pc:sldMk cId="3663472832" sldId="2147482945"/>
        </pc:sldMkLst>
      </pc:sldChg>
      <pc:sldChg chg="del">
        <pc:chgData name="Caroline Camp" userId="S::carolinecamp@microsoft.com::b22ff8d0-7d06-48e8-9971-38809001dd16" providerId="AD" clId="Web-{B3F83650-E497-035C-FED0-29117F9F7F03}" dt="2025-05-07T15:58:26.055" v="0"/>
        <pc:sldMkLst>
          <pc:docMk/>
          <pc:sldMk cId="1400376318" sldId="2147483022"/>
        </pc:sldMkLst>
      </pc:sldChg>
      <pc:sldChg chg="del">
        <pc:chgData name="Caroline Camp" userId="S::carolinecamp@microsoft.com::b22ff8d0-7d06-48e8-9971-38809001dd16" providerId="AD" clId="Web-{B3F83650-E497-035C-FED0-29117F9F7F03}" dt="2025-05-07T15:58:26.070" v="1"/>
        <pc:sldMkLst>
          <pc:docMk/>
          <pc:sldMk cId="3088021639" sldId="2147483035"/>
        </pc:sldMkLst>
      </pc:sldChg>
      <pc:sldChg chg="add">
        <pc:chgData name="Caroline Camp" userId="S::carolinecamp@microsoft.com::b22ff8d0-7d06-48e8-9971-38809001dd16" providerId="AD" clId="Web-{B3F83650-E497-035C-FED0-29117F9F7F03}" dt="2025-05-07T15:58:29.164" v="3"/>
        <pc:sldMkLst>
          <pc:docMk/>
          <pc:sldMk cId="1512212590" sldId="2147483036"/>
        </pc:sldMkLst>
      </pc:sldChg>
      <pc:sldChg chg="add del">
        <pc:chgData name="Caroline Camp" userId="S::carolinecamp@microsoft.com::b22ff8d0-7d06-48e8-9971-38809001dd16" providerId="AD" clId="Web-{B3F83650-E497-035C-FED0-29117F9F7F03}" dt="2025-05-07T15:59:13.246" v="7"/>
        <pc:sldMkLst>
          <pc:docMk/>
          <pc:sldMk cId="3159467258" sldId="2147483059"/>
        </pc:sldMkLst>
      </pc:sldChg>
      <pc:sldChg chg="del">
        <pc:chgData name="Caroline Camp" userId="S::carolinecamp@microsoft.com::b22ff8d0-7d06-48e8-9971-38809001dd16" providerId="AD" clId="Web-{B3F83650-E497-035C-FED0-29117F9F7F03}" dt="2025-05-07T15:58:26.070" v="2"/>
        <pc:sldMkLst>
          <pc:docMk/>
          <pc:sldMk cId="4157419849" sldId="2147483061"/>
        </pc:sldMkLst>
      </pc:sldChg>
      <pc:sldMasterChg chg="addSldLayout">
        <pc:chgData name="Caroline Camp" userId="S::carolinecamp@microsoft.com::b22ff8d0-7d06-48e8-9971-38809001dd16" providerId="AD" clId="Web-{B3F83650-E497-035C-FED0-29117F9F7F03}" dt="2025-05-07T15:58:29.164" v="3"/>
        <pc:sldMasterMkLst>
          <pc:docMk/>
          <pc:sldMasterMk cId="1112146750" sldId="2147484741"/>
        </pc:sldMasterMkLst>
        <pc:sldLayoutChg chg="add">
          <pc:chgData name="Caroline Camp" userId="S::carolinecamp@microsoft.com::b22ff8d0-7d06-48e8-9971-38809001dd16" providerId="AD" clId="Web-{B3F83650-E497-035C-FED0-29117F9F7F03}" dt="2025-05-07T15:58:29.164" v="3"/>
          <pc:sldLayoutMkLst>
            <pc:docMk/>
            <pc:sldMasterMk cId="1112146750" sldId="2147484741"/>
            <pc:sldLayoutMk cId="1307166304" sldId="2147484861"/>
          </pc:sldLayoutMkLst>
        </pc:sldLayoutChg>
      </pc:sldMasterChg>
    </pc:docChg>
  </pc:docChgLst>
  <pc:docChgLst>
    <pc:chgData name="Caroline Camp" userId="b22ff8d0-7d06-48e8-9971-38809001dd16" providerId="ADAL" clId="{9F01DEF7-DA9E-453B-A85D-DCD78D8068B8}"/>
    <pc:docChg chg="custSel delSld modSld delMainMaster modMainMaster">
      <pc:chgData name="Caroline Camp" userId="b22ff8d0-7d06-48e8-9971-38809001dd16" providerId="ADAL" clId="{9F01DEF7-DA9E-453B-A85D-DCD78D8068B8}" dt="2025-05-08T17:34:57.436" v="13" actId="478"/>
      <pc:docMkLst>
        <pc:docMk/>
      </pc:docMkLst>
      <pc:sldChg chg="delSp mod">
        <pc:chgData name="Caroline Camp" userId="b22ff8d0-7d06-48e8-9971-38809001dd16" providerId="ADAL" clId="{9F01DEF7-DA9E-453B-A85D-DCD78D8068B8}" dt="2025-05-08T17:33:39.956" v="2" actId="478"/>
        <pc:sldMkLst>
          <pc:docMk/>
          <pc:sldMk cId="3663472832" sldId="2147482945"/>
        </pc:sldMkLst>
        <pc:spChg chg="del">
          <ac:chgData name="Caroline Camp" userId="b22ff8d0-7d06-48e8-9971-38809001dd16" providerId="ADAL" clId="{9F01DEF7-DA9E-453B-A85D-DCD78D8068B8}" dt="2025-05-08T17:33:39.956" v="2" actId="478"/>
          <ac:spMkLst>
            <pc:docMk/>
            <pc:sldMk cId="3663472832" sldId="2147482945"/>
            <ac:spMk id="54" creationId="{170E616F-CAB4-05D4-B4D2-BE169DB415CE}"/>
          </ac:spMkLst>
        </pc:spChg>
        <pc:spChg chg="del">
          <ac:chgData name="Caroline Camp" userId="b22ff8d0-7d06-48e8-9971-38809001dd16" providerId="ADAL" clId="{9F01DEF7-DA9E-453B-A85D-DCD78D8068B8}" dt="2025-05-08T17:33:39.956" v="2" actId="478"/>
          <ac:spMkLst>
            <pc:docMk/>
            <pc:sldMk cId="3663472832" sldId="2147482945"/>
            <ac:spMk id="229" creationId="{E0FAD42C-604F-88B4-E497-182EF1CE9976}"/>
          </ac:spMkLst>
        </pc:spChg>
        <pc:spChg chg="del">
          <ac:chgData name="Caroline Camp" userId="b22ff8d0-7d06-48e8-9971-38809001dd16" providerId="ADAL" clId="{9F01DEF7-DA9E-453B-A85D-DCD78D8068B8}" dt="2025-05-08T17:33:39.956" v="2" actId="478"/>
          <ac:spMkLst>
            <pc:docMk/>
            <pc:sldMk cId="3663472832" sldId="2147482945"/>
            <ac:spMk id="235" creationId="{A9C6ACF9-301F-60BC-89F8-A661A8040104}"/>
          </ac:spMkLst>
        </pc:spChg>
        <pc:spChg chg="del">
          <ac:chgData name="Caroline Camp" userId="b22ff8d0-7d06-48e8-9971-38809001dd16" providerId="ADAL" clId="{9F01DEF7-DA9E-453B-A85D-DCD78D8068B8}" dt="2025-05-08T17:33:39.956" v="2" actId="478"/>
          <ac:spMkLst>
            <pc:docMk/>
            <pc:sldMk cId="3663472832" sldId="2147482945"/>
            <ac:spMk id="245" creationId="{2F503B31-C9D0-3B6F-B3CA-30C15AF317D3}"/>
          </ac:spMkLst>
        </pc:spChg>
        <pc:spChg chg="del">
          <ac:chgData name="Caroline Camp" userId="b22ff8d0-7d06-48e8-9971-38809001dd16" providerId="ADAL" clId="{9F01DEF7-DA9E-453B-A85D-DCD78D8068B8}" dt="2025-05-08T17:33:39.956" v="2" actId="478"/>
          <ac:spMkLst>
            <pc:docMk/>
            <pc:sldMk cId="3663472832" sldId="2147482945"/>
            <ac:spMk id="252" creationId="{210C05CF-5BBA-139E-E47B-D0227DCB2482}"/>
          </ac:spMkLst>
        </pc:spChg>
        <pc:grpChg chg="del">
          <ac:chgData name="Caroline Camp" userId="b22ff8d0-7d06-48e8-9971-38809001dd16" providerId="ADAL" clId="{9F01DEF7-DA9E-453B-A85D-DCD78D8068B8}" dt="2025-05-08T17:33:39.956" v="2" actId="478"/>
          <ac:grpSpMkLst>
            <pc:docMk/>
            <pc:sldMk cId="3663472832" sldId="2147482945"/>
            <ac:grpSpMk id="230" creationId="{B7386E28-7680-7700-2F5E-4C37A1649DFF}"/>
          </ac:grpSpMkLst>
        </pc:grpChg>
        <pc:grpChg chg="del">
          <ac:chgData name="Caroline Camp" userId="b22ff8d0-7d06-48e8-9971-38809001dd16" providerId="ADAL" clId="{9F01DEF7-DA9E-453B-A85D-DCD78D8068B8}" dt="2025-05-08T17:33:39.956" v="2" actId="478"/>
          <ac:grpSpMkLst>
            <pc:docMk/>
            <pc:sldMk cId="3663472832" sldId="2147482945"/>
            <ac:grpSpMk id="246" creationId="{6A20A1EA-5829-D7A0-68A4-A518424D26B2}"/>
          </ac:grpSpMkLst>
        </pc:grpChg>
        <pc:cxnChg chg="del">
          <ac:chgData name="Caroline Camp" userId="b22ff8d0-7d06-48e8-9971-38809001dd16" providerId="ADAL" clId="{9F01DEF7-DA9E-453B-A85D-DCD78D8068B8}" dt="2025-05-08T17:33:39.956" v="2" actId="478"/>
          <ac:cxnSpMkLst>
            <pc:docMk/>
            <pc:sldMk cId="3663472832" sldId="2147482945"/>
            <ac:cxnSpMk id="227" creationId="{BDF655A6-1FB2-05B8-E624-FCA9D50794A3}"/>
          </ac:cxnSpMkLst>
        </pc:cxnChg>
        <pc:cxnChg chg="del">
          <ac:chgData name="Caroline Camp" userId="b22ff8d0-7d06-48e8-9971-38809001dd16" providerId="ADAL" clId="{9F01DEF7-DA9E-453B-A85D-DCD78D8068B8}" dt="2025-05-08T17:33:39.956" v="2" actId="478"/>
          <ac:cxnSpMkLst>
            <pc:docMk/>
            <pc:sldMk cId="3663472832" sldId="2147482945"/>
            <ac:cxnSpMk id="228" creationId="{2568BB58-9915-50DF-88A4-33897E6975C9}"/>
          </ac:cxnSpMkLst>
        </pc:cxnChg>
        <pc:cxnChg chg="del">
          <ac:chgData name="Caroline Camp" userId="b22ff8d0-7d06-48e8-9971-38809001dd16" providerId="ADAL" clId="{9F01DEF7-DA9E-453B-A85D-DCD78D8068B8}" dt="2025-05-08T17:33:39.956" v="2" actId="478"/>
          <ac:cxnSpMkLst>
            <pc:docMk/>
            <pc:sldMk cId="3663472832" sldId="2147482945"/>
            <ac:cxnSpMk id="244" creationId="{2C61B76E-B091-F8EA-C5DB-545E75DEEECE}"/>
          </ac:cxnSpMkLst>
        </pc:cxnChg>
      </pc:sldChg>
      <pc:sldChg chg="delSp mod">
        <pc:chgData name="Caroline Camp" userId="b22ff8d0-7d06-48e8-9971-38809001dd16" providerId="ADAL" clId="{9F01DEF7-DA9E-453B-A85D-DCD78D8068B8}" dt="2025-05-08T17:33:37.984" v="1" actId="478"/>
        <pc:sldMkLst>
          <pc:docMk/>
          <pc:sldMk cId="3159467258" sldId="2147483059"/>
        </pc:sldMkLst>
        <pc:spChg chg="del">
          <ac:chgData name="Caroline Camp" userId="b22ff8d0-7d06-48e8-9971-38809001dd16" providerId="ADAL" clId="{9F01DEF7-DA9E-453B-A85D-DCD78D8068B8}" dt="2025-05-08T17:33:37.984" v="1" actId="478"/>
          <ac:spMkLst>
            <pc:docMk/>
            <pc:sldMk cId="3159467258" sldId="2147483059"/>
            <ac:spMk id="3" creationId="{57D11DA1-B7C0-24F2-BD37-09EE85689644}"/>
          </ac:spMkLst>
        </pc:spChg>
        <pc:spChg chg="del">
          <ac:chgData name="Caroline Camp" userId="b22ff8d0-7d06-48e8-9971-38809001dd16" providerId="ADAL" clId="{9F01DEF7-DA9E-453B-A85D-DCD78D8068B8}" dt="2025-05-08T17:33:37.984" v="1" actId="478"/>
          <ac:spMkLst>
            <pc:docMk/>
            <pc:sldMk cId="3159467258" sldId="2147483059"/>
            <ac:spMk id="4" creationId="{350E527C-FD33-73D9-61F7-E7E6F54AFB6A}"/>
          </ac:spMkLst>
        </pc:spChg>
        <pc:spChg chg="del">
          <ac:chgData name="Caroline Camp" userId="b22ff8d0-7d06-48e8-9971-38809001dd16" providerId="ADAL" clId="{9F01DEF7-DA9E-453B-A85D-DCD78D8068B8}" dt="2025-05-08T17:33:37.984" v="1" actId="478"/>
          <ac:spMkLst>
            <pc:docMk/>
            <pc:sldMk cId="3159467258" sldId="2147483059"/>
            <ac:spMk id="8" creationId="{6AADAC8E-70A7-B059-7665-B1066D0F669D}"/>
          </ac:spMkLst>
        </pc:spChg>
        <pc:spChg chg="del">
          <ac:chgData name="Caroline Camp" userId="b22ff8d0-7d06-48e8-9971-38809001dd16" providerId="ADAL" clId="{9F01DEF7-DA9E-453B-A85D-DCD78D8068B8}" dt="2025-05-08T17:33:37.984" v="1" actId="478"/>
          <ac:spMkLst>
            <pc:docMk/>
            <pc:sldMk cId="3159467258" sldId="2147483059"/>
            <ac:spMk id="9" creationId="{067AD9C1-9092-57E4-2D38-4A51BABDCCEC}"/>
          </ac:spMkLst>
        </pc:spChg>
        <pc:spChg chg="del">
          <ac:chgData name="Caroline Camp" userId="b22ff8d0-7d06-48e8-9971-38809001dd16" providerId="ADAL" clId="{9F01DEF7-DA9E-453B-A85D-DCD78D8068B8}" dt="2025-05-08T17:33:37.984" v="1" actId="478"/>
          <ac:spMkLst>
            <pc:docMk/>
            <pc:sldMk cId="3159467258" sldId="2147483059"/>
            <ac:spMk id="23" creationId="{4DAA0DAD-F647-FB8D-B9AA-3EE75CE86542}"/>
          </ac:spMkLst>
        </pc:spChg>
        <pc:grpChg chg="del">
          <ac:chgData name="Caroline Camp" userId="b22ff8d0-7d06-48e8-9971-38809001dd16" providerId="ADAL" clId="{9F01DEF7-DA9E-453B-A85D-DCD78D8068B8}" dt="2025-05-08T17:33:37.984" v="1" actId="478"/>
          <ac:grpSpMkLst>
            <pc:docMk/>
            <pc:sldMk cId="3159467258" sldId="2147483059"/>
            <ac:grpSpMk id="66" creationId="{A24AA8E5-D5DF-B57A-9387-669C3D25E4D9}"/>
          </ac:grpSpMkLst>
        </pc:grpChg>
        <pc:grpChg chg="del">
          <ac:chgData name="Caroline Camp" userId="b22ff8d0-7d06-48e8-9971-38809001dd16" providerId="ADAL" clId="{9F01DEF7-DA9E-453B-A85D-DCD78D8068B8}" dt="2025-05-08T17:33:37.984" v="1" actId="478"/>
          <ac:grpSpMkLst>
            <pc:docMk/>
            <pc:sldMk cId="3159467258" sldId="2147483059"/>
            <ac:grpSpMk id="72" creationId="{B50497AC-8795-9A77-2510-9065FE6CBCBC}"/>
          </ac:grpSpMkLst>
        </pc:grpChg>
        <pc:cxnChg chg="del">
          <ac:chgData name="Caroline Camp" userId="b22ff8d0-7d06-48e8-9971-38809001dd16" providerId="ADAL" clId="{9F01DEF7-DA9E-453B-A85D-DCD78D8068B8}" dt="2025-05-08T17:33:37.984" v="1" actId="478"/>
          <ac:cxnSpMkLst>
            <pc:docMk/>
            <pc:sldMk cId="3159467258" sldId="2147483059"/>
            <ac:cxnSpMk id="7" creationId="{0D244E4F-D58E-954C-ED56-145CC91DD6D6}"/>
          </ac:cxnSpMkLst>
        </pc:cxnChg>
      </pc:sldChg>
      <pc:sldChg chg="del">
        <pc:chgData name="Caroline Camp" userId="b22ff8d0-7d06-48e8-9971-38809001dd16" providerId="ADAL" clId="{9F01DEF7-DA9E-453B-A85D-DCD78D8068B8}" dt="2025-05-08T17:33:34.978" v="0" actId="47"/>
        <pc:sldMkLst>
          <pc:docMk/>
          <pc:sldMk cId="3205303551" sldId="2147483112"/>
        </pc:sldMkLst>
      </pc:sldChg>
      <pc:sldMasterChg chg="del">
        <pc:chgData name="Caroline Camp" userId="b22ff8d0-7d06-48e8-9971-38809001dd16" providerId="ADAL" clId="{9F01DEF7-DA9E-453B-A85D-DCD78D8068B8}" dt="2025-05-08T17:33:58.176" v="3" actId="2696"/>
        <pc:sldMasterMkLst>
          <pc:docMk/>
          <pc:sldMasterMk cId="2460954070" sldId="2147483660"/>
        </pc:sldMasterMkLst>
      </pc:sldMasterChg>
      <pc:sldMasterChg chg="delSp mod delSldLayout modSldLayout">
        <pc:chgData name="Caroline Camp" userId="b22ff8d0-7d06-48e8-9971-38809001dd16" providerId="ADAL" clId="{9F01DEF7-DA9E-453B-A85D-DCD78D8068B8}" dt="2025-05-08T17:34:57.436" v="13" actId="478"/>
        <pc:sldMasterMkLst>
          <pc:docMk/>
          <pc:sldMasterMk cId="1112146750" sldId="2147484741"/>
        </pc:sldMasterMkLst>
        <pc:spChg chg="del">
          <ac:chgData name="Caroline Camp" userId="b22ff8d0-7d06-48e8-9971-38809001dd16" providerId="ADAL" clId="{9F01DEF7-DA9E-453B-A85D-DCD78D8068B8}" dt="2025-05-08T17:34:42.520" v="5" actId="478"/>
          <ac:spMkLst>
            <pc:docMk/>
            <pc:sldMasterMk cId="1112146750" sldId="2147484741"/>
            <ac:spMk id="5" creationId="{DA6296E6-A69F-4136-B9BE-F650A3DF6450}"/>
          </ac:spMkLst>
        </pc:spChg>
        <pc:sldLayoutChg chg="delSp modSp mod">
          <pc:chgData name="Caroline Camp" userId="b22ff8d0-7d06-48e8-9971-38809001dd16" providerId="ADAL" clId="{9F01DEF7-DA9E-453B-A85D-DCD78D8068B8}" dt="2025-05-08T17:34:47.954" v="10" actId="478"/>
          <pc:sldLayoutMkLst>
            <pc:docMk/>
            <pc:sldMasterMk cId="1112146750" sldId="2147484741"/>
            <pc:sldLayoutMk cId="731244990" sldId="2147484777"/>
          </pc:sldLayoutMkLst>
          <pc:spChg chg="del">
            <ac:chgData name="Caroline Camp" userId="b22ff8d0-7d06-48e8-9971-38809001dd16" providerId="ADAL" clId="{9F01DEF7-DA9E-453B-A85D-DCD78D8068B8}" dt="2025-05-08T17:34:47.954" v="10" actId="478"/>
            <ac:spMkLst>
              <pc:docMk/>
              <pc:sldMasterMk cId="1112146750" sldId="2147484741"/>
              <pc:sldLayoutMk cId="731244990" sldId="2147484777"/>
              <ac:spMk id="2" creationId="{9A3992D8-F43D-48CD-A91A-291B69BDF800}"/>
            </ac:spMkLst>
          </pc:spChg>
          <pc:spChg chg="del mod">
            <ac:chgData name="Caroline Camp" userId="b22ff8d0-7d06-48e8-9971-38809001dd16" providerId="ADAL" clId="{9F01DEF7-DA9E-453B-A85D-DCD78D8068B8}" dt="2025-05-08T17:34:45.714" v="7" actId="478"/>
            <ac:spMkLst>
              <pc:docMk/>
              <pc:sldMasterMk cId="1112146750" sldId="2147484741"/>
              <pc:sldLayoutMk cId="731244990" sldId="2147484777"/>
              <ac:spMk id="5" creationId="{4B9E6596-99E5-251F-6BE9-B449C3BEF543}"/>
            </ac:spMkLst>
          </pc:spChg>
          <pc:spChg chg="del">
            <ac:chgData name="Caroline Camp" userId="b22ff8d0-7d06-48e8-9971-38809001dd16" providerId="ADAL" clId="{9F01DEF7-DA9E-453B-A85D-DCD78D8068B8}" dt="2025-05-08T17:34:47.350" v="9" actId="478"/>
            <ac:spMkLst>
              <pc:docMk/>
              <pc:sldMasterMk cId="1112146750" sldId="2147484741"/>
              <pc:sldLayoutMk cId="731244990" sldId="2147484777"/>
              <ac:spMk id="6" creationId="{7364620A-726B-09B1-88B7-579413A17866}"/>
            </ac:spMkLst>
          </pc:spChg>
          <pc:picChg chg="del">
            <ac:chgData name="Caroline Camp" userId="b22ff8d0-7d06-48e8-9971-38809001dd16" providerId="ADAL" clId="{9F01DEF7-DA9E-453B-A85D-DCD78D8068B8}" dt="2025-05-08T17:34:46.500" v="8" actId="478"/>
            <ac:picMkLst>
              <pc:docMk/>
              <pc:sldMasterMk cId="1112146750" sldId="2147484741"/>
              <pc:sldLayoutMk cId="731244990" sldId="2147484777"/>
              <ac:picMk id="4" creationId="{0F15FFF1-7C44-330F-DAF2-9833049821BD}"/>
            </ac:picMkLst>
          </pc:picChg>
        </pc:sldLayoutChg>
        <pc:sldLayoutChg chg="del">
          <pc:chgData name="Caroline Camp" userId="b22ff8d0-7d06-48e8-9971-38809001dd16" providerId="ADAL" clId="{9F01DEF7-DA9E-453B-A85D-DCD78D8068B8}" dt="2025-05-08T17:33:34.978" v="0" actId="47"/>
          <pc:sldLayoutMkLst>
            <pc:docMk/>
            <pc:sldMasterMk cId="1112146750" sldId="2147484741"/>
            <pc:sldLayoutMk cId="741358391" sldId="2147484860"/>
          </pc:sldLayoutMkLst>
        </pc:sldLayoutChg>
        <pc:sldLayoutChg chg="delSp mod">
          <pc:chgData name="Caroline Camp" userId="b22ff8d0-7d06-48e8-9971-38809001dd16" providerId="ADAL" clId="{9F01DEF7-DA9E-453B-A85D-DCD78D8068B8}" dt="2025-05-08T17:34:57.436" v="13" actId="478"/>
          <pc:sldLayoutMkLst>
            <pc:docMk/>
            <pc:sldMasterMk cId="1112146750" sldId="2147484741"/>
            <pc:sldLayoutMk cId="1307166304" sldId="2147484861"/>
          </pc:sldLayoutMkLst>
          <pc:spChg chg="del">
            <ac:chgData name="Caroline Camp" userId="b22ff8d0-7d06-48e8-9971-38809001dd16" providerId="ADAL" clId="{9F01DEF7-DA9E-453B-A85D-DCD78D8068B8}" dt="2025-05-08T17:34:57.436" v="13" actId="478"/>
            <ac:spMkLst>
              <pc:docMk/>
              <pc:sldMasterMk cId="1112146750" sldId="2147484741"/>
              <pc:sldLayoutMk cId="1307166304" sldId="2147484861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9F01DEF7-DA9E-453B-A85D-DCD78D8068B8}" dt="2025-05-08T17:34:54.330" v="12" actId="478"/>
            <ac:spMkLst>
              <pc:docMk/>
              <pc:sldMasterMk cId="1112146750" sldId="2147484741"/>
              <pc:sldLayoutMk cId="1307166304" sldId="2147484861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9F01DEF7-DA9E-453B-A85D-DCD78D8068B8}" dt="2025-05-08T17:34:50.969" v="11" actId="478"/>
            <ac:picMkLst>
              <pc:docMk/>
              <pc:sldMasterMk cId="1112146750" sldId="2147484741"/>
              <pc:sldLayoutMk cId="1307166304" sldId="2147484861"/>
              <ac:picMk id="8" creationId="{ACC387B6-C610-A5B8-72E9-926B67A79A0A}"/>
            </ac:picMkLst>
          </pc:picChg>
        </pc:sldLayoutChg>
      </pc:sldMasterChg>
      <pc:sldMasterChg chg="del">
        <pc:chgData name="Caroline Camp" userId="b22ff8d0-7d06-48e8-9971-38809001dd16" providerId="ADAL" clId="{9F01DEF7-DA9E-453B-A85D-DCD78D8068B8}" dt="2025-05-08T17:34:16.972" v="4" actId="2696"/>
        <pc:sldMasterMkLst>
          <pc:docMk/>
          <pc:sldMasterMk cId="3668317557" sldId="2147484880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7569A-153A-4FC4-92F9-9CF48E981C64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7257F-FCD3-4545-A57A-5258687553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9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6295E-0DF5-2FB8-8859-199101AC2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AFDC6-0A1C-49E6-C9D3-ABFA5E5CC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83220-687C-D47E-4487-E7D66C191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D7C5-7644-96B8-40A2-143669824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4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4CA35-BD68-8514-356B-9EEA05FB5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824BA-380D-A47A-1BFA-EF597928C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411AD-42C4-E711-8998-DD9D74D38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E1BD2-2657-EB7B-46E3-0ED7B87E2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25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0CFD8-B921-4C4F-85DF-2C2E3A332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EB60C-7CC2-49F0-B2EE-C81F067DE0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4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07166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16AA6-7BAE-48E9-A6DB-33C7D7A17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7813" y="6480578"/>
            <a:ext cx="381600" cy="13252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800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7F8EB60C-7CC2-49F0-B2EE-C81F067DE0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D51E3-A1D7-490E-A8E4-BCE05E45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" y="346108"/>
            <a:ext cx="11460213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0ECA2-8DCA-43AA-8405-1F532ACC0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717675"/>
            <a:ext cx="11428412" cy="4324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214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86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800"/>
        </a:spcBef>
        <a:buFont typeface="Graphik" panose="020B05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5ACBF0"/>
          </p15:clr>
        </p15:guide>
        <p15:guide id="2" pos="622">
          <p15:clr>
            <a:srgbClr val="C35EA4"/>
          </p15:clr>
        </p15:guide>
        <p15:guide id="3" pos="860">
          <p15:clr>
            <a:srgbClr val="A4A3A4"/>
          </p15:clr>
        </p15:guide>
        <p15:guide id="4" pos="1241">
          <p15:clr>
            <a:srgbClr val="A4A3A4"/>
          </p15:clr>
        </p15:guide>
        <p15:guide id="5" pos="1480">
          <p15:clr>
            <a:srgbClr val="A4A3A4"/>
          </p15:clr>
        </p15:guide>
        <p15:guide id="6" pos="1861">
          <p15:clr>
            <a:srgbClr val="A4A3A4"/>
          </p15:clr>
        </p15:guide>
        <p15:guide id="7" pos="2100">
          <p15:clr>
            <a:srgbClr val="A4A3A4"/>
          </p15:clr>
        </p15:guide>
        <p15:guide id="8" pos="2482">
          <p15:clr>
            <a:srgbClr val="A4A3A4"/>
          </p15:clr>
        </p15:guide>
        <p15:guide id="9" pos="2719">
          <p15:clr>
            <a:srgbClr val="A4A3A4"/>
          </p15:clr>
        </p15:guide>
        <p15:guide id="10" pos="3101">
          <p15:clr>
            <a:srgbClr val="A4A3A4"/>
          </p15:clr>
        </p15:guide>
        <p15:guide id="11" pos="3338">
          <p15:clr>
            <a:srgbClr val="A4A3A4"/>
          </p15:clr>
        </p15:guide>
        <p15:guide id="12" pos="3720">
          <p15:clr>
            <a:srgbClr val="A4A3A4"/>
          </p15:clr>
        </p15:guide>
        <p15:guide id="13" pos="3959">
          <p15:clr>
            <a:srgbClr val="A4A3A4"/>
          </p15:clr>
        </p15:guide>
        <p15:guide id="14" pos="4340">
          <p15:clr>
            <a:srgbClr val="A4A3A4"/>
          </p15:clr>
        </p15:guide>
        <p15:guide id="15" pos="4578">
          <p15:clr>
            <a:srgbClr val="A4A3A4"/>
          </p15:clr>
        </p15:guide>
        <p15:guide id="16" pos="4960">
          <p15:clr>
            <a:srgbClr val="A4A3A4"/>
          </p15:clr>
        </p15:guide>
        <p15:guide id="17" pos="5198">
          <p15:clr>
            <a:srgbClr val="A4A3A4"/>
          </p15:clr>
        </p15:guide>
        <p15:guide id="18" pos="5580">
          <p15:clr>
            <a:srgbClr val="A4A3A4"/>
          </p15:clr>
        </p15:guide>
        <p15:guide id="19" pos="5818">
          <p15:clr>
            <a:srgbClr val="A4A3A4"/>
          </p15:clr>
        </p15:guide>
        <p15:guide id="20" pos="6199">
          <p15:clr>
            <a:srgbClr val="A4A3A4"/>
          </p15:clr>
        </p15:guide>
        <p15:guide id="21" pos="6438">
          <p15:clr>
            <a:srgbClr val="A4A3A4"/>
          </p15:clr>
        </p15:guide>
        <p15:guide id="22" pos="6820">
          <p15:clr>
            <a:srgbClr val="A4A3A4"/>
          </p15:clr>
        </p15:guide>
        <p15:guide id="23" pos="7057">
          <p15:clr>
            <a:srgbClr val="C35EA4"/>
          </p15:clr>
        </p15:guide>
        <p15:guide id="24" pos="7439">
          <p15:clr>
            <a:srgbClr val="5ACBF0"/>
          </p15:clr>
        </p15:guide>
        <p15:guide id="25" orient="horz" pos="240">
          <p15:clr>
            <a:srgbClr val="5ACBF0"/>
          </p15:clr>
        </p15:guide>
        <p15:guide id="26" orient="horz" pos="4148">
          <p15:clr>
            <a:srgbClr val="5ACBF0"/>
          </p15:clr>
        </p15:guide>
        <p15:guide id="27" orient="horz" pos="4084">
          <p15:clr>
            <a:srgbClr val="5ACBF0"/>
          </p15:clr>
        </p15:guide>
        <p15:guide id="28" orient="horz" pos="3976">
          <p15:clr>
            <a:srgbClr val="9FCC3B"/>
          </p15:clr>
        </p15:guide>
        <p15:guide id="29" orient="horz" pos="3806">
          <p15:clr>
            <a:srgbClr val="C35EA4"/>
          </p15:clr>
        </p15:guide>
        <p15:guide id="30" orient="horz" pos="911">
          <p15:clr>
            <a:srgbClr val="9FCC3B"/>
          </p15:clr>
        </p15:guide>
        <p15:guide id="31" orient="horz" pos="108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BAC1F-FFF8-7753-27E3-57DD195C2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FD128F0F-E8F5-32E6-5825-C98200EE2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9144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Basic seller training does not prepare sellers for realistic customer conversations</a:t>
            </a: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55FE1FBF-3734-7137-32D0-FE2B4652B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24CD171A-C4E5-0022-BEFE-B7AA9D1FC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Training for sellers lacks a wide breadth of experiences / customer conversation types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Sellers do not feel prepared for initial customer conversations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Sellers have to learn on the job, hurting sales conversion rates 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92CC7614-A02A-05B0-11B6-8517E7A2D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33" name="Google Shape;519;p32">
            <a:extLst>
              <a:ext uri="{FF2B5EF4-FFF2-40B4-BE49-F238E27FC236}">
                <a16:creationId xmlns:a16="http://schemas.microsoft.com/office/drawing/2014/main" id="{DA4EC045-60FC-2293-C7EE-CF08520E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4440" y="4615424"/>
            <a:ext cx="2858865" cy="192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3" tIns="60868" rIns="121803" bIns="60868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Variable Display" pitchFamily="2" charset="0"/>
                <a:ea typeface="DM Sans 14pt Light"/>
                <a:cs typeface="Segoe UI Variable Display" pitchFamily="2" charset="0"/>
                <a:sym typeface="DM Sans Light"/>
              </a:rPr>
              <a:t>AI Agent drives real-time intent identification, intelligent routing, and hyper-personalized recommendations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Variable Display" pitchFamily="2" charset="0"/>
              <a:ea typeface="DM Sans 14pt Light"/>
              <a:cs typeface="Segoe UI Variable Display" pitchFamily="2" charset="0"/>
              <a:sym typeface="DM Sans Ligh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50FD86-6999-2A07-FEB5-46840697C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14F8CD1-C41E-3559-619D-51D56ABA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2ECA945B-D59D-4C94-9AE7-1FB5FBFFB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D3CE19CD-9EFD-5C40-A126-566A1F2C3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3FB7C79B-C922-F734-A2E7-981CC2F3F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CB65A024-11B2-5F17-F45F-E659DDE68C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6326594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8712">
              <a:defRPr/>
            </a:pPr>
            <a:r>
              <a:rPr lang="en-GB" sz="2400" b="1" kern="0" spc="0">
                <a:ln>
                  <a:noFill/>
                </a:ln>
                <a:solidFill>
                  <a:srgbClr val="000000"/>
                </a:solidFill>
                <a:latin typeface="Segoe Sans Display Semibold"/>
                <a:cs typeface="Segoe Sans Display Semibold"/>
                <a:sym typeface="DM Sans ExtraLight"/>
              </a:rPr>
              <a:t>Conversation Simulation Training Tool</a:t>
            </a:r>
            <a:endParaRPr lang="en-GB" sz="2400" kern="0" spc="0">
              <a:ln>
                <a:noFill/>
              </a:ln>
              <a:solidFill>
                <a:srgbClr val="000000"/>
              </a:solidFill>
              <a:latin typeface="Segoe Sans Display Semibold"/>
              <a:cs typeface="Segoe Sans Display Semibold"/>
              <a:sym typeface="DM Sans ExtraLight"/>
            </a:endParaRPr>
          </a:p>
          <a:p>
            <a:pPr marL="0" marR="0" lvl="0" indent="0" algn="l" defTabSz="12187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tabLst/>
              <a:defRPr/>
            </a:pPr>
            <a:endParaRPr lang="en-GB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337147-E508-FACC-82CB-FD208027AE96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>
                <a:latin typeface="Segoe Sans Display Semibold"/>
                <a:cs typeface="Segoe Sans Display Semibold"/>
              </a:rPr>
              <a:t>Enhance sales performance through AI-driven conversation training simulations for sales</a:t>
            </a:r>
            <a:endParaRPr lang="en-US" b="0">
              <a:latin typeface="Segoe Sans Display Semibold"/>
              <a:cs typeface="Segoe Sans Display Semibold"/>
            </a:endParaRPr>
          </a:p>
          <a:p>
            <a:endParaRPr lang="en-US" dirty="0"/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7B3796B6-3FD0-11CB-C732-F2F7ACCB7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780"/>
              </a:lnSpc>
            </a:pPr>
            <a:endParaRPr lang="en-GB" sz="1400">
              <a:solidFill>
                <a:prstClr val="black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>
              <a:lnSpc>
                <a:spcPts val="1780"/>
              </a:lnSpc>
            </a:pPr>
            <a:r>
              <a:rPr lang="en-GB" sz="14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AI-Agent driven conversational simulation seller training uses dynamic tone, objections, and feedback to improve seller performance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71BC6F5E-6CB6-75D2-BBEF-E686A8A55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F8F72CC-C414-7904-C3FA-81F685587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2" y="2229263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Ramp Up Time for New Sellers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reduction in time to get new sellers to full productivity</a:t>
            </a:r>
          </a:p>
        </p:txBody>
      </p:sp>
      <p:sp>
        <p:nvSpPr>
          <p:cNvPr id="26" name="Arrow: Up 56">
            <a:extLst>
              <a:ext uri="{FF2B5EF4-FFF2-40B4-BE49-F238E27FC236}">
                <a16:creationId xmlns:a16="http://schemas.microsoft.com/office/drawing/2014/main" id="{5FFD624B-332A-0883-B4C8-44F7C81AE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785E432-655C-ACAF-E59D-E99B8037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2" y="2876377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Sales Readiness Scores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percentage increase in sellers’ proficiency scores</a:t>
            </a:r>
          </a:p>
        </p:txBody>
      </p:sp>
      <p:sp>
        <p:nvSpPr>
          <p:cNvPr id="40" name="Arrow: Up 56">
            <a:extLst>
              <a:ext uri="{FF2B5EF4-FFF2-40B4-BE49-F238E27FC236}">
                <a16:creationId xmlns:a16="http://schemas.microsoft.com/office/drawing/2014/main" id="{7E1D1229-2E1C-5D82-C8D9-7B1B8A28C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BCB5936-5FF1-A3B7-E665-F55E4851C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2" y="3550264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Sales Conversion Rates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percentage increase in deal closures / successful customer engagements</a:t>
            </a:r>
          </a:p>
        </p:txBody>
      </p:sp>
      <p:sp>
        <p:nvSpPr>
          <p:cNvPr id="42" name="Arrow: Up 56">
            <a:extLst>
              <a:ext uri="{FF2B5EF4-FFF2-40B4-BE49-F238E27FC236}">
                <a16:creationId xmlns:a16="http://schemas.microsoft.com/office/drawing/2014/main" id="{2D7B0878-89A0-420E-8605-65B14AA0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Google Shape;516;p32">
            <a:extLst>
              <a:ext uri="{FF2B5EF4-FFF2-40B4-BE49-F238E27FC236}">
                <a16:creationId xmlns:a16="http://schemas.microsoft.com/office/drawing/2014/main" id="{E7162164-7592-82B3-AE3B-73113D7B1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89" y="4807002"/>
            <a:ext cx="1429893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Sellers</a:t>
            </a:r>
          </a:p>
        </p:txBody>
      </p:sp>
      <p:sp>
        <p:nvSpPr>
          <p:cNvPr id="38" name="Google Shape;523;p32">
            <a:extLst>
              <a:ext uri="{FF2B5EF4-FFF2-40B4-BE49-F238E27FC236}">
                <a16:creationId xmlns:a16="http://schemas.microsoft.com/office/drawing/2014/main" id="{C3A7FB0F-B1EF-8444-62B6-20EFF774B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79"/>
            <a:ext cx="2066440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Simulates customer conversations across different scenarios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45" name="Google Shape;523;p32">
            <a:extLst>
              <a:ext uri="{FF2B5EF4-FFF2-40B4-BE49-F238E27FC236}">
                <a16:creationId xmlns:a16="http://schemas.microsoft.com/office/drawing/2014/main" id="{AD9AC6B1-0737-9DF5-E74A-9C4DE9846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8415" y="5443114"/>
            <a:ext cx="2099734" cy="96143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Provides performance feedback and recommendations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46" name="Google Shape;523;p32">
            <a:extLst>
              <a:ext uri="{FF2B5EF4-FFF2-40B4-BE49-F238E27FC236}">
                <a16:creationId xmlns:a16="http://schemas.microsoft.com/office/drawing/2014/main" id="{3E7799C9-A91C-FD93-BAFF-BBBE916E9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345031"/>
            <a:ext cx="2099734" cy="96143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Evaluates seller responses in real-time</a:t>
            </a:r>
          </a:p>
        </p:txBody>
      </p:sp>
      <p:sp>
        <p:nvSpPr>
          <p:cNvPr id="48" name="Google Shape;523;p32">
            <a:extLst>
              <a:ext uri="{FF2B5EF4-FFF2-40B4-BE49-F238E27FC236}">
                <a16:creationId xmlns:a16="http://schemas.microsoft.com/office/drawing/2014/main" id="{2EDC46B5-6961-2789-E5E2-E867269AE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232708"/>
            <a:ext cx="2099734" cy="96143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Adjusts tone, objections, and questions dynamically</a:t>
            </a:r>
          </a:p>
        </p:txBody>
      </p:sp>
    </p:spTree>
    <p:extLst>
      <p:ext uri="{BB962C8B-B14F-4D97-AF65-F5344CB8AC3E}">
        <p14:creationId xmlns:p14="http://schemas.microsoft.com/office/powerpoint/2010/main" val="204179680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2230C-08F4-8872-0E37-E57F331E6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33A6FFC7-885A-9536-7ECC-44E626457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99D99D6-689E-4E4D-2D3A-089B8B299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5B58DA-3A01-0C33-F456-0133695E1D88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Conversation Simulation Training Tool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F32734F1-CC4E-E4BB-9A87-40F3D1C6B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F1A41389-7658-9B7F-989C-FE8D8BDCB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193A73-ED5F-13C8-E170-A5CA196A5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C5E99D56-98D3-EB68-073B-D5EB47F41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E3BC74-ABC6-1BBC-D8AE-7B1D7793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9BCF9E-34C6-0B95-AA12-0B938E15EB41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1661C69D-5C35-8C1A-8552-48A8AA34F4B6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354048-35CC-BCB1-A82E-ABF1442C3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8CF6D7-B808-ADDF-98E9-D7A5607BB4E6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5E6C3FDB-822F-56F5-3FCE-AE84C27BE7A8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229CD8-640A-328F-F87A-C1B0FFFF6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E80F834-68DF-4B8D-42B6-E8DDEFAB1C4B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5660EAF6-DF9D-53AE-94C6-11378BA804E5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27B73800-35CE-C9FB-DED8-3D586E50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3719BD-6BA6-7AD1-15DB-3D96CBFA1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Sales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8177A120-98D7-93C3-1346-80723415C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191AD92-0B1F-2A1B-F954-493213FE9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Simulate AI-powered sales conversations that deliver interactive, real-time training—adapting tone, handling objections, and providing instant feedback.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030F5CCD-85CB-699E-9F9B-1D8736C89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Adjusts Tone and Objections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FFC90BB5-B563-1E4D-2068-E359ACCA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Agent role-plays as customers varying tone, objections, and complexity.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29C087A-F9C1-FBF2-D08D-618A0812E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Ramp up Time for New Sellers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20952C-C865-2CC6-8A3C-CF9B80F5B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Sales Readiness Scores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25D4FC-0CEF-2722-7AF8-C6A20358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358B6308-CAF5-6022-3B7C-E8B40EBD7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Simulates Customer Conversations 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881F3B3A-3D21-30EE-CD60-AAA0B9D87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Agent creates conversations simulating real-life customer interactions, adjusting for factors such as customer role, product type, communication tone, and industry-specific nuances.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A184F0-956C-C015-8B05-3F101D9C9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093057"/>
            <a:ext cx="2199820" cy="86690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Product Docs, Industry FAQs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Connection to Communication Channel (MS Teams)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(Dynamics, etc.)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412FB74-F754-0B39-8EAA-6DB9F53C0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0A0AC002-CF87-ABC7-1130-19C486DD4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Evaluates Seller Responses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112A3007-C44A-DE7C-8B8C-8088ED610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Assesses the effectiveness of the seller's responses during the conversation, providing immediate feedback on their approach, clarity, and ability to address customer needs.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DD5BDA2D-0E65-2AE3-D7EE-132AAB2DD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Offers actionable insights and suggestions for improvement, helping sales teams refine their communication strategies and enhance customer engagement in future interactions.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D9CE304C-FB97-6526-33D2-A7B285BE2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60924C-533D-8EC3-F573-A08E28248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(MS Teams)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79482A8-26E5-E90C-D9D2-1C68A5C73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9FB6B708-AA93-5555-7C16-246F197C5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7C240B-A013-97AC-E029-AB423D652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(MS Teams)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CE1781C-E265-37F1-9BF6-4583C273C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558ABE52-B044-8234-89EB-DF4C332DC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0661A7-7D6C-5499-3840-F08184F28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(Teams)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73EC4791-91CA-39FF-BFCD-1AC6D37A4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E9B0018A-4DED-6395-E09B-7EABE6BA5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Provides Feedback &amp; Recommendations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9663584D-73C1-031C-DB3A-1A80A6C5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Summarizes Feedback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9EF6226E-3CDC-CF5E-A2CF-51722541D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Compiles and summarizes feedback, providing clear insights and actionable recommendations to improve sales performance.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A958B24-01DC-4B06-84C1-33682EDAD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A60CA45-FAC3-C2E7-EC0A-2A8F99DCF8EE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F5C75A0A-7646-DF3B-86C8-0D38FC396BCC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F2FEC015-85D5-249F-BFFB-64E6A5307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9C50FC8-692E-1E75-ED88-A9FE15277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(Teams)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972B0951-704C-1CBC-FA31-569A8411D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9137DC-CF34-3030-CF12-B5A9E4724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Sales Conversion Rates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AB967F9-369D-2C07-1710-1E4D73AA1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Builds real-world sales scenarios to train reps on tone, objections, and industry nuance.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BEC57AD-F68B-464E-3697-303D93353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Adapts conversation challenges dynamically to mirror real customer behavior.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CCA252F-345C-87DC-3915-606AC89EF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Scores seller replies in real time, highlighting gaps in clarity, confidence, and effectiveness.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123CE73-86B1-A59D-C03F-416AB7B1E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Packages insights into actionable takeaways to boost overall sales performance.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307B602-EFAD-D214-6F94-057B21DC5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Delivers targeted tips to improve sales techniques and customer engagement.</a:t>
            </a:r>
          </a:p>
        </p:txBody>
      </p:sp>
    </p:spTree>
    <p:extLst>
      <p:ext uri="{BB962C8B-B14F-4D97-AF65-F5344CB8AC3E}">
        <p14:creationId xmlns:p14="http://schemas.microsoft.com/office/powerpoint/2010/main" val="42085657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064EC-A614-2870-D8DB-7F5DAF8AE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5184DD86-70F6-C584-F0B9-8731D52CB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17322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1CF9A4BD-DD8B-23ED-0A13-06C32243D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CC4D0A67-F31C-B28C-0CA7-5B67512C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3B91BE3-0E78-E618-EB17-6AA1634A4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55FFF1D4-F68D-E942-3548-12190297D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FE4C9E2F-969C-1AF4-3B1E-FE33EEA29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2892494C-CC48-A13A-8F8C-07BB3C229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1297D406-B2F9-82CA-7B03-DDB9F4033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285976FB-FBCC-1386-BE8E-5AE7136E6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F49086D4-04AA-5C84-53B5-3BCB89D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3E923048-D534-B93F-84DB-CA15CA6D9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E2A36EF-FD4D-4BC1-F426-9CF538514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A159CE-FD47-F04D-D91C-5C4BB85D9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D7DF8058-CC65-C0DE-02FD-A3F4E1682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540484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Ingest customer communication data from email, chat logs, calls, call recordings transcripts, etc.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Omni channel interaction enablement (email, chat, call, shared documents)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PII required encryption from previous sales conversations (e.g., customer name, call recording transcripts, chat logs, emails etc.)</a:t>
            </a: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Scenario libraries and training scripts (DOC, TXT)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Scoring framework or rubric (CSV, XLSX)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Communication Data (.msg/.txt, Doc, HTML)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CTI systems for Calls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Knowledge content – optional (PDF, Doc, HTML)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Previous training materials (PDF, Doc/HTML)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0A7515D-65E1-CFF2-F959-6345BE5EC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953C999-C818-6B9B-3D15-CF8051A47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876E79-309D-54C5-65DB-020C3CD2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FEEA8EA-0CB7-0DEB-CA27-164B36565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6D4BCC95-63BB-5B10-3193-8A76BCAE5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2F37AB8C-F0E4-416D-68DB-93C80FE61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34E0D73-570E-334A-2F75-FEA07266D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274EA968-B972-E47C-13C7-7C6B0805E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8A751018-9821-BBF5-9175-4E965422C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FFDE6D6-CAA7-DF8F-55B3-EA1899C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61680B1-C2B2-CC3E-511E-3028C1D41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67D0E28D-D9E8-CF21-73A9-ED9D09BA5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A43E020C-C2D4-E9AC-659C-3880E2BC5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7DDAE704-F7C7-7442-72D0-D70B5BE3F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09F5C9ED-70F0-2EAE-6A61-6EE4FA963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F47322A6-F36E-5CE5-8652-A0B7685D2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F400BED5-7931-B475-C275-D475CE0BA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2ED5D55C-7BEE-7701-CCFF-5CEDA74C8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0A1C2941-D148-2615-7FEE-43C29B1DE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CB38D93C-1AAE-6FF1-0A93-6D225C43C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8FF109E2-C32B-15D8-711A-C4571656F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B0AEA623-1995-3B5A-EDB3-260B304C2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B5120EC2-EA08-E133-1338-383283A0B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E8CC5E59-EDDB-38E6-F615-D12113004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704446AF-A37E-9F13-EA87-C19DF9DDE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C13B4A8A-8650-46E0-7AE5-5B577D69F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DEAFDE2-22A2-0900-EBEF-679EC0902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7C92B7DC-3D69-794D-6988-7BD0B2CDF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A570F237-EC37-8603-9AEE-718F795B2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B8DE0228-CD12-DCD5-7F2D-3C339B283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D53506A4-FCB5-B8F1-881E-811039ED69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95617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Conversation Simulation Training Tool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B4A4B-65FE-F46D-0451-F737387BD6F5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Enhance sales performance through AI-driven conversation training simulations for sales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F4AB1F5-F4AD-1F48-39AB-8AA12804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104275D9-928A-81C5-4627-3DD5E010F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332637D5-51E9-A8BF-5F67-B9A3E9D17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5B08573A-AE35-9144-515E-119330431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E6E3E3C0-092E-39F7-2D35-DCC83D7D2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41F3B72C-E213-1BD7-D0F8-85D310E47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A486152E-41E7-E1B7-DF27-3D1D3DC9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869890E7-04AA-97E9-CB49-3DA79827F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3A31F8D-6C14-98C0-AEB6-FEE78E9D7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56D57DD9-645B-1DB3-E9E7-0C904A210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C4445EBE-22F2-ADC0-2525-38DA5CE3E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45A01352-498B-D5EB-9AD3-580F5E97F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E948CBCD-EE24-98CF-2A6E-55CDCE662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1F3B6834-3588-40AA-DFC9-5621BA75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87194504-807B-5163-BD04-9CB11B92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Customer 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(Analyzes customer / contact information) 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B767E684-0797-46B2-CA14-282FA698D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Communication Pattern Analyzer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(Analyzes previous communication patterns)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190E508A-D8A0-D21A-E6D0-D10835468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Training Strategy Generator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(Generate different training simulation based on       the analysis report to train Sales Team)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9CF93563-8F74-1996-E5FF-27F6AF265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6E50BE2F-D4D7-4EDB-E5DE-7CA5CDF13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D0B5FE49-D1D5-E748-A50F-9C6BF3726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A19F00A-FB5F-DFB5-050C-E79C5B150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Sales and Marketing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FD88437-F82C-0720-93CB-6475B86E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1964" y="1761689"/>
            <a:ext cx="154417" cy="134099"/>
          </a:xfrm>
          <a:prstGeom prst="rect">
            <a:avLst/>
          </a:prstGeom>
        </p:spPr>
      </p:pic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544C75CD-3034-A3FE-74D4-82219F40E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220006"/>
            <a:ext cx="3705033" cy="5289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A100FF"/>
              </a:solidFill>
              <a:latin typeface="Segoe UI Variable Display" pitchFamily="2" charset="0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F7DB94-5D3C-57DD-7095-A3F297232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269062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Workflow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3C5CA8-81CF-0E20-401E-0345EFE45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373064"/>
            <a:ext cx="2298101" cy="22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Market Landscape Research Agent</a:t>
            </a:r>
          </a:p>
        </p:txBody>
      </p:sp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377D0813-3E09-DAE2-40E9-F1374E73D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03072"/>
            <a:ext cx="3705033" cy="711609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Access to historical omnichannel communication logs, training materials, and performance scoring frameworks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Defined learning and development workflows for simulation-based training and sales enablement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69241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Accenture 2020">
      <a:dk1>
        <a:srgbClr val="000000"/>
      </a:dk1>
      <a:lt1>
        <a:srgbClr val="FFFFFF"/>
      </a:lt1>
      <a:dk2>
        <a:srgbClr val="96968C"/>
      </a:dk2>
      <a:lt2>
        <a:srgbClr val="E6E6E6"/>
      </a:lt2>
      <a:accent1>
        <a:srgbClr val="A100FF"/>
      </a:accent1>
      <a:accent2>
        <a:srgbClr val="7500C0"/>
      </a:accent2>
      <a:accent3>
        <a:srgbClr val="460073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7500C0"/>
      </a:folHlink>
    </a:clrScheme>
    <a:fontScheme name="Graphik Semibold">
      <a:majorFont>
        <a:latin typeface="Graphik Semibold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ue">
      <a:srgbClr val="0041F0"/>
    </a:custClr>
    <a:custClr name="Light Blue">
      <a:srgbClr val="00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67281B-1539-4A74-95CB-ADB1C2C11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F1376B-804A-4A66-AD92-060192CDB6C7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3.xml><?xml version="1.0" encoding="utf-8"?>
<ds:datastoreItem xmlns:ds="http://schemas.openxmlformats.org/officeDocument/2006/customXml" ds:itemID="{8C92F1DC-4F5A-4E52-B912-DDA03E21353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800</Words>
  <Application>Microsoft Office PowerPoint</Application>
  <PresentationFormat>Widescreen</PresentationFormat>
  <Paragraphs>133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1_Office Theme</vt:lpstr>
      <vt:lpstr>2_Office Theme</vt:lpstr>
      <vt:lpstr>Microsoft 365 Copilot Template</vt:lpstr>
      <vt:lpstr>Conversation Simulation Training Tool </vt:lpstr>
      <vt:lpstr>Conversation Simulation Training Tool</vt:lpstr>
      <vt:lpstr>Conversation Simulation Training Tool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22</cp:revision>
  <dcterms:created xsi:type="dcterms:W3CDTF">2025-05-07T15:52:31Z</dcterms:created>
  <dcterms:modified xsi:type="dcterms:W3CDTF">2025-05-30T21:19:41Z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